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7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2018/5/3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67480" y="454025"/>
            <a:ext cx="3445510" cy="6233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3975735" y="6292850"/>
          <a:ext cx="3436620" cy="375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59155"/>
                <a:gridCol w="859155"/>
                <a:gridCol w="859155"/>
                <a:gridCol w="859155"/>
              </a:tblGrid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首页</a:t>
                      </a:r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社区</a:t>
                      </a:r>
                      <a:endParaRPr lang="zh-CN" altLang="en-US" dirty="0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发现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我的</a:t>
                      </a:r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18" name="图片 17" descr="sear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65" y="454025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974465" y="454025"/>
            <a:ext cx="3445510" cy="718070"/>
          </a:xfrm>
          <a:prstGeom prst="rect">
            <a:avLst/>
          </a:prstGeom>
          <a:solidFill>
            <a:srgbClr val="F13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74465" y="454025"/>
            <a:ext cx="3445510" cy="117001"/>
          </a:xfrm>
          <a:prstGeom prst="rect">
            <a:avLst/>
          </a:prstGeom>
          <a:gradFill>
            <a:gsLst>
              <a:gs pos="4000">
                <a:schemeClr val="tx1"/>
              </a:gs>
              <a:gs pos="60000">
                <a:schemeClr val="tx1">
                  <a:lumMod val="50000"/>
                  <a:lumOff val="50000"/>
                </a:schemeClr>
              </a:gs>
              <a:gs pos="83000">
                <a:srgbClr val="F13FA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46370" y="758825"/>
            <a:ext cx="901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</a:p>
        </p:txBody>
      </p:sp>
      <p:pic>
        <p:nvPicPr>
          <p:cNvPr id="12" name="图片 11" descr="moon"/>
          <p:cNvPicPr>
            <a:picLocks noChangeAspect="1"/>
          </p:cNvPicPr>
          <p:nvPr/>
        </p:nvPicPr>
        <p:blipFill>
          <a:blip r:embed="rId6">
            <a:biLevel thresh="50000"/>
            <a:lum bright="6000"/>
          </a:blip>
          <a:stretch>
            <a:fillRect/>
          </a:stretch>
        </p:blipFill>
        <p:spPr>
          <a:xfrm>
            <a:off x="6556375" y="803910"/>
            <a:ext cx="216002" cy="21600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52285" y="803910"/>
            <a:ext cx="50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夜间</a:t>
            </a:r>
          </a:p>
        </p:txBody>
      </p:sp>
      <p:sp>
        <p:nvSpPr>
          <p:cNvPr id="15" name="矩形 14"/>
          <p:cNvSpPr/>
          <p:nvPr/>
        </p:nvSpPr>
        <p:spPr>
          <a:xfrm>
            <a:off x="3968115" y="1259205"/>
            <a:ext cx="3444875" cy="100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46550" y="1469390"/>
            <a:ext cx="610870" cy="612005"/>
          </a:xfrm>
          <a:prstGeom prst="ellipse">
            <a:avLst/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48225" y="1489710"/>
            <a:ext cx="741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方正舒体" panose="02010601030101010101" charset="-122"/>
                <a:ea typeface="方正舒体" panose="02010601030101010101" charset="-122"/>
              </a:rPr>
              <a:t>晴天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27905" y="1779905"/>
            <a:ext cx="1162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方正舒体" panose="02010601030101010101" charset="-122"/>
                <a:ea typeface="方正舒体" panose="02010601030101010101" charset="-122"/>
              </a:rPr>
              <a:t>ID</a:t>
            </a:r>
            <a:r>
              <a:rPr lang="en-US" altLang="zh-CN" sz="1400">
                <a:latin typeface="方正舒体" panose="02010601030101010101" charset="-122"/>
                <a:ea typeface="方正舒体" panose="02010601030101010101" charset="-122"/>
              </a:rPr>
              <a:t>-</a:t>
            </a:r>
            <a:r>
              <a:rPr lang="zh-CN" altLang="en-US" sz="1400">
                <a:latin typeface="方正舒体" panose="02010601030101010101" charset="-122"/>
                <a:ea typeface="方正舒体" panose="02010601030101010101" charset="-122"/>
              </a:rPr>
              <a:t>4518248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807200" y="1575435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&gt;</a:t>
            </a:r>
          </a:p>
        </p:txBody>
      </p:sp>
      <p:sp>
        <p:nvSpPr>
          <p:cNvPr id="22" name="矩形 21"/>
          <p:cNvSpPr/>
          <p:nvPr/>
        </p:nvSpPr>
        <p:spPr>
          <a:xfrm>
            <a:off x="3968115" y="2311400"/>
            <a:ext cx="3444875" cy="45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pic>
        <p:nvPicPr>
          <p:cNvPr id="25" name="图片 24" descr="我的画像"/>
          <p:cNvPicPr>
            <a:picLocks noChangeAspect="1"/>
          </p:cNvPicPr>
          <p:nvPr/>
        </p:nvPicPr>
        <p:blipFill>
          <a:blip r:embed="rId8">
            <a:biLevel thresh="50000"/>
          </a:blip>
          <a:stretch>
            <a:fillRect/>
          </a:stretch>
        </p:blipFill>
        <p:spPr>
          <a:xfrm>
            <a:off x="4246245" y="2398395"/>
            <a:ext cx="288002" cy="28575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827905" y="2388235"/>
            <a:ext cx="1221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latin typeface="方正舒体" panose="02010601030101010101" charset="-122"/>
                <a:ea typeface="方正舒体" panose="02010601030101010101" charset="-122"/>
              </a:rPr>
              <a:t>我的画像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807200" y="2367915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&gt;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967480" y="2771140"/>
            <a:ext cx="3444875" cy="461645"/>
            <a:chOff x="6248" y="4364"/>
            <a:chExt cx="5425" cy="727"/>
          </a:xfrm>
        </p:grpSpPr>
        <p:sp>
          <p:nvSpPr>
            <p:cNvPr id="23" name="矩形 22"/>
            <p:cNvSpPr/>
            <p:nvPr/>
          </p:nvSpPr>
          <p:spPr>
            <a:xfrm>
              <a:off x="6248" y="4364"/>
              <a:ext cx="5425" cy="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28" name="图片 27" descr="D:\DOCUMENTS\PROJECTS\基于女性人体审美角度的服装推荐APP\picture\我的偏好.png我的偏好"/>
            <p:cNvPicPr>
              <a:picLocks noChangeAspect="1"/>
            </p:cNvPicPr>
            <p:nvPr/>
          </p:nvPicPr>
          <p:blipFill>
            <a:blip r:embed="rId9">
              <a:biLevel thresh="50000"/>
            </a:blip>
            <a:srcRect/>
            <a:stretch>
              <a:fillRect/>
            </a:stretch>
          </p:blipFill>
          <p:spPr>
            <a:xfrm>
              <a:off x="6714" y="4502"/>
              <a:ext cx="454" cy="51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7603" y="4486"/>
              <a:ext cx="187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>
                  <a:latin typeface="方正舒体" panose="02010601030101010101" charset="-122"/>
                  <a:ea typeface="方正舒体" panose="02010601030101010101" charset="-122"/>
                </a:rPr>
                <a:t>我的偏好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0" y="4405"/>
              <a:ext cx="47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latin typeface="仿宋" panose="02010609060101010101" charset="-122"/>
                  <a:ea typeface="仿宋" panose="02010609060101010101" charset="-122"/>
                </a:rPr>
                <a:t>&gt;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975735" y="3409315"/>
            <a:ext cx="3444875" cy="461645"/>
            <a:chOff x="6248" y="4364"/>
            <a:chExt cx="5425" cy="727"/>
          </a:xfrm>
        </p:grpSpPr>
        <p:sp>
          <p:nvSpPr>
            <p:cNvPr id="46" name="矩形 45"/>
            <p:cNvSpPr/>
            <p:nvPr/>
          </p:nvSpPr>
          <p:spPr>
            <a:xfrm>
              <a:off x="6248" y="4364"/>
              <a:ext cx="5425" cy="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47" name="图片 46" descr="D:\DOCUMENTS\PROJECTS\基于女性人体审美角度的服装推荐APP\picture\关注.png关注"/>
            <p:cNvPicPr>
              <a:picLocks noChangeAspect="1"/>
            </p:cNvPicPr>
            <p:nvPr/>
          </p:nvPicPr>
          <p:blipFill>
            <a:blip r:embed="rId10">
              <a:biLevel thresh="50000"/>
            </a:blip>
            <a:srcRect/>
            <a:stretch>
              <a:fillRect/>
            </a:stretch>
          </p:blipFill>
          <p:spPr>
            <a:xfrm>
              <a:off x="6715" y="4531"/>
              <a:ext cx="453" cy="453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7590" y="4516"/>
              <a:ext cx="19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>
                  <a:latin typeface="方正舒体" panose="02010601030101010101" charset="-122"/>
                  <a:ea typeface="方正舒体" panose="02010601030101010101" charset="-122"/>
                </a:rPr>
                <a:t>关注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0" y="4405"/>
              <a:ext cx="47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latin typeface="仿宋" panose="02010609060101010101" charset="-122"/>
                  <a:ea typeface="仿宋" panose="02010609060101010101" charset="-122"/>
                </a:rPr>
                <a:t>&gt;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975735" y="3870960"/>
            <a:ext cx="3444875" cy="461645"/>
            <a:chOff x="6248" y="4364"/>
            <a:chExt cx="5425" cy="727"/>
          </a:xfrm>
        </p:grpSpPr>
        <p:sp>
          <p:nvSpPr>
            <p:cNvPr id="51" name="矩形 50"/>
            <p:cNvSpPr/>
            <p:nvPr/>
          </p:nvSpPr>
          <p:spPr>
            <a:xfrm>
              <a:off x="6248" y="4364"/>
              <a:ext cx="5425" cy="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52" name="图片 51" descr="D:\DOCUMENTS\PROJECTS\基于女性人体审美角度的服装推荐APP\picture\icon\收藏.png收藏"/>
            <p:cNvPicPr>
              <a:picLocks noChangeAspect="1"/>
            </p:cNvPicPr>
            <p:nvPr/>
          </p:nvPicPr>
          <p:blipFill>
            <a:blip r:embed="rId11">
              <a:biLevel thresh="50000"/>
            </a:blip>
            <a:srcRect/>
            <a:stretch>
              <a:fillRect/>
            </a:stretch>
          </p:blipFill>
          <p:spPr>
            <a:xfrm>
              <a:off x="6714" y="4531"/>
              <a:ext cx="454" cy="453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7590" y="4502"/>
              <a:ext cx="199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>
                  <a:latin typeface="方正舒体" panose="02010601030101010101" charset="-122"/>
                  <a:ea typeface="方正舒体" panose="02010601030101010101" charset="-122"/>
                </a:rPr>
                <a:t>收藏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720" y="4405"/>
              <a:ext cx="47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latin typeface="仿宋" panose="02010609060101010101" charset="-122"/>
                  <a:ea typeface="仿宋" panose="02010609060101010101" charset="-122"/>
                </a:rPr>
                <a:t>&gt;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75735" y="4322445"/>
            <a:ext cx="3444875" cy="461645"/>
            <a:chOff x="6248" y="4364"/>
            <a:chExt cx="5425" cy="727"/>
          </a:xfrm>
        </p:grpSpPr>
        <p:sp>
          <p:nvSpPr>
            <p:cNvPr id="56" name="矩形 55"/>
            <p:cNvSpPr/>
            <p:nvPr/>
          </p:nvSpPr>
          <p:spPr>
            <a:xfrm>
              <a:off x="6248" y="4364"/>
              <a:ext cx="5425" cy="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57" name="图片 56" descr="D:\DOCUMENTS\PROJECTS\基于女性人体审美角度的服装推荐APP\picture\问答.png问答"/>
            <p:cNvPicPr>
              <a:picLocks noChangeAspect="1"/>
            </p:cNvPicPr>
            <p:nvPr/>
          </p:nvPicPr>
          <p:blipFill>
            <a:blip r:embed="rId12">
              <a:biLevel thresh="50000"/>
            </a:blip>
            <a:srcRect/>
            <a:stretch>
              <a:fillRect/>
            </a:stretch>
          </p:blipFill>
          <p:spPr>
            <a:xfrm>
              <a:off x="6714" y="4531"/>
              <a:ext cx="454" cy="453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7592" y="4454"/>
              <a:ext cx="202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>
                  <a:latin typeface="方正舒体" panose="02010601030101010101" charset="-122"/>
                  <a:ea typeface="方正舒体" panose="02010601030101010101" charset="-122"/>
                </a:rPr>
                <a:t>问答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720" y="4405"/>
              <a:ext cx="47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latin typeface="仿宋" panose="02010609060101010101" charset="-122"/>
                  <a:ea typeface="仿宋" panose="02010609060101010101" charset="-122"/>
                </a:rPr>
                <a:t>&gt;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370" y="4923790"/>
            <a:ext cx="3444875" cy="461645"/>
            <a:chOff x="6248" y="4364"/>
            <a:chExt cx="5425" cy="727"/>
          </a:xfrm>
        </p:grpSpPr>
        <p:sp>
          <p:nvSpPr>
            <p:cNvPr id="61" name="矩形 60"/>
            <p:cNvSpPr/>
            <p:nvPr/>
          </p:nvSpPr>
          <p:spPr>
            <a:xfrm>
              <a:off x="6248" y="4364"/>
              <a:ext cx="5425" cy="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62" name="图片 61" descr="D:\DOCUMENTS\PROJECTS\基于女性人体审美角度的服装推荐APP\picture\icon\sitting.pngsitting"/>
            <p:cNvPicPr>
              <a:picLocks noChangeAspect="1"/>
            </p:cNvPicPr>
            <p:nvPr/>
          </p:nvPicPr>
          <p:blipFill>
            <a:blip r:embed="rId13">
              <a:biLevel thresh="50000"/>
            </a:blip>
            <a:srcRect/>
            <a:stretch>
              <a:fillRect/>
            </a:stretch>
          </p:blipFill>
          <p:spPr>
            <a:xfrm>
              <a:off x="6715" y="4531"/>
              <a:ext cx="453" cy="453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7592" y="4454"/>
              <a:ext cx="202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>
                  <a:latin typeface="方正舒体" panose="02010601030101010101" charset="-122"/>
                  <a:ea typeface="方正舒体" panose="02010601030101010101" charset="-122"/>
                </a:rPr>
                <a:t>设置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720" y="4405"/>
              <a:ext cx="47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latin typeface="仿宋" panose="02010609060101010101" charset="-122"/>
                  <a:ea typeface="仿宋" panose="02010609060101010101" charset="-122"/>
                </a:rPr>
                <a:t>&gt;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967480" y="5385435"/>
            <a:ext cx="3444875" cy="461645"/>
            <a:chOff x="6248" y="4364"/>
            <a:chExt cx="5425" cy="727"/>
          </a:xfrm>
        </p:grpSpPr>
        <p:sp>
          <p:nvSpPr>
            <p:cNvPr id="68" name="矩形 67"/>
            <p:cNvSpPr/>
            <p:nvPr/>
          </p:nvSpPr>
          <p:spPr>
            <a:xfrm>
              <a:off x="6248" y="4364"/>
              <a:ext cx="5425" cy="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69" name="图片 68" descr="D:\DOCUMENTS\PROJECTS\基于女性人体审美角度的服装推荐APP\picture\关于我们.png关于我们"/>
            <p:cNvPicPr>
              <a:picLocks noChangeAspect="1"/>
            </p:cNvPicPr>
            <p:nvPr/>
          </p:nvPicPr>
          <p:blipFill>
            <a:blip r:embed="rId14">
              <a:biLevel thresh="50000"/>
            </a:blip>
            <a:srcRect/>
            <a:stretch>
              <a:fillRect/>
            </a:stretch>
          </p:blipFill>
          <p:spPr>
            <a:xfrm>
              <a:off x="6715" y="4531"/>
              <a:ext cx="453" cy="453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592" y="4454"/>
              <a:ext cx="202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>
                  <a:latin typeface="方正舒体" panose="02010601030101010101" charset="-122"/>
                  <a:ea typeface="方正舒体" panose="02010601030101010101" charset="-122"/>
                </a:rPr>
                <a:t>关于我们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720" y="4405"/>
              <a:ext cx="47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>
                  <a:latin typeface="仿宋" panose="02010609060101010101" charset="-122"/>
                  <a:ea typeface="仿宋" panose="02010609060101010101" charset="-122"/>
                </a:rPr>
                <a:t>&gt;</a:t>
              </a:r>
            </a:p>
          </p:txBody>
        </p:sp>
      </p:grp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自定义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10</cp:revision>
  <dcterms:created xsi:type="dcterms:W3CDTF">2018-03-01T02:03:00Z</dcterms:created>
  <dcterms:modified xsi:type="dcterms:W3CDTF">2018-05-02T16:29:34Z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