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6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2018/5/3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2018/5/3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eg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67480" y="454025"/>
            <a:ext cx="3445510" cy="6233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glow rad="1270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searc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065" y="454025"/>
            <a:ext cx="234002" cy="234002"/>
          </a:xfrm>
          <a:prstGeom prst="rect">
            <a:avLst/>
          </a:prstGeom>
          <a:effectLst>
            <a:outerShdw blurRad="50800" dist="50800" dir="600000" algn="ctr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3974465" y="454025"/>
            <a:ext cx="3445510" cy="718070"/>
          </a:xfrm>
          <a:prstGeom prst="rect">
            <a:avLst/>
          </a:prstGeom>
          <a:solidFill>
            <a:srgbClr val="F13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74465" y="454025"/>
            <a:ext cx="3445510" cy="117001"/>
          </a:xfrm>
          <a:prstGeom prst="rect">
            <a:avLst/>
          </a:prstGeom>
          <a:gradFill>
            <a:gsLst>
              <a:gs pos="4000">
                <a:schemeClr val="tx1"/>
              </a:gs>
              <a:gs pos="60000">
                <a:schemeClr val="tx1">
                  <a:lumMod val="50000"/>
                  <a:lumOff val="50000"/>
                </a:schemeClr>
              </a:gs>
              <a:gs pos="83000">
                <a:srgbClr val="F13FA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46370" y="758825"/>
            <a:ext cx="901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</a:p>
        </p:txBody>
      </p:sp>
      <p:pic>
        <p:nvPicPr>
          <p:cNvPr id="12" name="图片 11" descr="moon"/>
          <p:cNvPicPr>
            <a:picLocks noChangeAspect="1"/>
          </p:cNvPicPr>
          <p:nvPr/>
        </p:nvPicPr>
        <p:blipFill>
          <a:blip r:embed="rId6">
            <a:biLevel thresh="50000"/>
            <a:lum bright="6000"/>
          </a:blip>
          <a:stretch>
            <a:fillRect/>
          </a:stretch>
        </p:blipFill>
        <p:spPr>
          <a:xfrm>
            <a:off x="6556375" y="803910"/>
            <a:ext cx="216002" cy="21600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852285" y="803910"/>
            <a:ext cx="504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夜间</a:t>
            </a:r>
          </a:p>
        </p:txBody>
      </p:sp>
      <p:sp>
        <p:nvSpPr>
          <p:cNvPr id="15" name="矩形 14"/>
          <p:cNvSpPr/>
          <p:nvPr/>
        </p:nvSpPr>
        <p:spPr>
          <a:xfrm>
            <a:off x="3968115" y="1172210"/>
            <a:ext cx="3444875" cy="100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66005" y="1367155"/>
            <a:ext cx="610870" cy="612005"/>
          </a:xfrm>
          <a:prstGeom prst="ellipse">
            <a:avLst/>
          </a:prstGeom>
          <a:blipFill rotWithShape="1"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15330" y="1367155"/>
            <a:ext cx="741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方正舒体" panose="02010601030101010101" charset="-122"/>
                <a:ea typeface="方正舒体" panose="02010601030101010101" charset="-122"/>
              </a:rPr>
              <a:t>晴天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815330" y="1673860"/>
            <a:ext cx="1162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方正舒体" panose="02010601030101010101" charset="-122"/>
                <a:ea typeface="方正舒体" panose="02010601030101010101" charset="-122"/>
              </a:rPr>
              <a:t>ID</a:t>
            </a:r>
            <a:r>
              <a:rPr lang="en-US" altLang="zh-CN" sz="1400">
                <a:latin typeface="方正舒体" panose="02010601030101010101" charset="-122"/>
                <a:ea typeface="方正舒体" panose="02010601030101010101" charset="-122"/>
              </a:rPr>
              <a:t>-</a:t>
            </a:r>
            <a:r>
              <a:rPr lang="zh-CN" altLang="en-US" sz="1400">
                <a:latin typeface="方正舒体" panose="02010601030101010101" charset="-122"/>
                <a:ea typeface="方正舒体" panose="02010601030101010101" charset="-122"/>
              </a:rPr>
              <a:t>4518248</a:t>
            </a:r>
            <a:endParaRPr lang="en-US" altLang="zh-CN"/>
          </a:p>
        </p:txBody>
      </p:sp>
      <p:pic>
        <p:nvPicPr>
          <p:cNvPr id="24" name="图片 23" descr="background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7480" y="2172970"/>
            <a:ext cx="3445510" cy="4514215"/>
          </a:xfrm>
          <a:prstGeom prst="rect">
            <a:avLst/>
          </a:prstGeom>
        </p:spPr>
      </p:pic>
      <p:sp>
        <p:nvSpPr>
          <p:cNvPr id="13" name="流程图: 终止 12"/>
          <p:cNvSpPr/>
          <p:nvPr/>
        </p:nvSpPr>
        <p:spPr>
          <a:xfrm>
            <a:off x="4599305" y="6093460"/>
            <a:ext cx="2195195" cy="342900"/>
          </a:xfrm>
          <a:prstGeom prst="flowChartTerminator">
            <a:avLst/>
          </a:prstGeom>
          <a:solidFill>
            <a:srgbClr val="FE6788"/>
          </a:solidFill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搜索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4315460" y="2791460"/>
            <a:ext cx="2930525" cy="2847340"/>
            <a:chOff x="6575" y="3758"/>
            <a:chExt cx="4615" cy="4484"/>
          </a:xfrm>
          <a:effectLst>
            <a:glow rad="228600">
              <a:schemeClr val="bg1">
                <a:lumMod val="65000"/>
                <a:alpha val="40000"/>
              </a:schemeClr>
            </a:glow>
          </a:effectLst>
        </p:grpSpPr>
        <p:sp>
          <p:nvSpPr>
            <p:cNvPr id="31" name="矩形 30"/>
            <p:cNvSpPr/>
            <p:nvPr/>
          </p:nvSpPr>
          <p:spPr>
            <a:xfrm>
              <a:off x="6575" y="3758"/>
              <a:ext cx="461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身高：</a:t>
              </a:r>
              <a:r>
                <a:rPr lang="en-US" altLang="zh-CN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165cm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576" y="4272"/>
              <a:ext cx="4614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体重：</a:t>
              </a:r>
              <a:r>
                <a:rPr lang="en-US" altLang="zh-CN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50kg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576" y="4768"/>
              <a:ext cx="4614" cy="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三围：</a:t>
              </a:r>
              <a:r>
                <a:rPr lang="en-US" altLang="zh-CN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100cm/100cm/100cm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6576" y="5265"/>
              <a:ext cx="461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肩宽：</a:t>
              </a:r>
              <a:r>
                <a:rPr lang="en-US" altLang="zh-CN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50cm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576" y="5725"/>
              <a:ext cx="4614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臂展：</a:t>
              </a:r>
              <a:r>
                <a:rPr lang="en-US" altLang="zh-CN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60cm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6578" y="6252"/>
              <a:ext cx="461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上半身长：</a:t>
              </a:r>
              <a:r>
                <a:rPr lang="en-US" altLang="zh-CN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70cm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6578" y="6766"/>
              <a:ext cx="4612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下半身长：</a:t>
              </a:r>
              <a:r>
                <a:rPr lang="en-US" altLang="zh-CN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50cm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575" y="7258"/>
              <a:ext cx="4612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大腿围：</a:t>
              </a:r>
              <a:r>
                <a:rPr lang="en-US" altLang="zh-CN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50cm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6575" y="7750"/>
              <a:ext cx="4612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小腿围：</a:t>
              </a:r>
              <a:r>
                <a:rPr lang="en-US" altLang="zh-CN" sz="14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50cm</a:t>
              </a:r>
            </a:p>
          </p:txBody>
        </p:sp>
      </p:grp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自定义</PresentationFormat>
  <Paragraphs>15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9</cp:revision>
  <dcterms:created xsi:type="dcterms:W3CDTF">2018-03-01T02:03:00Z</dcterms:created>
  <dcterms:modified xsi:type="dcterms:W3CDTF">2018-05-02T16:58:56Z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