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95303F"/>
    <a:srgbClr val="A85245"/>
    <a:srgbClr val="AC7D6D"/>
    <a:srgbClr val="624E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2018/5/1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jpe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523740" y="188595"/>
            <a:ext cx="3644900" cy="6479540"/>
            <a:chOff x="7124" y="297"/>
            <a:chExt cx="5740" cy="10204"/>
          </a:xfrm>
        </p:grpSpPr>
        <p:pic>
          <p:nvPicPr>
            <p:cNvPr id="7" name="图片 6" descr="background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4" y="297"/>
              <a:ext cx="5741" cy="10205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9" name="图片 8" descr="衣格"/>
            <p:cNvPicPr>
              <a:picLocks noChangeAspect="1"/>
            </p:cNvPicPr>
            <p:nvPr/>
          </p:nvPicPr>
          <p:blipFill>
            <a:blip r:embed="rId6"/>
            <a:srcRect l="32330" t="21582" r="36679" b="23008"/>
            <a:stretch>
              <a:fillRect/>
            </a:stretch>
          </p:blipFill>
          <p:spPr>
            <a:xfrm>
              <a:off x="8647" y="1311"/>
              <a:ext cx="2695" cy="2711"/>
            </a:xfrm>
            <a:prstGeom prst="roundRect">
              <a:avLst/>
            </a:prstGeom>
            <a:effectLst>
              <a:glow rad="139700">
                <a:schemeClr val="tx1">
                  <a:alpha val="40000"/>
                </a:schemeClr>
              </a:glow>
            </a:effectLst>
          </p:spPr>
        </p:pic>
        <p:grpSp>
          <p:nvGrpSpPr>
            <p:cNvPr id="22" name="组合 21"/>
            <p:cNvGrpSpPr/>
            <p:nvPr/>
          </p:nvGrpSpPr>
          <p:grpSpPr>
            <a:xfrm>
              <a:off x="8022" y="5116"/>
              <a:ext cx="3735" cy="1998"/>
              <a:chOff x="7918" y="5900"/>
              <a:chExt cx="3735" cy="199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8938" y="7122"/>
                <a:ext cx="105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200">
                    <a:solidFill>
                      <a:schemeClr val="bg1"/>
                    </a:solidFill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密码</a:t>
                </a:r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 flipH="1">
                <a:off x="9023" y="5940"/>
                <a:ext cx="2223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200">
                    <a:solidFill>
                      <a:schemeClr val="bg1"/>
                    </a:solidFill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账号</a:t>
                </a:r>
                <a:r>
                  <a:rPr lang="en-US" altLang="zh-CN" sz="1200">
                    <a:solidFill>
                      <a:schemeClr val="bg1"/>
                    </a:solidFill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/</a:t>
                </a:r>
                <a:r>
                  <a:rPr lang="zh-CN" altLang="en-US" sz="1200">
                    <a:solidFill>
                      <a:schemeClr val="bg1"/>
                    </a:solidFill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邮箱</a:t>
                </a:r>
                <a:r>
                  <a:rPr lang="en-US" altLang="zh-CN" sz="1200">
                    <a:solidFill>
                      <a:schemeClr val="bg1"/>
                    </a:solidFill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/</a:t>
                </a:r>
                <a:r>
                  <a:rPr lang="zh-CN" altLang="en-US" sz="1200">
                    <a:solidFill>
                      <a:schemeClr val="bg1"/>
                    </a:solidFill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手机号</a:t>
                </a:r>
              </a:p>
            </p:txBody>
          </p:sp>
          <p:pic>
            <p:nvPicPr>
              <p:cNvPr id="15" name="图片 14" descr="user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1" y="5900"/>
                <a:ext cx="567" cy="567"/>
              </a:xfrm>
              <a:prstGeom prst="rect">
                <a:avLst/>
              </a:prstGeom>
              <a:effectLst>
                <a:glow rad="139700">
                  <a:srgbClr val="AC7D6D">
                    <a:alpha val="40000"/>
                  </a:srgbClr>
                </a:glow>
              </a:effectLst>
            </p:spPr>
          </p:pic>
          <p:pic>
            <p:nvPicPr>
              <p:cNvPr id="17" name="图片 16" descr="key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18" y="6878"/>
                <a:ext cx="1020" cy="1020"/>
              </a:xfrm>
              <a:prstGeom prst="rect">
                <a:avLst/>
              </a:prstGeom>
              <a:effectLst>
                <a:glow rad="139700">
                  <a:srgbClr val="A85245">
                    <a:alpha val="40000"/>
                  </a:srgbClr>
                </a:glow>
              </a:effectLst>
            </p:spPr>
          </p:pic>
          <p:cxnSp>
            <p:nvCxnSpPr>
              <p:cNvPr id="18" name="直接连接符 17"/>
              <p:cNvCxnSpPr/>
              <p:nvPr/>
            </p:nvCxnSpPr>
            <p:spPr>
              <a:xfrm>
                <a:off x="9031" y="6374"/>
                <a:ext cx="2623" cy="0"/>
              </a:xfrm>
              <a:prstGeom prst="line">
                <a:avLst/>
              </a:prstGeom>
              <a:effectLst>
                <a:glow rad="63500">
                  <a:schemeClr val="bg1">
                    <a:lumMod val="50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9023" y="7538"/>
                <a:ext cx="2588" cy="18"/>
              </a:xfrm>
              <a:prstGeom prst="line">
                <a:avLst/>
              </a:prstGeom>
              <a:effectLst>
                <a:glow rad="63500">
                  <a:schemeClr val="bg1">
                    <a:lumMod val="50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流程图: 终止 19"/>
            <p:cNvSpPr/>
            <p:nvPr/>
          </p:nvSpPr>
          <p:spPr>
            <a:xfrm>
              <a:off x="8872" y="7790"/>
              <a:ext cx="2470" cy="646"/>
            </a:xfrm>
            <a:prstGeom prst="flowChartTerminator">
              <a:avLst/>
            </a:prstGeom>
            <a:solidFill>
              <a:schemeClr val="accent3"/>
            </a:solidFill>
            <a:ln>
              <a:noFill/>
            </a:ln>
            <a:effectLst>
              <a:glow rad="228600">
                <a:srgbClr val="95303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登陆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8077" y="9137"/>
              <a:ext cx="1224" cy="11"/>
            </a:xfrm>
            <a:prstGeom prst="line">
              <a:avLst/>
            </a:prstGeom>
            <a:effectLst>
              <a:glow rad="63500">
                <a:schemeClr val="bg1">
                  <a:lumMod val="5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10802" y="9123"/>
              <a:ext cx="1202" cy="25"/>
            </a:xfrm>
            <a:prstGeom prst="line">
              <a:avLst/>
            </a:prstGeom>
            <a:effectLst>
              <a:glow rad="63500">
                <a:schemeClr val="bg1">
                  <a:lumMod val="5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9301" y="8945"/>
              <a:ext cx="161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第三方登陆</a:t>
              </a:r>
              <a:endParaRPr lang="zh-CN" altLang="en-US" b="1"/>
            </a:p>
          </p:txBody>
        </p:sp>
        <p:pic>
          <p:nvPicPr>
            <p:cNvPr id="34" name="图片 33" descr="qq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06" y="9392"/>
              <a:ext cx="567" cy="567"/>
            </a:xfrm>
            <a:prstGeom prst="rect">
              <a:avLst/>
            </a:prstGeom>
          </p:spPr>
        </p:pic>
        <p:pic>
          <p:nvPicPr>
            <p:cNvPr id="36" name="图片 35" descr="weixin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11" y="9392"/>
              <a:ext cx="567" cy="567"/>
            </a:xfrm>
            <a:prstGeom prst="rect">
              <a:avLst/>
            </a:prstGeom>
          </p:spPr>
        </p:pic>
        <p:pic>
          <p:nvPicPr>
            <p:cNvPr id="38" name="图片 37" descr="weibo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003" y="9392"/>
              <a:ext cx="567" cy="567"/>
            </a:xfrm>
            <a:prstGeom prst="rect">
              <a:avLst/>
            </a:prstGeom>
          </p:spPr>
        </p:pic>
      </p:grp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华文仿宋</vt:lpstr>
      <vt:lpstr>宋体</vt:lpstr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2018-03-01T02:03:00Z</dcterms:created>
  <dcterms:modified xsi:type="dcterms:W3CDTF">2018-05-01T12:07:05Z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