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52140" y="228600"/>
            <a:ext cx="3685540" cy="6400165"/>
          </a:xfrm>
          <a:prstGeom prst="rect">
            <a:avLst/>
          </a:prstGeom>
          <a:solidFill>
            <a:schemeClr val="accent6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64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 219"/>
          <p:cNvSpPr/>
          <p:nvPr/>
        </p:nvSpPr>
        <p:spPr>
          <a:xfrm>
            <a:off x="3472815" y="3228340"/>
            <a:ext cx="3044190" cy="401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账号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 219"/>
          <p:cNvSpPr/>
          <p:nvPr/>
        </p:nvSpPr>
        <p:spPr>
          <a:xfrm>
            <a:off x="3472815" y="3904615"/>
            <a:ext cx="3044190" cy="401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密码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7"/>
          <p:cNvSpPr/>
          <p:nvPr/>
        </p:nvSpPr>
        <p:spPr>
          <a:xfrm>
            <a:off x="4491990" y="5210810"/>
            <a:ext cx="1009650" cy="445135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登录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3155" y="4467860"/>
            <a:ext cx="83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注 册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7785" y="4467860"/>
            <a:ext cx="127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忘记密码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6090" y="5967730"/>
            <a:ext cx="161861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solidFill>
                  <a:schemeClr val="accent4"/>
                </a:solidFill>
                <a:effectLst/>
                <a:latin typeface="仿宋" panose="02010609060101010101" charset="-122"/>
                <a:ea typeface="仿宋" panose="02010609060101010101" charset="-122"/>
              </a:rPr>
              <a:t>╱╲</a:t>
            </a:r>
            <a:endParaRPr lang="zh-CN" altLang="en-US">
              <a:solidFill>
                <a:schemeClr val="accent4"/>
              </a:solidFill>
              <a:effectLst/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第三方登录</a:t>
            </a:r>
            <a:endParaRPr lang="zh-CN" altLang="en-US"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 descr="网站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890" y="854075"/>
            <a:ext cx="5714365" cy="819150"/>
          </a:xfrm>
          <a:prstGeom prst="rect">
            <a:avLst/>
          </a:prstGeom>
        </p:spPr>
      </p:pic>
      <p:pic>
        <p:nvPicPr>
          <p:cNvPr id="14" name="图片 13" descr="用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927860"/>
            <a:ext cx="1059815" cy="105981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69920" y="228600"/>
            <a:ext cx="3649345" cy="172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仿宋</vt:lpstr>
      <vt:lpstr>叶根友行书(繁)08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wqs</dc:creator>
  <cp:lastModifiedBy>jonsam</cp:lastModifiedBy>
  <cp:revision>4</cp:revision>
  <dcterms:created xsi:type="dcterms:W3CDTF">2017-10-24T13:33:00Z</dcterms:created>
  <dcterms:modified xsi:type="dcterms:W3CDTF">2018-04-01T07:27:27Z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