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9289"/>
    <a:srgbClr val="D6938A"/>
    <a:srgbClr val="F04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92" d="100"/>
          <a:sy n="92" d="100"/>
        </p:scale>
        <p:origin x="-52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387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  <a:t>2018/5/2</a:t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jpeg"/><Relationship Id="rId2" Type="http://schemas.openxmlformats.org/officeDocument/2006/relationships/tags" Target="../tags/tag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.png"/><Relationship Id="rId11" Type="http://schemas.openxmlformats.org/officeDocument/2006/relationships/image" Target="../media/image7.jpeg"/><Relationship Id="rId5" Type="http://schemas.openxmlformats.org/officeDocument/2006/relationships/image" Target="../media/image1.jpeg"/><Relationship Id="rId15" Type="http://schemas.openxmlformats.org/officeDocument/2006/relationships/image" Target="../media/image11.jpeg"/><Relationship Id="rId10" Type="http://schemas.openxmlformats.org/officeDocument/2006/relationships/image" Target="../media/image6.jpe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3974465" y="440690"/>
            <a:ext cx="3445510" cy="6233160"/>
          </a:xfrm>
          <a:prstGeom prst="rect">
            <a:avLst/>
          </a:prstGeom>
          <a:gradFill>
            <a:gsLst>
              <a:gs pos="11000">
                <a:schemeClr val="bg1"/>
              </a:gs>
              <a:gs pos="94000">
                <a:schemeClr val="bg1"/>
              </a:gs>
              <a:gs pos="100000">
                <a:schemeClr val="tx1"/>
              </a:gs>
              <a:gs pos="100000">
                <a:schemeClr val="tx1"/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DOCUMENTS\PROJECTS\基于女性人体审美角度的服装推荐APP\picture\background\background4.jpegbackground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039235" y="571500"/>
            <a:ext cx="3290570" cy="5851525"/>
          </a:xfrm>
          <a:prstGeom prst="rect">
            <a:avLst/>
          </a:prstGeom>
        </p:spPr>
      </p:pic>
      <p:graphicFrame>
        <p:nvGraphicFramePr>
          <p:cNvPr id="11" name="表格 10"/>
          <p:cNvGraphicFramePr/>
          <p:nvPr/>
        </p:nvGraphicFramePr>
        <p:xfrm>
          <a:off x="4017010" y="6218555"/>
          <a:ext cx="3314700" cy="335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828675"/>
                <a:gridCol w="828675"/>
                <a:gridCol w="828675"/>
                <a:gridCol w="828675"/>
              </a:tblGrid>
              <a:tr h="335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首页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社区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lin ang="540000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发现</a:t>
                      </a:r>
                      <a:endParaRPr lang="zh-CN" altLang="en-US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/>
                        <a:t>我的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gradFill>
                      <a:gsLst>
                        <a:gs pos="0">
                          <a:srgbClr val="E30000"/>
                        </a:gs>
                        <a:gs pos="100000">
                          <a:srgbClr val="760303"/>
                        </a:gs>
                      </a:gsLst>
                      <a:path path="rect">
                        <a:fillToRect l="50000" t="50000" r="50000" b="50000"/>
                      </a:path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4039235" y="440690"/>
            <a:ext cx="3292475" cy="2603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sitti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720" y="453390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6" name="图片 15" descr="收藏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820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18" name="图片 17" descr="search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0065" y="454025"/>
            <a:ext cx="234002" cy="234002"/>
          </a:xfrm>
          <a:prstGeom prst="rect">
            <a:avLst/>
          </a:prstGeom>
          <a:effectLst>
            <a:outerShdw blurRad="50800" dist="50800" dir="6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9"/>
          <a:srcRect r="22704" b="4141"/>
          <a:stretch>
            <a:fillRect/>
          </a:stretch>
        </p:blipFill>
        <p:spPr>
          <a:xfrm>
            <a:off x="4005580" y="701040"/>
            <a:ext cx="3324225" cy="139636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3996690" y="2090420"/>
            <a:ext cx="3315970" cy="275590"/>
          </a:xfrm>
          <a:prstGeom prst="rect">
            <a:avLst/>
          </a:prstGeom>
          <a:gradFill>
            <a:gsLst>
              <a:gs pos="0">
                <a:srgbClr val="FFFF00"/>
              </a:gs>
              <a:gs pos="41000">
                <a:srgbClr val="F04187"/>
              </a:gs>
              <a:gs pos="59000">
                <a:srgbClr val="F04187"/>
              </a:gs>
              <a:gs pos="75000">
                <a:srgbClr val="F04187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热门穿搭</a:t>
            </a:r>
          </a:p>
        </p:txBody>
      </p:sp>
      <p:grpSp>
        <p:nvGrpSpPr>
          <p:cNvPr id="106" name="组合 105"/>
          <p:cNvGrpSpPr/>
          <p:nvPr/>
        </p:nvGrpSpPr>
        <p:grpSpPr>
          <a:xfrm>
            <a:off x="4039235" y="2456180"/>
            <a:ext cx="901700" cy="900007"/>
            <a:chOff x="2113" y="1083"/>
            <a:chExt cx="1420" cy="1417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01" name="矩形 100"/>
            <p:cNvSpPr/>
            <p:nvPr/>
          </p:nvSpPr>
          <p:spPr>
            <a:xfrm>
              <a:off x="2113" y="1083"/>
              <a:ext cx="1417" cy="1417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2113" y="2015"/>
              <a:ext cx="1420" cy="48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清凉夏日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5128260" y="2456180"/>
            <a:ext cx="901700" cy="899795"/>
            <a:chOff x="2113" y="1083"/>
            <a:chExt cx="1420" cy="1417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08" name="矩形 107"/>
            <p:cNvSpPr/>
            <p:nvPr/>
          </p:nvSpPr>
          <p:spPr>
            <a:xfrm>
              <a:off x="2113" y="1083"/>
              <a:ext cx="1417" cy="1417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113" y="2015"/>
              <a:ext cx="1420" cy="48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文艺搭</a:t>
              </a:r>
            </a:p>
          </p:txBody>
        </p:sp>
      </p:grpSp>
      <p:sp>
        <p:nvSpPr>
          <p:cNvPr id="135" name="文本框 134"/>
          <p:cNvSpPr txBox="1"/>
          <p:nvPr/>
        </p:nvSpPr>
        <p:spPr>
          <a:xfrm>
            <a:off x="4026535" y="5556250"/>
            <a:ext cx="3315970" cy="275590"/>
          </a:xfrm>
          <a:prstGeom prst="rect">
            <a:avLst/>
          </a:prstGeom>
          <a:gradFill>
            <a:gsLst>
              <a:gs pos="0">
                <a:srgbClr val="FFFF00"/>
              </a:gs>
              <a:gs pos="41000">
                <a:srgbClr val="F04187"/>
              </a:gs>
              <a:gs pos="59000">
                <a:srgbClr val="F04187"/>
              </a:gs>
              <a:gs pos="75000">
                <a:srgbClr val="F04187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时尚达人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6202680" y="2456180"/>
            <a:ext cx="901700" cy="899795"/>
            <a:chOff x="2110" y="1083"/>
            <a:chExt cx="1420" cy="1417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13" name="矩形 112"/>
            <p:cNvSpPr/>
            <p:nvPr/>
          </p:nvSpPr>
          <p:spPr>
            <a:xfrm>
              <a:off x="2113" y="1083"/>
              <a:ext cx="1417" cy="1417"/>
            </a:xfrm>
            <a:prstGeom prst="rect">
              <a:avLst/>
            </a:prstGeom>
            <a:blipFill rotWithShape="1">
              <a:blip r:embed="rId12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2110" y="2066"/>
              <a:ext cx="1420" cy="434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淑女</a:t>
              </a:r>
              <a:r>
                <a:rPr lang="en-US" altLang="zh-CN" sz="1200">
                  <a:solidFill>
                    <a:schemeClr val="tx1"/>
                  </a:solidFill>
                  <a:latin typeface="Yu Gothic UI Semibold" panose="020B0700000000000000" charset="-128"/>
                  <a:ea typeface="Yu Gothic UI Semibold" panose="020B0700000000000000" charset="-128"/>
                </a:rPr>
                <a:t>style</a:t>
              </a:r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5247640" y="3973195"/>
            <a:ext cx="901700" cy="1399540"/>
            <a:chOff x="2113" y="1083"/>
            <a:chExt cx="1420" cy="2204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17" name="椭圆 116"/>
            <p:cNvSpPr/>
            <p:nvPr/>
          </p:nvSpPr>
          <p:spPr>
            <a:xfrm>
              <a:off x="2113" y="1083"/>
              <a:ext cx="1417" cy="1417"/>
            </a:xfrm>
            <a:prstGeom prst="ellipse">
              <a:avLst/>
            </a:prstGeom>
            <a:blipFill rotWithShape="1">
              <a:blip r:embed="rId13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文本框 117"/>
            <p:cNvSpPr txBox="1"/>
            <p:nvPr/>
          </p:nvSpPr>
          <p:spPr>
            <a:xfrm>
              <a:off x="2113" y="2752"/>
              <a:ext cx="1420" cy="53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北风</a:t>
              </a:r>
            </a:p>
          </p:txBody>
        </p:sp>
      </p:grpSp>
      <p:sp>
        <p:nvSpPr>
          <p:cNvPr id="126" name="文本框 125"/>
          <p:cNvSpPr txBox="1"/>
          <p:nvPr/>
        </p:nvSpPr>
        <p:spPr>
          <a:xfrm>
            <a:off x="4005580" y="3492500"/>
            <a:ext cx="3315970" cy="275590"/>
          </a:xfrm>
          <a:prstGeom prst="rect">
            <a:avLst/>
          </a:prstGeom>
          <a:gradFill>
            <a:gsLst>
              <a:gs pos="0">
                <a:srgbClr val="FFFF00"/>
              </a:gs>
              <a:gs pos="41000">
                <a:srgbClr val="F04187"/>
              </a:gs>
              <a:gs pos="59000">
                <a:srgbClr val="F04187"/>
              </a:gs>
              <a:gs pos="75000">
                <a:srgbClr val="F04187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时尚达人</a:t>
            </a:r>
          </a:p>
        </p:txBody>
      </p:sp>
      <p:grpSp>
        <p:nvGrpSpPr>
          <p:cNvPr id="127" name="组合 126"/>
          <p:cNvGrpSpPr/>
          <p:nvPr/>
        </p:nvGrpSpPr>
        <p:grpSpPr>
          <a:xfrm>
            <a:off x="4137025" y="3973195"/>
            <a:ext cx="901700" cy="1399540"/>
            <a:chOff x="2113" y="1083"/>
            <a:chExt cx="1420" cy="2204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28" name="椭圆 127"/>
            <p:cNvSpPr/>
            <p:nvPr/>
          </p:nvSpPr>
          <p:spPr>
            <a:xfrm>
              <a:off x="2113" y="1083"/>
              <a:ext cx="1417" cy="1417"/>
            </a:xfrm>
            <a:prstGeom prst="ellipse">
              <a:avLst/>
            </a:prstGeom>
            <a:blipFill rotWithShape="1">
              <a:blip r:embed="rId14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2113" y="2752"/>
              <a:ext cx="1420" cy="53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花迷子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311265" y="3973195"/>
            <a:ext cx="901700" cy="1367790"/>
            <a:chOff x="2113" y="1083"/>
            <a:chExt cx="1420" cy="2154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33" name="椭圆 132"/>
            <p:cNvSpPr/>
            <p:nvPr/>
          </p:nvSpPr>
          <p:spPr>
            <a:xfrm>
              <a:off x="2113" y="1083"/>
              <a:ext cx="1417" cy="1417"/>
            </a:xfrm>
            <a:prstGeom prst="ellipse">
              <a:avLst/>
            </a:prstGeom>
            <a:blipFill rotWithShape="1">
              <a:blip r:embed="rId15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2113" y="2752"/>
              <a:ext cx="1420" cy="485"/>
            </a:xfrm>
            <a:prstGeom prst="round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一笑倾城</a:t>
              </a:r>
            </a:p>
          </p:txBody>
        </p:sp>
      </p:grpSp>
      <p:sp>
        <p:nvSpPr>
          <p:cNvPr id="136" name="文本框 135"/>
          <p:cNvSpPr txBox="1"/>
          <p:nvPr/>
        </p:nvSpPr>
        <p:spPr>
          <a:xfrm>
            <a:off x="4016375" y="5556250"/>
            <a:ext cx="3315970" cy="275590"/>
          </a:xfrm>
          <a:prstGeom prst="rect">
            <a:avLst/>
          </a:prstGeom>
          <a:gradFill>
            <a:gsLst>
              <a:gs pos="0">
                <a:srgbClr val="FFFF00"/>
              </a:gs>
              <a:gs pos="41000">
                <a:srgbClr val="F04187"/>
              </a:gs>
              <a:gs pos="59000">
                <a:srgbClr val="F04187"/>
              </a:gs>
              <a:gs pos="75000">
                <a:srgbClr val="F04187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热门讨论</a:t>
            </a:r>
          </a:p>
        </p:txBody>
      </p:sp>
      <p:sp>
        <p:nvSpPr>
          <p:cNvPr id="137" name="文本框 136"/>
          <p:cNvSpPr txBox="1"/>
          <p:nvPr/>
        </p:nvSpPr>
        <p:spPr>
          <a:xfrm>
            <a:off x="4006850" y="2090420"/>
            <a:ext cx="3315970" cy="275590"/>
          </a:xfrm>
          <a:prstGeom prst="rect">
            <a:avLst/>
          </a:prstGeom>
          <a:gradFill>
            <a:gsLst>
              <a:gs pos="0">
                <a:srgbClr val="FFFF00"/>
              </a:gs>
              <a:gs pos="41000">
                <a:srgbClr val="F04187"/>
              </a:gs>
              <a:gs pos="59000">
                <a:srgbClr val="F04187"/>
              </a:gs>
              <a:gs pos="75000">
                <a:srgbClr val="F04187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>
                <a:solidFill>
                  <a:schemeClr val="bg1"/>
                </a:solidFill>
                <a:latin typeface="方正舒体" panose="02010601030101010101" charset="-122"/>
                <a:ea typeface="方正舒体" panose="02010601030101010101" charset="-122"/>
              </a:rPr>
              <a:t>热门穿搭</a:t>
            </a:r>
          </a:p>
        </p:txBody>
      </p:sp>
      <p:grpSp>
        <p:nvGrpSpPr>
          <p:cNvPr id="138" name="组合 137"/>
          <p:cNvGrpSpPr/>
          <p:nvPr/>
        </p:nvGrpSpPr>
        <p:grpSpPr>
          <a:xfrm>
            <a:off x="4049395" y="2456180"/>
            <a:ext cx="901700" cy="899795"/>
            <a:chOff x="2113" y="1083"/>
            <a:chExt cx="1420" cy="1417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39" name="矩形 138"/>
            <p:cNvSpPr/>
            <p:nvPr/>
          </p:nvSpPr>
          <p:spPr>
            <a:xfrm>
              <a:off x="2113" y="1083"/>
              <a:ext cx="1417" cy="1417"/>
            </a:xfrm>
            <a:prstGeom prst="rect">
              <a:avLst/>
            </a:prstGeom>
            <a:blipFill rotWithShape="1">
              <a:blip r:embed="rId10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文本框 139"/>
            <p:cNvSpPr txBox="1"/>
            <p:nvPr/>
          </p:nvSpPr>
          <p:spPr>
            <a:xfrm>
              <a:off x="2113" y="2015"/>
              <a:ext cx="1420" cy="48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清凉夏日</a:t>
              </a:r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5138420" y="2456180"/>
            <a:ext cx="901700" cy="899795"/>
            <a:chOff x="2113" y="1083"/>
            <a:chExt cx="1420" cy="1417"/>
          </a:xfrm>
          <a:effectLst>
            <a:glow rad="139700">
              <a:srgbClr val="F04187">
                <a:alpha val="40000"/>
              </a:srgbClr>
            </a:glow>
          </a:effectLst>
        </p:grpSpPr>
        <p:sp>
          <p:nvSpPr>
            <p:cNvPr id="142" name="矩形 141"/>
            <p:cNvSpPr/>
            <p:nvPr/>
          </p:nvSpPr>
          <p:spPr>
            <a:xfrm>
              <a:off x="2113" y="1083"/>
              <a:ext cx="1417" cy="1417"/>
            </a:xfrm>
            <a:prstGeom prst="rect">
              <a:avLst/>
            </a:prstGeom>
            <a:blipFill rotWithShape="1">
              <a:blip r:embed="rId11"/>
              <a:stretch>
                <a:fillRect/>
              </a:stretch>
            </a:blipFill>
            <a:ln>
              <a:solidFill>
                <a:srgbClr val="D6938A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文本框 142"/>
            <p:cNvSpPr txBox="1"/>
            <p:nvPr/>
          </p:nvSpPr>
          <p:spPr>
            <a:xfrm>
              <a:off x="2113" y="2015"/>
              <a:ext cx="1420" cy="483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4000">
                  <a:schemeClr val="bg1">
                    <a:lumMod val="95000"/>
                  </a:schemeClr>
                </a:gs>
                <a:gs pos="83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>
                  <a:solidFill>
                    <a:schemeClr val="tx1"/>
                  </a:solidFill>
                  <a:latin typeface="方正舒体" panose="02010601030101010101" charset="-122"/>
                  <a:ea typeface="方正舒体" panose="02010601030101010101" charset="-122"/>
                </a:rPr>
                <a:t>文艺搭</a:t>
              </a:r>
            </a:p>
          </p:txBody>
        </p:sp>
      </p:grpSp>
    </p:spTree>
    <p:custDataLst>
      <p:tags r:id="rId2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自定义</PresentationFormat>
  <Paragraphs>18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11</cp:revision>
  <dcterms:created xsi:type="dcterms:W3CDTF">2018-03-01T02:03:00Z</dcterms:created>
  <dcterms:modified xsi:type="dcterms:W3CDTF">2018-05-02T14:11:44Z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