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.xml"/><Relationship Id="rId14" Type="http://schemas.openxmlformats.org/officeDocument/2006/relationships/themeOverride" Target="../theme/themeOverride1.xml"/><Relationship Id="rId13" Type="http://schemas.openxmlformats.org/officeDocument/2006/relationships/tags" Target="../tags/tag4.xml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74465" y="440690"/>
            <a:ext cx="3445510" cy="6233160"/>
          </a:xfrm>
          <a:prstGeom prst="rect">
            <a:avLst/>
          </a:prstGeom>
          <a:gradFill>
            <a:gsLst>
              <a:gs pos="11000">
                <a:schemeClr val="bg1"/>
              </a:gs>
              <a:gs pos="94000">
                <a:schemeClr val="bg1"/>
              </a:gs>
              <a:gs pos="100000">
                <a:schemeClr val="tx1"/>
              </a:gs>
              <a:gs pos="100000">
                <a:schemeClr val="tx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 descr="D:\DOCUMENTS\project\基于女性人体审美角度的服装推荐APP\picture\background2.jpgbackground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070985" y="453390"/>
            <a:ext cx="3252470" cy="6220460"/>
          </a:xfrm>
          <a:prstGeom prst="rect">
            <a:avLst/>
          </a:prstGeom>
        </p:spPr>
      </p:pic>
      <p:pic>
        <p:nvPicPr>
          <p:cNvPr id="3" name="图片 2" descr="女装2"/>
          <p:cNvPicPr>
            <a:picLocks noChangeAspect="1"/>
          </p:cNvPicPr>
          <p:nvPr/>
        </p:nvPicPr>
        <p:blipFill>
          <a:blip r:embed="rId2"/>
          <a:srcRect r="850" b="3396"/>
          <a:stretch>
            <a:fillRect/>
          </a:stretch>
        </p:blipFill>
        <p:spPr>
          <a:xfrm>
            <a:off x="4039870" y="701040"/>
            <a:ext cx="3285490" cy="154305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4" name="表格 3"/>
          <p:cNvGraphicFramePr/>
          <p:nvPr/>
        </p:nvGraphicFramePr>
        <p:xfrm>
          <a:off x="4038600" y="6280150"/>
          <a:ext cx="3286760" cy="381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1690"/>
                <a:gridCol w="821690"/>
                <a:gridCol w="821690"/>
                <a:gridCol w="82169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首页</a:t>
                      </a:r>
                      <a:endParaRPr lang="zh-CN" altLang="en-US" sz="1600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 scaled="0"/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社区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发现</a:t>
                      </a:r>
                      <a:endParaRPr lang="zh-CN" altLang="en-US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我的</a:t>
                      </a:r>
                      <a:endParaRPr lang="zh-CN" altLang="en-US" sz="1600"/>
                    </a:p>
                  </a:txBody>
                  <a:tcP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4039235" y="440690"/>
            <a:ext cx="3284220" cy="260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sitt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720" y="453390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8" name="图片 7" descr="收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820" y="454025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3" name="图片 12" descr="sear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065" y="454025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graphicFrame>
        <p:nvGraphicFramePr>
          <p:cNvPr id="15" name="表格 14"/>
          <p:cNvGraphicFramePr/>
          <p:nvPr/>
        </p:nvGraphicFramePr>
        <p:xfrm>
          <a:off x="4038600" y="2242185"/>
          <a:ext cx="3286125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5375"/>
                <a:gridCol w="1095375"/>
                <a:gridCol w="1095375"/>
              </a:tblGrid>
              <a:tr h="1346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346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3462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4122420" y="245173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23" name="圆角矩形 22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19" name="圆角矩形 18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20" name="图片 19" descr="我的画像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5" y="4418"/>
                <a:ext cx="567" cy="567"/>
              </a:xfrm>
              <a:prstGeom prst="rect">
                <a:avLst/>
              </a:prstGeom>
              <a:grpFill/>
            </p:spPr>
          </p:pic>
        </p:grpSp>
        <p:sp>
          <p:nvSpPr>
            <p:cNvPr id="21" name="流程图: 终止 20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我的画像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193665" y="3793490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40" name="圆角矩形 39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42" name="圆角矩形 41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43" name="图片 42" descr="D:\DOCUMENTS\project\基于女性人体审美角度的服装推荐APP\picture\icon\时尚资讯.png时尚资讯"/>
              <p:cNvPicPr/>
              <p:nvPr/>
            </p:nvPicPr>
            <p:blipFill>
              <a:blip r:embed="rId7"/>
              <a:srcRect/>
              <a:stretch>
                <a:fillRect/>
              </a:stretch>
            </p:blipFill>
            <p:spPr>
              <a:xfrm>
                <a:off x="1225" y="4491"/>
                <a:ext cx="567" cy="421"/>
              </a:xfrm>
              <a:prstGeom prst="rect">
                <a:avLst/>
              </a:prstGeom>
              <a:grpFill/>
            </p:spPr>
          </p:pic>
        </p:grpSp>
        <p:sp>
          <p:nvSpPr>
            <p:cNvPr id="44" name="流程图: 终止 43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时尚杂志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122420" y="383222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46" name="圆角矩形 45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48" name="圆角矩形 47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49" name="图片 48" descr="D:\DOCUMENTS\project\基于女性人体审美角度的服装推荐APP\picture\icon\时尚资讯.png时尚资讯"/>
              <p:cNvPicPr/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1237" y="4418"/>
                <a:ext cx="544" cy="567"/>
              </a:xfrm>
              <a:prstGeom prst="rect">
                <a:avLst/>
              </a:prstGeom>
              <a:grpFill/>
            </p:spPr>
          </p:pic>
        </p:grpSp>
        <p:sp>
          <p:nvSpPr>
            <p:cNvPr id="50" name="流程图: 终止 49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时尚资讯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5193665" y="245173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52" name="圆角矩形 51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54" name="圆角矩形 53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55" name="图片 54" descr="D:\DOCUMENTS\project\基于女性人体审美角度的服装推荐APP\picture\icon\偏好测试.png偏好测试"/>
              <p:cNvPicPr/>
              <p:nvPr/>
            </p:nvPicPr>
            <p:blipFill>
              <a:blip r:embed="rId9"/>
              <a:srcRect/>
              <a:stretch>
                <a:fillRect/>
              </a:stretch>
            </p:blipFill>
            <p:spPr>
              <a:xfrm>
                <a:off x="1225" y="4499"/>
                <a:ext cx="567" cy="405"/>
              </a:xfrm>
              <a:prstGeom prst="rect">
                <a:avLst/>
              </a:prstGeom>
              <a:grpFill/>
            </p:spPr>
          </p:pic>
        </p:grpSp>
        <p:sp>
          <p:nvSpPr>
            <p:cNvPr id="56" name="流程图: 终止 55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偏好测试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193665" y="5101590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58" name="圆角矩形 57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59" name="组合 58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60" name="圆角矩形 59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61" name="图片 60" descr="D:\DOCUMENTS\project\基于女性人体审美角度的服装推荐APP\picture\icon for yige\reference\dress2.pngdress2"/>
              <p:cNvPicPr/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>
                <a:off x="1281" y="4418"/>
                <a:ext cx="455" cy="567"/>
              </a:xfrm>
              <a:prstGeom prst="rect">
                <a:avLst/>
              </a:prstGeom>
              <a:grpFill/>
            </p:spPr>
          </p:pic>
        </p:grpSp>
        <p:sp>
          <p:nvSpPr>
            <p:cNvPr id="62" name="流程图: 终止 61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000" b="1">
                  <a:solidFill>
                    <a:schemeClr val="tx1"/>
                  </a:solidFill>
                </a:rPr>
                <a:t>in</a:t>
              </a:r>
              <a:r>
                <a:rPr lang="zh-CN" altLang="en-US" sz="1000" b="1">
                  <a:solidFill>
                    <a:schemeClr val="tx1"/>
                  </a:solidFill>
                </a:rPr>
                <a:t>装搭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6313805" y="245173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70" name="圆角矩形 69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1" name="组合 70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72" name="圆角矩形 71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73" name="图片 72" descr="我的画像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5" y="4418"/>
                <a:ext cx="567" cy="567"/>
              </a:xfrm>
              <a:prstGeom prst="rect">
                <a:avLst/>
              </a:prstGeom>
              <a:grpFill/>
            </p:spPr>
          </p:pic>
        </p:grpSp>
        <p:sp>
          <p:nvSpPr>
            <p:cNvPr id="74" name="流程图: 终止 73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穿搭指南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6314440" y="3793490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76" name="圆角矩形 75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78" name="圆角矩形 77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79" name="图片 78" descr="D:\DOCUMENTS\project\基于女性人体审美角度的服装推荐APP\picture\icon\时尚论坛.png时尚论坛"/>
              <p:cNvPicPr/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1225" y="4418"/>
                <a:ext cx="567" cy="567"/>
              </a:xfrm>
              <a:prstGeom prst="rect">
                <a:avLst/>
              </a:prstGeom>
              <a:grpFill/>
            </p:spPr>
          </p:pic>
        </p:grpSp>
        <p:sp>
          <p:nvSpPr>
            <p:cNvPr id="80" name="流程图: 终止 79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时尚论坛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6313170" y="5101590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83" name="圆角矩形 82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84" name="组合 83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85" name="圆角矩形 84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86" name="图片 85" descr="D:\DOCUMENTS\project\基于女性人体审美角度的服装推荐APP\picture\icon\每日推荐.png每日推荐"/>
              <p:cNvPicPr/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1226" y="4418"/>
                <a:ext cx="566" cy="567"/>
              </a:xfrm>
              <a:prstGeom prst="rect">
                <a:avLst/>
              </a:prstGeom>
              <a:grpFill/>
            </p:spPr>
          </p:pic>
        </p:grpSp>
        <p:sp>
          <p:nvSpPr>
            <p:cNvPr id="87" name="流程图: 终止 86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每日推荐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4122420" y="5140325"/>
            <a:ext cx="935990" cy="935990"/>
            <a:chOff x="1864" y="2240"/>
            <a:chExt cx="1474" cy="1474"/>
          </a:xfrm>
          <a:solidFill>
            <a:srgbClr val="E29CB0"/>
          </a:solidFill>
        </p:grpSpPr>
        <p:sp>
          <p:nvSpPr>
            <p:cNvPr id="91" name="圆角矩形 90"/>
            <p:cNvSpPr/>
            <p:nvPr/>
          </p:nvSpPr>
          <p:spPr>
            <a:xfrm>
              <a:off x="1864" y="2240"/>
              <a:ext cx="1474" cy="14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2204" y="2301"/>
              <a:ext cx="907" cy="907"/>
              <a:chOff x="1112" y="4248"/>
              <a:chExt cx="907" cy="907"/>
            </a:xfrm>
            <a:grpFill/>
          </p:grpSpPr>
          <p:sp>
            <p:nvSpPr>
              <p:cNvPr id="93" name="圆角矩形 92"/>
              <p:cNvSpPr/>
              <p:nvPr/>
            </p:nvSpPr>
            <p:spPr>
              <a:xfrm>
                <a:off x="1112" y="4248"/>
                <a:ext cx="907" cy="90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pic>
            <p:nvPicPr>
              <p:cNvPr id="94" name="图片 93" descr="我的画像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5" y="4418"/>
                <a:ext cx="567" cy="567"/>
              </a:xfrm>
              <a:prstGeom prst="rect">
                <a:avLst/>
              </a:prstGeom>
              <a:grpFill/>
            </p:spPr>
          </p:pic>
        </p:grpSp>
        <p:sp>
          <p:nvSpPr>
            <p:cNvPr id="95" name="流程图: 终止 94"/>
            <p:cNvSpPr/>
            <p:nvPr/>
          </p:nvSpPr>
          <p:spPr>
            <a:xfrm>
              <a:off x="1953" y="3208"/>
              <a:ext cx="1296" cy="385"/>
            </a:xfrm>
            <a:prstGeom prst="flowChartTerminator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sz="1000" b="1">
                  <a:solidFill>
                    <a:schemeClr val="tx1"/>
                  </a:solidFill>
                </a:rPr>
                <a:t>潮流榜</a:t>
              </a:r>
              <a:endParaRPr lang="zh-CN" altLang="en-US" sz="1000" b="1">
                <a:solidFill>
                  <a:schemeClr val="tx1"/>
                </a:solidFill>
              </a:endParaRPr>
            </a:p>
          </p:txBody>
        </p:sp>
      </p:grp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26</Paragraphs>
  <Slides>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吴青山</cp:lastModifiedBy>
  <cp:revision>13</cp:revision>
  <dcterms:created xsi:type="dcterms:W3CDTF">2018-03-01T02:03:00Z</dcterms:created>
  <dcterms:modified xsi:type="dcterms:W3CDTF">2018-05-01T15:06:39Z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