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8" d="100"/>
          <a:sy n="88" d="100"/>
        </p:scale>
        <p:origin x="6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2018/5/1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2018/5/1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4.xml"/><Relationship Id="rId16" Type="http://schemas.openxmlformats.org/officeDocument/2006/relationships/image" Target="../media/image12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5" Type="http://schemas.openxmlformats.org/officeDocument/2006/relationships/image" Target="../media/image1.jpe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974465" y="440690"/>
            <a:ext cx="3445510" cy="6233160"/>
          </a:xfrm>
          <a:prstGeom prst="rect">
            <a:avLst/>
          </a:prstGeom>
          <a:gradFill>
            <a:gsLst>
              <a:gs pos="11000">
                <a:schemeClr val="bg1"/>
              </a:gs>
              <a:gs pos="94000">
                <a:schemeClr val="bg1"/>
              </a:gs>
              <a:gs pos="100000">
                <a:schemeClr val="tx1"/>
              </a:gs>
              <a:gs pos="100000">
                <a:schemeClr val="tx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DOCUMENTS\project\基于女性人体审美角度的服装推荐APP\picture\background2.jpgbackground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070985" y="453390"/>
            <a:ext cx="3252470" cy="6220460"/>
          </a:xfrm>
          <a:prstGeom prst="rect">
            <a:avLst/>
          </a:prstGeom>
        </p:spPr>
      </p:pic>
      <p:pic>
        <p:nvPicPr>
          <p:cNvPr id="3" name="图片 2" descr="女装2"/>
          <p:cNvPicPr>
            <a:picLocks noChangeAspect="1"/>
          </p:cNvPicPr>
          <p:nvPr/>
        </p:nvPicPr>
        <p:blipFill>
          <a:blip r:embed="rId6"/>
          <a:srcRect r="850" b="3396"/>
          <a:stretch>
            <a:fillRect/>
          </a:stretch>
        </p:blipFill>
        <p:spPr>
          <a:xfrm>
            <a:off x="4039870" y="701040"/>
            <a:ext cx="3285490" cy="154305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aphicFrame>
        <p:nvGraphicFramePr>
          <p:cNvPr id="4" name="表格 3"/>
          <p:cNvGraphicFramePr/>
          <p:nvPr/>
        </p:nvGraphicFramePr>
        <p:xfrm>
          <a:off x="4038600" y="6280150"/>
          <a:ext cx="3286760" cy="381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21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首页</a:t>
                      </a:r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社区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发现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我的</a:t>
                      </a:r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039235" y="440690"/>
            <a:ext cx="3284220" cy="2603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sitti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6720" y="453390"/>
            <a:ext cx="234002" cy="234002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 descr="收藏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4820" y="454025"/>
            <a:ext cx="234002" cy="234002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 descr="search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0065" y="454025"/>
            <a:ext cx="234002" cy="234002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表格 14"/>
          <p:cNvGraphicFramePr/>
          <p:nvPr/>
        </p:nvGraphicFramePr>
        <p:xfrm>
          <a:off x="4038600" y="2242185"/>
          <a:ext cx="3286125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62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2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62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4122420" y="2451735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23" name="圆角矩形 22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19" name="圆角矩形 18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" name="图片 19" descr="我的画像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25" y="4418"/>
                <a:ext cx="567" cy="567"/>
              </a:xfrm>
              <a:prstGeom prst="rect">
                <a:avLst/>
              </a:prstGeom>
              <a:grpFill/>
            </p:spPr>
          </p:pic>
        </p:grpSp>
        <p:sp>
          <p:nvSpPr>
            <p:cNvPr id="21" name="流程图: 终止 20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我的画像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93665" y="3793490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40" name="圆角矩形 39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42" name="圆角矩形 41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3" name="图片 42" descr="D:\DOCUMENTS\project\基于女性人体审美角度的服装推荐APP\picture\icon\时尚资讯.png时尚资讯"/>
              <p:cNvPicPr/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1225" y="4491"/>
                <a:ext cx="567" cy="421"/>
              </a:xfrm>
              <a:prstGeom prst="rect">
                <a:avLst/>
              </a:prstGeom>
              <a:grpFill/>
            </p:spPr>
          </p:pic>
        </p:grpSp>
        <p:sp>
          <p:nvSpPr>
            <p:cNvPr id="44" name="流程图: 终止 43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时尚杂志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122420" y="3832225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46" name="圆角矩形 45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48" name="圆角矩形 47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9" name="图片 48" descr="D:\DOCUMENTS\project\基于女性人体审美角度的服装推荐APP\picture\icon\时尚资讯.png时尚资讯"/>
              <p:cNvPicPr/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1237" y="4418"/>
                <a:ext cx="544" cy="567"/>
              </a:xfrm>
              <a:prstGeom prst="rect">
                <a:avLst/>
              </a:prstGeom>
              <a:grpFill/>
            </p:spPr>
          </p:pic>
        </p:grpSp>
        <p:sp>
          <p:nvSpPr>
            <p:cNvPr id="50" name="流程图: 终止 49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时尚资讯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193665" y="2451735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52" name="圆角矩形 51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54" name="圆角矩形 53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5" name="图片 54" descr="D:\DOCUMENTS\project\基于女性人体审美角度的服装推荐APP\picture\icon\偏好测试.png偏好测试"/>
              <p:cNvPicPr/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1225" y="4499"/>
                <a:ext cx="567" cy="405"/>
              </a:xfrm>
              <a:prstGeom prst="rect">
                <a:avLst/>
              </a:prstGeom>
              <a:grpFill/>
            </p:spPr>
          </p:pic>
        </p:grpSp>
        <p:sp>
          <p:nvSpPr>
            <p:cNvPr id="56" name="流程图: 终止 55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偏好测试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93665" y="5101590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58" name="圆角矩形 57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60" name="圆角矩形 59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1" name="图片 60" descr="D:\DOCUMENTS\project\基于女性人体审美角度的服装推荐APP\picture\icon for yige\reference\dress2.pngdress2"/>
              <p:cNvPicPr/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1281" y="4418"/>
                <a:ext cx="455" cy="567"/>
              </a:xfrm>
              <a:prstGeom prst="rect">
                <a:avLst/>
              </a:prstGeom>
              <a:grpFill/>
            </p:spPr>
          </p:pic>
        </p:grpSp>
        <p:sp>
          <p:nvSpPr>
            <p:cNvPr id="62" name="流程图: 终止 61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in</a:t>
              </a:r>
              <a:r>
                <a:rPr lang="zh-CN" altLang="en-US" sz="1000" b="1">
                  <a:solidFill>
                    <a:schemeClr val="tx1"/>
                  </a:solidFill>
                </a:rPr>
                <a:t>装搭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313805" y="2451735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70" name="圆角矩形 69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72" name="圆角矩形 71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3" name="图片 72" descr="我的画像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25" y="4418"/>
                <a:ext cx="567" cy="567"/>
              </a:xfrm>
              <a:prstGeom prst="rect">
                <a:avLst/>
              </a:prstGeom>
              <a:grpFill/>
            </p:spPr>
          </p:pic>
        </p:grpSp>
        <p:sp>
          <p:nvSpPr>
            <p:cNvPr id="74" name="流程图: 终止 73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穿搭指南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314440" y="3793490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76" name="圆角矩形 75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78" name="圆角矩形 77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9" name="图片 78" descr="D:\DOCUMENTS\project\基于女性人体审美角度的服装推荐APP\picture\icon\时尚论坛.png时尚论坛"/>
              <p:cNvPicPr/>
              <p:nvPr/>
            </p:nvPicPr>
            <p:blipFill>
              <a:blip r:embed="rId15"/>
              <a:srcRect/>
              <a:stretch>
                <a:fillRect/>
              </a:stretch>
            </p:blipFill>
            <p:spPr>
              <a:xfrm>
                <a:off x="1225" y="4418"/>
                <a:ext cx="567" cy="567"/>
              </a:xfrm>
              <a:prstGeom prst="rect">
                <a:avLst/>
              </a:prstGeom>
              <a:grpFill/>
            </p:spPr>
          </p:pic>
        </p:grpSp>
        <p:sp>
          <p:nvSpPr>
            <p:cNvPr id="80" name="流程图: 终止 79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时尚论坛</a:t>
              </a: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313170" y="5101590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83" name="圆角矩形 82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85" name="圆角矩形 84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6" name="图片 85" descr="D:\DOCUMENTS\project\基于女性人体审美角度的服装推荐APP\picture\icon\每日推荐.png每日推荐"/>
              <p:cNvPicPr/>
              <p:nvPr/>
            </p:nvPicPr>
            <p:blipFill>
              <a:blip r:embed="rId16"/>
              <a:srcRect/>
              <a:stretch>
                <a:fillRect/>
              </a:stretch>
            </p:blipFill>
            <p:spPr>
              <a:xfrm>
                <a:off x="1226" y="4418"/>
                <a:ext cx="566" cy="567"/>
              </a:xfrm>
              <a:prstGeom prst="rect">
                <a:avLst/>
              </a:prstGeom>
              <a:grpFill/>
            </p:spPr>
          </p:pic>
        </p:grpSp>
        <p:sp>
          <p:nvSpPr>
            <p:cNvPr id="87" name="流程图: 终止 86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每日推荐</a:t>
              </a: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122420" y="5140325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91" name="圆角矩形 90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93" name="圆角矩形 92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4" name="图片 93" descr="我的画像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25" y="4418"/>
                <a:ext cx="567" cy="567"/>
              </a:xfrm>
              <a:prstGeom prst="rect">
                <a:avLst/>
              </a:prstGeom>
              <a:grpFill/>
            </p:spPr>
          </p:pic>
        </p:grpSp>
        <p:sp>
          <p:nvSpPr>
            <p:cNvPr id="95" name="流程图: 终止 94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潮流榜</a:t>
              </a:r>
            </a:p>
          </p:txBody>
        </p:sp>
      </p:grp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黑体</vt:lpstr>
      <vt:lpstr>宋体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2018-03-01T02:03:00Z</dcterms:created>
  <dcterms:modified xsi:type="dcterms:W3CDTF">2018-05-01T15:29:20Z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