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安卓手机外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9875" y="-68580"/>
            <a:ext cx="3754755" cy="68694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76930" y="929005"/>
            <a:ext cx="2646045" cy="48742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 descr="安卓手机外形状态栏"/>
          <p:cNvPicPr/>
          <p:nvPr/>
        </p:nvPicPr>
        <p:blipFill>
          <a:blip r:embed="rId2"/>
          <a:stretch>
            <a:fillRect/>
          </a:stretch>
        </p:blipFill>
        <p:spPr>
          <a:xfrm>
            <a:off x="3376930" y="929005"/>
            <a:ext cx="2645410" cy="180975"/>
          </a:xfrm>
          <a:prstGeom prst="rect">
            <a:avLst/>
          </a:prstGeom>
        </p:spPr>
      </p:pic>
      <p:pic>
        <p:nvPicPr>
          <p:cNvPr id="8" name="图片 7" descr="叠穿法则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565" y="1412875"/>
            <a:ext cx="2645410" cy="133286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376295" y="1109980"/>
            <a:ext cx="2621280" cy="302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 descr="搜索图标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850" y="1130935"/>
            <a:ext cx="281940" cy="2819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319270" y="1109980"/>
            <a:ext cx="7346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华文行楷" panose="02010800040101010101" charset="-122"/>
                <a:ea typeface="华文行楷" panose="02010800040101010101" charset="-122"/>
              </a:rPr>
              <a:t>衣格</a:t>
            </a:r>
            <a:endParaRPr lang="zh-CN" altLang="en-US" sz="1600">
              <a:latin typeface="华文行楷" panose="02010800040101010101" charset="-122"/>
              <a:ea typeface="华文行楷" panose="02010800040101010101" charset="-122"/>
            </a:endParaRPr>
          </a:p>
        </p:txBody>
      </p:sp>
      <p:pic>
        <p:nvPicPr>
          <p:cNvPr id="12" name="图片 11" descr="设置图标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380" y="1120140"/>
            <a:ext cx="268605" cy="26860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711700" y="2745740"/>
            <a:ext cx="1310640" cy="759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377565" y="2745740"/>
            <a:ext cx="1334135" cy="759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710430" y="3517265"/>
            <a:ext cx="1310640" cy="759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376295" y="3517265"/>
            <a:ext cx="1334135" cy="759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1" name="图片 20" descr="功能栏"/>
          <p:cNvPicPr/>
          <p:nvPr/>
        </p:nvPicPr>
        <p:blipFill>
          <a:blip r:embed="rId6"/>
          <a:stretch>
            <a:fillRect/>
          </a:stretch>
        </p:blipFill>
        <p:spPr>
          <a:xfrm>
            <a:off x="3378200" y="5412740"/>
            <a:ext cx="2632075" cy="390525"/>
          </a:xfrm>
          <a:prstGeom prst="rect">
            <a:avLst/>
          </a:prstGeom>
        </p:spPr>
      </p:pic>
      <p:pic>
        <p:nvPicPr>
          <p:cNvPr id="22" name="图片 21" descr="服装搭配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8850" y="2840990"/>
            <a:ext cx="568960" cy="56896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067810" y="2864485"/>
            <a:ext cx="7473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细黑" panose="02010600040101010101" charset="-122"/>
                <a:ea typeface="华文细黑" panose="02010600040101010101" charset="-122"/>
              </a:rPr>
              <a:t>服装</a:t>
            </a:r>
            <a:endParaRPr lang="zh-CN" altLang="en-US" sz="1400"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en-US" sz="1400">
                <a:latin typeface="华文细黑" panose="02010600040101010101" charset="-122"/>
                <a:ea typeface="华文细黑" panose="02010600040101010101" charset="-122"/>
              </a:rPr>
              <a:t>搭配</a:t>
            </a:r>
            <a:endParaRPr lang="zh-CN" altLang="en-US" sz="1400">
              <a:latin typeface="华文细黑" panose="02010600040101010101" charset="-122"/>
              <a:ea typeface="华文细黑" panose="02010600040101010101" charset="-122"/>
            </a:endParaRPr>
          </a:p>
        </p:txBody>
      </p:sp>
      <p:pic>
        <p:nvPicPr>
          <p:cNvPr id="24" name="图片 23" descr="book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5205" y="2864485"/>
            <a:ext cx="483235" cy="43307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5298440" y="2840990"/>
            <a:ext cx="6870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细黑" panose="02010600040101010101" charset="-122"/>
                <a:ea typeface="华文细黑" panose="02010600040101010101" charset="-122"/>
              </a:rPr>
              <a:t>搭配杂志</a:t>
            </a:r>
            <a:endParaRPr lang="zh-CN" altLang="en-US"/>
          </a:p>
        </p:txBody>
      </p:sp>
      <p:pic>
        <p:nvPicPr>
          <p:cNvPr id="26" name="图片 25" descr="paper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98215" y="3612515"/>
            <a:ext cx="569595" cy="569595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4067810" y="3612515"/>
            <a:ext cx="832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细黑" panose="02010600040101010101" charset="-122"/>
                <a:ea typeface="华文细黑" panose="02010600040101010101" charset="-122"/>
              </a:rPr>
              <a:t>搭配</a:t>
            </a:r>
            <a:endParaRPr lang="zh-CN" altLang="en-US" sz="1400"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en-US" sz="1400">
                <a:latin typeface="华文细黑" panose="02010600040101010101" charset="-122"/>
                <a:ea typeface="华文细黑" panose="02010600040101010101" charset="-122"/>
              </a:rPr>
              <a:t>测试</a:t>
            </a:r>
            <a:endParaRPr lang="zh-CN" altLang="en-US" sz="1400"/>
          </a:p>
        </p:txBody>
      </p:sp>
      <p:pic>
        <p:nvPicPr>
          <p:cNvPr id="28" name="图片 27" descr="衣服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5205" y="3612515"/>
            <a:ext cx="501015" cy="522605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5316220" y="3613150"/>
            <a:ext cx="919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细黑" panose="02010600040101010101" charset="-122"/>
                <a:ea typeface="华文细黑" panose="02010600040101010101" charset="-122"/>
              </a:rPr>
              <a:t>精选</a:t>
            </a:r>
            <a:endParaRPr lang="zh-CN" altLang="en-US" sz="1400"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en-US" sz="1400">
                <a:latin typeface="华文细黑" panose="02010600040101010101" charset="-122"/>
                <a:ea typeface="华文细黑" panose="02010600040101010101" charset="-122"/>
              </a:rPr>
              <a:t>搭配</a:t>
            </a:r>
            <a:endParaRPr lang="en-US" altLang="zh-CN"/>
          </a:p>
        </p:txBody>
      </p:sp>
      <p:pic>
        <p:nvPicPr>
          <p:cNvPr id="31" name="图片 30" descr="新款搭配"/>
          <p:cNvPicPr/>
          <p:nvPr/>
        </p:nvPicPr>
        <p:blipFill>
          <a:blip r:embed="rId11"/>
          <a:stretch>
            <a:fillRect/>
          </a:stretch>
        </p:blipFill>
        <p:spPr>
          <a:xfrm>
            <a:off x="3376295" y="4276725"/>
            <a:ext cx="2646680" cy="1525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WPS 演示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7" baseType="lpstr">
      <vt:lpstr>Arial</vt:lpstr>
      <vt:lpstr>宋体</vt:lpstr>
      <vt:lpstr>Wingdings</vt:lpstr>
      <vt:lpstr>微软雅黑 Light</vt:lpstr>
      <vt:lpstr>微软雅黑</vt:lpstr>
      <vt:lpstr>Arial Unicode MS</vt:lpstr>
      <vt:lpstr>Calibri</vt:lpstr>
      <vt:lpstr>华文楷体</vt:lpstr>
      <vt:lpstr>华文琥珀</vt:lpstr>
      <vt:lpstr>华文行楷</vt:lpstr>
      <vt:lpstr>华文新魏</vt:lpstr>
      <vt:lpstr>华文细黑</vt:lpstr>
      <vt:lpstr>幼圆</vt:lpstr>
      <vt:lpstr>方正姚体</vt:lpstr>
      <vt:lpstr>华文中宋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jonsam</dc:creator>
  <cp:lastModifiedBy>jonsam</cp:lastModifiedBy>
  <cp:revision>130</cp:revision>
  <dcterms:created xsi:type="dcterms:W3CDTF">2017-08-03T09:01:00Z</dcterms:created>
  <dcterms:modified xsi:type="dcterms:W3CDTF">2018-04-01T08:50:22Z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