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386"/>
    <a:srgbClr val="F85D87"/>
    <a:srgbClr val="EDECEC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905885" y="1450975"/>
            <a:ext cx="3855628" cy="3856990"/>
          </a:xfrm>
          <a:prstGeom prst="roundRect">
            <a:avLst/>
          </a:prstGeom>
          <a:solidFill>
            <a:srgbClr val="F4538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1865" y="1871345"/>
            <a:ext cx="2143760" cy="26162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2345" y="459740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衣    格</a:t>
            </a:r>
            <a:endParaRPr lang="zh-CN" altLang="en-US" sz="200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华文隶书</vt:lpstr>
      <vt:lpstr>华文新魏</vt:lpstr>
      <vt:lpstr>华文楷体</vt:lpstr>
      <vt:lpstr>华文琥珀</vt:lpstr>
      <vt:lpstr>Calibri Light</vt:lpstr>
      <vt:lpstr>隶书</vt:lpstr>
      <vt:lpstr>黑体</vt:lpstr>
      <vt:lpstr>等线</vt:lpstr>
      <vt:lpstr>汉仪综艺体简</vt:lpstr>
      <vt:lpstr>Malgun Gothic Semilight</vt:lpstr>
      <vt:lpstr>等线 Light</vt:lpstr>
      <vt:lpstr>幼圆</vt:lpstr>
      <vt:lpstr>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wuqin</dc:creator>
  <cp:lastModifiedBy>吴青山</cp:lastModifiedBy>
  <cp:revision>122</cp:revision>
  <dcterms:created xsi:type="dcterms:W3CDTF">2017-08-03T09:01:00Z</dcterms:created>
  <dcterms:modified xsi:type="dcterms:W3CDTF">2018-05-01T00:32:35Z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