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2" autoAdjust="0"/>
    <p:restoredTop sz="94205" autoAdjust="0"/>
  </p:normalViewPr>
  <p:slideViewPr>
    <p:cSldViewPr snapToGrid="0">
      <p:cViewPr varScale="1">
        <p:scale>
          <a:sx n="112" d="100"/>
          <a:sy n="112" d="100"/>
        </p:scale>
        <p:origin x="138" y="102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4분기</c:v>
                </c:pt>
                <c:pt idx="1">
                  <c:v>3분기</c:v>
                </c:pt>
                <c:pt idx="2">
                  <c:v>2분기</c:v>
                </c:pt>
                <c:pt idx="3">
                  <c:v>1분기</c:v>
                </c:pt>
              </c:strCache>
            </c:strRef>
          </c:cat>
          <c:val>
            <c:numRef>
              <c:f>Sheet1!$B$2:$B$5</c:f>
              <c:numCache>
                <c:formatCode>_(* #,##0.0_);_(* \(#,##0.0\);_(* "-"??_);_(@_)</c:formatCode>
                <c:ptCount val="4"/>
                <c:pt idx="0">
                  <c:v>4.5</c:v>
                </c:pt>
                <c:pt idx="1">
                  <c:v>3.5</c:v>
                </c:pt>
                <c:pt idx="2">
                  <c:v>2.5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5A-4DC1-BE56-D923280050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4분기</c:v>
                </c:pt>
                <c:pt idx="1">
                  <c:v>3분기</c:v>
                </c:pt>
                <c:pt idx="2">
                  <c:v>2분기</c:v>
                </c:pt>
                <c:pt idx="3">
                  <c:v>1분기</c:v>
                </c:pt>
              </c:strCache>
            </c:strRef>
          </c:cat>
          <c:val>
            <c:numRef>
              <c:f>Sheet1!$C$2:$C$5</c:f>
              <c:numCache>
                <c:formatCode>_(* #,##0.0_);_(* \(#,##0.0\);_(* "-"??_);_(@_)</c:formatCode>
                <c:ptCount val="4"/>
                <c:pt idx="0">
                  <c:v>2.8</c:v>
                </c:pt>
                <c:pt idx="1">
                  <c:v>1.8</c:v>
                </c:pt>
                <c:pt idx="2">
                  <c:v>4.4000000000000004</c:v>
                </c:pt>
                <c:pt idx="3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5A-4DC1-BE56-D923280050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cap="all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4분기</c:v>
                </c:pt>
                <c:pt idx="1">
                  <c:v>3분기</c:v>
                </c:pt>
                <c:pt idx="2">
                  <c:v>2분기</c:v>
                </c:pt>
                <c:pt idx="3">
                  <c:v>1분기</c:v>
                </c:pt>
              </c:strCache>
            </c:strRef>
          </c:cat>
          <c:val>
            <c:numRef>
              <c:f>Sheet1!$D$2:$D$5</c:f>
              <c:numCache>
                <c:formatCode>_(* #,##0.0_);_(* \(#,##0.0\);_(* "-"??_);_(@_)</c:formatCode>
                <c:ptCount val="4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5A-4DC1-BE56-D923280050C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111705064"/>
        <c:axId val="1111706704"/>
      </c:barChart>
      <c:catAx>
        <c:axId val="11117050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pPr>
            <a:endParaRPr lang="ko-KR"/>
          </a:p>
        </c:txPr>
        <c:crossAx val="1111706704"/>
        <c:crosses val="autoZero"/>
        <c:auto val="1"/>
        <c:lblAlgn val="ctr"/>
        <c:lblOffset val="100"/>
        <c:noMultiLvlLbl val="0"/>
      </c:catAx>
      <c:valAx>
        <c:axId val="1111706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_);_(* \(#,##0.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pPr>
            <a:endParaRPr lang="ko-KR"/>
          </a:p>
        </c:txPr>
        <c:crossAx val="1111705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cap="all" baseline="0">
          <a:latin typeface="맑은 고딕 Semilight" panose="020B0502040204020203" pitchFamily="50" charset="-127"/>
          <a:ea typeface="맑은 고딕 Semilight" panose="020B0502040204020203" pitchFamily="50" charset="-127"/>
          <a:cs typeface="맑은 고딕 Semilight" panose="020B0502040204020203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ko-KR" sz="1200"/>
            </a:lvl1pPr>
          </a:lstStyle>
          <a:p>
            <a:pPr rtl="0"/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ko-KR" sz="1200"/>
            </a:lvl1pPr>
          </a:lstStyle>
          <a:p>
            <a:pPr rtl="0"/>
            <a:fld id="{64B88432-5B35-4242-B6E4-DCFBEFFBCA3B}" type="datetime1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ko-KR" sz="1200"/>
            </a:lvl1pPr>
          </a:lstStyle>
          <a:p>
            <a:pPr rtl="0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ko-KR" sz="1200"/>
            </a:lvl1pPr>
          </a:lstStyle>
          <a:p>
            <a:pPr rtl="0"/>
            <a:fld id="{0E476440-F66F-F947-8EFC-EA5202ACFD25}" type="slidenum">
              <a:rPr lang="en-US" altLang="ko-KR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ko-KR" sz="1200"/>
            </a:lvl1pPr>
          </a:lstStyle>
          <a:p>
            <a:pPr rtl="0"/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ko-KR" sz="1200"/>
            </a:lvl1pPr>
          </a:lstStyle>
          <a:p>
            <a:pPr rtl="0"/>
            <a:fld id="{8A5C604F-E212-4832-9909-5E165A9C9437}" type="datetime1">
              <a:rPr lang="ko-KR" altLang="en-US" noProof="0" smtClean="0"/>
              <a:t>2024-07-11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</a:lstStyle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ko-KR"/>
            </a:def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ko-KR" sz="1200"/>
            </a:lvl1pPr>
          </a:lstStyle>
          <a:p>
            <a:pPr rt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ko-KR" sz="1200"/>
            </a:lvl1pPr>
          </a:lstStyle>
          <a:p>
            <a:pPr rtl="0"/>
            <a:fld id="{6B79E9EB-07EB-9D44-9F5A-AB1FBECCDD88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lang="ko-KR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defTabSz="914400" rtl="0" eaLnBrk="1" latinLnBrk="0" hangingPunct="1">
      <a:defRPr lang="ko-KR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defTabSz="914400" rtl="0" eaLnBrk="1" latinLnBrk="0" hangingPunct="1">
      <a:defRPr lang="ko-KR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defTabSz="914400" rtl="0" eaLnBrk="1" latinLnBrk="0" hangingPunct="1">
      <a:defRPr lang="ko-KR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defTabSz="914400" rtl="0" eaLnBrk="1" latinLnBrk="0" hangingPunct="1">
      <a:defRPr lang="ko-KR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0" hangingPunct="1">
      <a:defRPr lang="ko-KR" sz="1200" kern="1200">
        <a:solidFill>
          <a:schemeClr val="tx1"/>
        </a:solidFill>
        <a:latin typeface="+mn-ea"/>
        <a:ea typeface="+mn-ea"/>
        <a:cs typeface="+mn-cs"/>
      </a:defRPr>
    </a:lvl6pPr>
    <a:lvl7pPr marL="2743200" algn="l" defTabSz="914400" rtl="0" eaLnBrk="1" latinLnBrk="0" hangingPunct="1">
      <a:defRPr lang="ko-KR" sz="1200" kern="1200">
        <a:solidFill>
          <a:schemeClr val="tx1"/>
        </a:solidFill>
        <a:latin typeface="+mn-ea"/>
        <a:ea typeface="+mn-ea"/>
        <a:cs typeface="+mn-cs"/>
      </a:defRPr>
    </a:lvl7pPr>
    <a:lvl8pPr marL="3200400" algn="l" defTabSz="914400" rtl="0" eaLnBrk="1" latinLnBrk="0" hangingPunct="1">
      <a:defRPr lang="ko-KR" sz="1200" kern="1200">
        <a:solidFill>
          <a:schemeClr val="tx1"/>
        </a:solidFill>
        <a:latin typeface="+mn-ea"/>
        <a:ea typeface="+mn-ea"/>
        <a:cs typeface="+mn-cs"/>
      </a:defRPr>
    </a:lvl8pPr>
    <a:lvl9pPr marL="3657600" algn="l" defTabSz="914400" rtl="0" eaLnBrk="1" latinLnBrk="0" hangingPunct="1">
      <a:defRPr lang="ko-KR" sz="12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5646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468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2948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8523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085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154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311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251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285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804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005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135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654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966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189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rtlCol="0"/>
          <a:lstStyle>
            <a:lvl1pPr marL="0" indent="0" algn="ctr">
              <a:buNone/>
              <a:defRPr lang="ko-KR" sz="2400" cap="all" baseline="0"/>
            </a:lvl1pPr>
            <a:lvl2pPr marL="457200" indent="0" algn="ctr">
              <a:buNone/>
              <a:defRPr lang="ko-KR" sz="2000"/>
            </a:lvl2pPr>
            <a:lvl3pPr marL="914400" indent="0" algn="ctr">
              <a:buNone/>
              <a:defRPr lang="ko-KR" sz="1800"/>
            </a:lvl3pPr>
            <a:lvl4pPr marL="1371600" indent="0" algn="ctr">
              <a:buNone/>
              <a:defRPr lang="ko-KR" sz="1600"/>
            </a:lvl4pPr>
            <a:lvl5pPr marL="1828800" indent="0" algn="ctr">
              <a:buNone/>
              <a:defRPr lang="ko-KR" sz="1600"/>
            </a:lvl5pPr>
            <a:lvl6pPr marL="2286000" indent="0" algn="ctr">
              <a:buNone/>
              <a:defRPr lang="ko-KR" sz="1600"/>
            </a:lvl6pPr>
            <a:lvl7pPr marL="2743200" indent="0" algn="ctr">
              <a:buNone/>
              <a:defRPr lang="ko-KR" sz="1600"/>
            </a:lvl7pPr>
            <a:lvl8pPr marL="3200400" indent="0" algn="ctr">
              <a:buNone/>
              <a:defRPr lang="ko-KR" sz="1600"/>
            </a:lvl8pPr>
            <a:lvl9pPr marL="3657600" indent="0" algn="ctr">
              <a:buNone/>
              <a:defRPr lang="ko-KR"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ko-KR" dirty="0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ko-KR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rtlCol="0" anchor="ctr"/>
          <a:lstStyle>
            <a:lvl1pPr algn="ctr">
              <a:defRPr lang="ko-KR" sz="6000" spc="300" baseline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그림 개체 틀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 lang="ko-KR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 rtlCol="0"/>
          <a:lstStyle>
            <a:lvl1pPr algn="ctr">
              <a:lnSpc>
                <a:spcPts val="5760"/>
              </a:lnSpc>
              <a:defRPr lang="ko-KR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lang="ko-KR"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ko-KR" smtClean="0"/>
              <a:pPr/>
              <a:t>‹#›</a:t>
            </a:fld>
            <a:endParaRPr 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/>
              <a:t>프레젠테이션 제목</a:t>
            </a:r>
          </a:p>
        </p:txBody>
      </p:sp>
      <p:sp>
        <p:nvSpPr>
          <p:cNvPr id="9" name="텍스트 개체 틀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ko-KR" sz="1400" b="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텍스트 개체 틀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ko-K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ko-KR" sz="1400" b="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텍스트 개체 틀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ko-K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텍스트 개체 틀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ko-KR" sz="1400" b="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ko-K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텍스트 개체 틀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ko-KR" sz="1400" b="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텍스트 개체 틀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ko-K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직선 연결선(S)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(S)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개체 틀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ko-KR" sz="1400" b="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텍스트 개체 틀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ko-K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34" name="직선 연결선(S)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그림 개체 틀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 lang="ko-KR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 rtlCol="0"/>
          <a:lstStyle>
            <a:lvl1pPr algn="l">
              <a:lnSpc>
                <a:spcPts val="5760"/>
              </a:lnSpc>
              <a:defRPr lang="ko-KR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lang="ko-KR">
                <a:solidFill>
                  <a:schemeClr val="accent1"/>
                </a:solidFill>
              </a:defRPr>
            </a:lvl1pPr>
          </a:lstStyle>
          <a:p>
            <a:pPr rtl="0"/>
            <a:fld id="{75DF2D63-3FF5-D547-96B9-BE9CCD1ABA58}" type="slidenum">
              <a:rPr lang="ko-KR" smtClean="0"/>
              <a:pPr/>
              <a:t>‹#›</a:t>
            </a:fld>
            <a:endParaRPr 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/>
              <a:t>프레젠테이션 제목</a:t>
            </a:r>
          </a:p>
        </p:txBody>
      </p:sp>
      <p:sp>
        <p:nvSpPr>
          <p:cNvPr id="9" name="텍스트 개체 틀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ko-KR" sz="2000" b="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ko-KR" sz="2000" b="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텍스트 개체 틀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ko-KR" sz="2000" b="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텍스트 개체 틀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ko-KR" sz="2000" b="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ko-KR" sz="2000" b="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5" name="직선 연결선(S)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텍스트 개체 틀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ko-K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텍스트 개체 틀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ko-K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ko-K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텍스트 개체 틀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ko-K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텍스트 개체 틀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ko-K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ko-K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ko-KR"/>
              <a:t>X</a:t>
            </a:r>
          </a:p>
        </p:txBody>
      </p:sp>
      <p:sp>
        <p:nvSpPr>
          <p:cNvPr id="22" name="텍스트 개체 틀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ko-K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ko-KR"/>
              <a:t>X</a:t>
            </a:r>
          </a:p>
        </p:txBody>
      </p:sp>
      <p:sp>
        <p:nvSpPr>
          <p:cNvPr id="23" name="텍스트 개체 틀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ko-K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ko-KR"/>
              <a:t>X</a:t>
            </a:r>
          </a:p>
        </p:txBody>
      </p:sp>
      <p:sp>
        <p:nvSpPr>
          <p:cNvPr id="24" name="텍스트 개체 틀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ko-K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ko-KR"/>
              <a:t>X</a:t>
            </a:r>
          </a:p>
        </p:txBody>
      </p:sp>
      <p:sp>
        <p:nvSpPr>
          <p:cNvPr id="27" name="텍스트 개체 틀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ko-KR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ko-KR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그림 개체 틀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ko-KR"/>
            </a:def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rtlCol="0" anchor="t" anchorCtr="0"/>
          <a:lstStyle>
            <a:defPPr>
              <a:defRPr lang="ko-KR"/>
            </a:defPPr>
          </a:lstStyle>
          <a:p>
            <a:pPr rtl="0"/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>
            <a:noAutofit/>
          </a:bodyPr>
          <a:lstStyle>
            <a:lvl1pPr marL="0" indent="0">
              <a:lnSpc>
                <a:spcPts val="2400"/>
              </a:lnSpc>
              <a:buNone/>
              <a:defRPr lang="ko-KR" sz="2000" b="0" i="0" cap="all" spc="200" baseline="0">
                <a:latin typeface="+mj-ea"/>
                <a:ea typeface="+mj-ea"/>
                <a:cs typeface="Posterama" panose="020B0504020200020000" pitchFamily="34" charset="0"/>
              </a:defRPr>
            </a:lvl1pPr>
            <a:lvl2pPr marL="457200" indent="0">
              <a:buNone/>
              <a:defRPr lang="ko-KR" sz="2000" b="1"/>
            </a:lvl2pPr>
            <a:lvl3pPr marL="914400" indent="0">
              <a:buNone/>
              <a:defRPr lang="ko-KR" sz="1800" b="1"/>
            </a:lvl3pPr>
            <a:lvl4pPr marL="1371600" indent="0">
              <a:buNone/>
              <a:defRPr lang="ko-KR" sz="1600" b="1"/>
            </a:lvl4pPr>
            <a:lvl5pPr marL="1828800" indent="0">
              <a:buNone/>
              <a:defRPr lang="ko-KR" sz="1600" b="1"/>
            </a:lvl5pPr>
            <a:lvl6pPr marL="2286000" indent="0">
              <a:buNone/>
              <a:defRPr lang="ko-KR" sz="1600" b="1"/>
            </a:lvl6pPr>
            <a:lvl7pPr marL="2743200" indent="0">
              <a:buNone/>
              <a:defRPr lang="ko-KR" sz="1600" b="1"/>
            </a:lvl7pPr>
            <a:lvl8pPr marL="3200400" indent="0">
              <a:buNone/>
              <a:defRPr lang="ko-KR" sz="1600" b="1"/>
            </a:lvl8pPr>
            <a:lvl9pPr marL="3657600" indent="0">
              <a:buNone/>
              <a:defRPr lang="ko-KR"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 rtlCol="0"/>
          <a:lstStyle>
            <a:lvl1pPr marL="0" indent="0">
              <a:buNone/>
              <a:defRPr lang="ko-KR" sz="1400"/>
            </a:lvl1pPr>
            <a:lvl2pPr marL="228600">
              <a:defRPr lang="ko-KR" sz="1400"/>
            </a:lvl2pPr>
            <a:lvl3pPr marL="457200">
              <a:defRPr lang="ko-KR" sz="1400"/>
            </a:lvl3pPr>
            <a:lvl4pPr marL="685800">
              <a:defRPr lang="ko-KR" sz="1400"/>
            </a:lvl4pPr>
            <a:lvl5pPr marL="1143000">
              <a:defRPr lang="ko-KR" sz="14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lang="ko-KR" sz="2000" b="0" i="0" cap="all" spc="200" baseline="0">
                <a:latin typeface="+mj-ea"/>
                <a:ea typeface="+mj-ea"/>
                <a:cs typeface="Posterama" panose="020B0504020200020000" pitchFamily="34" charset="0"/>
              </a:defRPr>
            </a:lvl1pPr>
            <a:lvl2pPr marL="457200" indent="0">
              <a:buNone/>
              <a:defRPr lang="ko-KR" sz="2000" b="1"/>
            </a:lvl2pPr>
            <a:lvl3pPr marL="914400" indent="0">
              <a:buNone/>
              <a:defRPr lang="ko-KR" sz="1800" b="1"/>
            </a:lvl3pPr>
            <a:lvl4pPr marL="1371600" indent="0">
              <a:buNone/>
              <a:defRPr lang="ko-KR" sz="1600" b="1"/>
            </a:lvl4pPr>
            <a:lvl5pPr marL="1828800" indent="0">
              <a:buNone/>
              <a:defRPr lang="ko-KR" sz="1600" b="1"/>
            </a:lvl5pPr>
            <a:lvl6pPr marL="2286000" indent="0">
              <a:buNone/>
              <a:defRPr lang="ko-KR" sz="1600" b="1"/>
            </a:lvl6pPr>
            <a:lvl7pPr marL="2743200" indent="0">
              <a:buNone/>
              <a:defRPr lang="ko-KR" sz="1600" b="1"/>
            </a:lvl7pPr>
            <a:lvl8pPr marL="3200400" indent="0">
              <a:buNone/>
              <a:defRPr lang="ko-KR" sz="1600" b="1"/>
            </a:lvl8pPr>
            <a:lvl9pPr marL="3657600" indent="0">
              <a:buNone/>
              <a:defRPr lang="ko-KR"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 rtlCol="0"/>
          <a:lstStyle>
            <a:lvl1pPr marL="0" indent="0">
              <a:buNone/>
              <a:defRPr lang="ko-KR" sz="1400"/>
            </a:lvl1pPr>
            <a:lvl2pPr marL="228600">
              <a:defRPr lang="ko-KR" sz="1400"/>
            </a:lvl2pPr>
            <a:lvl3pPr marL="457200">
              <a:defRPr lang="ko-KR" sz="1400"/>
            </a:lvl3pPr>
            <a:lvl4pPr marL="685800">
              <a:defRPr lang="ko-KR" sz="1400"/>
            </a:lvl4pPr>
            <a:lvl5pPr marL="1143000">
              <a:defRPr lang="ko-KR" sz="14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75DF2D63-3FF5-D547-96B9-BE9CCD1ABA58}" type="slidenum">
              <a:rPr lang="ko-KR" smtClean="0"/>
              <a:t>‹#›</a:t>
            </a:fld>
            <a:endParaRPr lang="ko-KR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/>
              <a:t>프레젠테이션 제목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rtlCol="0" anchor="b" anchorCtr="0"/>
          <a:lstStyle>
            <a:defPPr>
              <a:defRPr lang="ko-KR"/>
            </a:defPPr>
          </a:lstStyle>
          <a:p>
            <a:pPr rtl="0"/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>
            <a:noAutofit/>
          </a:bodyPr>
          <a:lstStyle>
            <a:lvl1pPr marL="0" indent="0">
              <a:lnSpc>
                <a:spcPts val="1720"/>
              </a:lnSpc>
              <a:buNone/>
              <a:defRPr lang="ko-KR" sz="2000" b="0" i="0" cap="all" spc="200" baseline="0">
                <a:latin typeface="+mj-ea"/>
                <a:ea typeface="+mj-ea"/>
                <a:cs typeface="Posterama" panose="020B0504020200020000" pitchFamily="34" charset="0"/>
              </a:defRPr>
            </a:lvl1pPr>
            <a:lvl2pPr marL="457200" indent="0">
              <a:buNone/>
              <a:defRPr lang="ko-KR" sz="2000" b="1"/>
            </a:lvl2pPr>
            <a:lvl3pPr marL="914400" indent="0">
              <a:buNone/>
              <a:defRPr lang="ko-KR" sz="1800" b="1"/>
            </a:lvl3pPr>
            <a:lvl4pPr marL="1371600" indent="0">
              <a:buNone/>
              <a:defRPr lang="ko-KR" sz="1600" b="1"/>
            </a:lvl4pPr>
            <a:lvl5pPr marL="1828800" indent="0">
              <a:buNone/>
              <a:defRPr lang="ko-KR" sz="1600" b="1"/>
            </a:lvl5pPr>
            <a:lvl6pPr marL="2286000" indent="0">
              <a:buNone/>
              <a:defRPr lang="ko-KR" sz="1600" b="1"/>
            </a:lvl6pPr>
            <a:lvl7pPr marL="2743200" indent="0">
              <a:buNone/>
              <a:defRPr lang="ko-KR" sz="1600" b="1"/>
            </a:lvl7pPr>
            <a:lvl8pPr marL="3200400" indent="0">
              <a:buNone/>
              <a:defRPr lang="ko-KR" sz="1600" b="1"/>
            </a:lvl8pPr>
            <a:lvl9pPr marL="3657600" indent="0">
              <a:buNone/>
              <a:defRPr lang="ko-KR"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ko-KR" sz="1400"/>
            </a:lvl1pPr>
            <a:lvl2pPr marL="228600">
              <a:lnSpc>
                <a:spcPct val="100000"/>
              </a:lnSpc>
              <a:defRPr lang="ko-KR" sz="1400"/>
            </a:lvl2pPr>
            <a:lvl3pPr marL="457200">
              <a:lnSpc>
                <a:spcPct val="100000"/>
              </a:lnSpc>
              <a:defRPr lang="ko-KR" sz="1400"/>
            </a:lvl3pPr>
            <a:lvl4pPr marL="685800">
              <a:lnSpc>
                <a:spcPct val="100000"/>
              </a:lnSpc>
              <a:defRPr lang="ko-KR" sz="1400"/>
            </a:lvl4pPr>
            <a:lvl5pPr marL="1143000">
              <a:lnSpc>
                <a:spcPct val="100000"/>
              </a:lnSpc>
              <a:defRPr lang="ko-KR" sz="14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/>
          </a:p>
        </p:txBody>
      </p:sp>
      <p:sp>
        <p:nvSpPr>
          <p:cNvPr id="21" name="텍스트 개체 틀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lang="ko-KR" sz="2000" b="0" i="0" cap="all" spc="200" baseline="0">
                <a:latin typeface="+mj-ea"/>
                <a:ea typeface="+mj-ea"/>
                <a:cs typeface="Posterama" panose="020B0504020200020000" pitchFamily="34" charset="0"/>
              </a:defRPr>
            </a:lvl1pPr>
            <a:lvl2pPr marL="457200" indent="0">
              <a:buNone/>
              <a:defRPr lang="ko-KR" sz="2000" b="1"/>
            </a:lvl2pPr>
            <a:lvl3pPr marL="914400" indent="0">
              <a:buNone/>
              <a:defRPr lang="ko-KR" sz="1800" b="1"/>
            </a:lvl3pPr>
            <a:lvl4pPr marL="1371600" indent="0">
              <a:buNone/>
              <a:defRPr lang="ko-KR" sz="1600" b="1"/>
            </a:lvl4pPr>
            <a:lvl5pPr marL="1828800" indent="0">
              <a:buNone/>
              <a:defRPr lang="ko-KR" sz="1600" b="1"/>
            </a:lvl5pPr>
            <a:lvl6pPr marL="2286000" indent="0">
              <a:buNone/>
              <a:defRPr lang="ko-KR" sz="1600" b="1"/>
            </a:lvl6pPr>
            <a:lvl7pPr marL="2743200" indent="0">
              <a:buNone/>
              <a:defRPr lang="ko-KR" sz="1600" b="1"/>
            </a:lvl7pPr>
            <a:lvl8pPr marL="3200400" indent="0">
              <a:buNone/>
              <a:defRPr lang="ko-KR" sz="1600" b="1"/>
            </a:lvl8pPr>
            <a:lvl9pPr marL="3657600" indent="0">
              <a:buNone/>
              <a:defRPr lang="ko-KR"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ko-KR" sz="1400"/>
            </a:lvl1pPr>
            <a:lvl2pPr marL="228600">
              <a:lnSpc>
                <a:spcPct val="100000"/>
              </a:lnSpc>
              <a:defRPr lang="ko-KR" sz="1400"/>
            </a:lvl2pPr>
            <a:lvl3pPr marL="457200">
              <a:lnSpc>
                <a:spcPct val="100000"/>
              </a:lnSpc>
              <a:defRPr lang="ko-KR" sz="1400"/>
            </a:lvl3pPr>
            <a:lvl4pPr marL="685800">
              <a:lnSpc>
                <a:spcPct val="100000"/>
              </a:lnSpc>
              <a:defRPr lang="ko-KR" sz="1400"/>
            </a:lvl4pPr>
            <a:lvl5pPr marL="1143000">
              <a:lnSpc>
                <a:spcPct val="100000"/>
              </a:lnSpc>
              <a:defRPr lang="ko-KR" sz="14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75DF2D63-3FF5-D547-96B9-BE9CCD1ABA58}" type="slidenum">
              <a:rPr lang="ko-KR" smtClean="0"/>
              <a:t>‹#›</a:t>
            </a:fld>
            <a:endParaRPr lang="ko-KR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/>
              <a:t>프레젠테이션 제목</a:t>
            </a:r>
          </a:p>
        </p:txBody>
      </p:sp>
      <p:sp>
        <p:nvSpPr>
          <p:cNvPr id="5" name="그림 개체 틀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 lang="ko-KR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7" name="텍스트 개체 틀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lang="ko-KR" sz="2000" b="0" i="0" cap="all" spc="200" baseline="0">
                <a:latin typeface="+mj-ea"/>
                <a:ea typeface="+mj-ea"/>
                <a:cs typeface="Posterama" panose="020B0504020200020000" pitchFamily="34" charset="0"/>
              </a:defRPr>
            </a:lvl1pPr>
            <a:lvl2pPr marL="457200" indent="0">
              <a:buNone/>
              <a:defRPr lang="ko-KR" sz="2000" b="1"/>
            </a:lvl2pPr>
            <a:lvl3pPr marL="914400" indent="0">
              <a:buNone/>
              <a:defRPr lang="ko-KR" sz="1800" b="1"/>
            </a:lvl3pPr>
            <a:lvl4pPr marL="1371600" indent="0">
              <a:buNone/>
              <a:defRPr lang="ko-KR" sz="1600" b="1"/>
            </a:lvl4pPr>
            <a:lvl5pPr marL="1828800" indent="0">
              <a:buNone/>
              <a:defRPr lang="ko-KR" sz="1600" b="1"/>
            </a:lvl5pPr>
            <a:lvl6pPr marL="2286000" indent="0">
              <a:buNone/>
              <a:defRPr lang="ko-KR" sz="1600" b="1"/>
            </a:lvl6pPr>
            <a:lvl7pPr marL="2743200" indent="0">
              <a:buNone/>
              <a:defRPr lang="ko-KR" sz="1600" b="1"/>
            </a:lvl7pPr>
            <a:lvl8pPr marL="3200400" indent="0">
              <a:buNone/>
              <a:defRPr lang="ko-KR" sz="1600" b="1"/>
            </a:lvl8pPr>
            <a:lvl9pPr marL="3657600" indent="0">
              <a:buNone/>
              <a:defRPr lang="ko-KR"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ko-KR" sz="1400"/>
            </a:lvl1pPr>
            <a:lvl2pPr marL="228600">
              <a:lnSpc>
                <a:spcPct val="100000"/>
              </a:lnSpc>
              <a:defRPr lang="ko-KR" sz="1400"/>
            </a:lvl2pPr>
            <a:lvl3pPr marL="457200">
              <a:lnSpc>
                <a:spcPct val="100000"/>
              </a:lnSpc>
              <a:defRPr lang="ko-KR" sz="1400"/>
            </a:lvl3pPr>
            <a:lvl4pPr marL="685800">
              <a:lnSpc>
                <a:spcPct val="100000"/>
              </a:lnSpc>
              <a:defRPr lang="ko-KR" sz="1400"/>
            </a:lvl4pPr>
            <a:lvl5pPr marL="1143000">
              <a:lnSpc>
                <a:spcPct val="100000"/>
              </a:lnSpc>
              <a:defRPr lang="ko-KR" sz="14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ko-KR" sz="90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13" name="그림 개체 틀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ko-KR" sz="90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14" name="그림 개체 틀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ko-KR" sz="90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75DF2D63-3FF5-D547-96B9-BE9CCD1ABA58}" type="slidenum">
              <a:rPr lang="ko-KR" smtClean="0"/>
              <a:pPr/>
              <a:t>‹#›</a:t>
            </a:fld>
            <a:endParaRPr 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/>
              <a:t>프레젠테이션 제목</a:t>
            </a:r>
          </a:p>
        </p:txBody>
      </p:sp>
      <p:cxnSp>
        <p:nvCxnSpPr>
          <p:cNvPr id="5" name="직선 연결선(S)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rtlCol="0" anchor="ctr"/>
          <a:lstStyle>
            <a:lvl1pPr marL="0" indent="0" algn="ctr">
              <a:lnSpc>
                <a:spcPts val="2460"/>
              </a:lnSpc>
              <a:buNone/>
              <a:defRPr lang="ko-KR" sz="200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 rtlCol="0"/>
          <a:lstStyle>
            <a:lvl1pPr algn="ctr">
              <a:defRPr lang="ko-KR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ko-KR"/>
            </a:def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16" name="제목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rtlCol="0" anchor="b">
            <a:noAutofit/>
          </a:bodyPr>
          <a:lstStyle>
            <a:lvl1pPr algn="ctr">
              <a:defRPr lang="ko-KR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rtlCol="0" anchor="ctr"/>
          <a:lstStyle>
            <a:lvl1pPr marL="0" indent="0" algn="ctr">
              <a:buNone/>
              <a:defRPr lang="ko-KR" sz="105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rtlCol="0" anchor="ctr"/>
          <a:lstStyle>
            <a:lvl1pPr marL="0" indent="0" algn="ctr">
              <a:buNone/>
              <a:defRPr lang="ko-KR" sz="2000" cap="all" baseline="0"/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75DF2D63-3FF5-D547-96B9-BE9CCD1ABA58}" type="slidenum">
              <a:rPr lang="ko-KR" smtClean="0"/>
              <a:t>‹#›</a:t>
            </a:fld>
            <a:endParaRPr lang="ko-KR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dirty="0"/>
              <a:t>프레젠테이션 제목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75DF2D63-3FF5-D547-96B9-BE9CCD1ABA58}" type="slidenum">
              <a:rPr lang="ko-KR" smtClean="0"/>
              <a:t>‹#›</a:t>
            </a:fld>
            <a:endParaRPr lang="ko-KR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/>
              <a:t>프레젠테이션 제목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lang="ko-KR"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 rtlCol="0"/>
          <a:lstStyle>
            <a:lvl1pPr>
              <a:defRPr lang="ko-KR" sz="3200"/>
            </a:lvl1pPr>
            <a:lvl2pPr>
              <a:defRPr lang="ko-KR" sz="2800"/>
            </a:lvl2pPr>
            <a:lvl3pPr>
              <a:defRPr lang="ko-KR" sz="2400"/>
            </a:lvl3pPr>
            <a:lvl4pPr>
              <a:defRPr lang="ko-KR" sz="2000"/>
            </a:lvl4pPr>
            <a:lvl5pPr>
              <a:defRPr lang="ko-KR" sz="2000"/>
            </a:lvl5pPr>
            <a:lvl6pPr>
              <a:defRPr lang="ko-KR" sz="2000"/>
            </a:lvl6pPr>
            <a:lvl7pPr>
              <a:defRPr lang="ko-KR" sz="2000"/>
            </a:lvl7pPr>
            <a:lvl8pPr>
              <a:defRPr lang="ko-KR" sz="2000"/>
            </a:lvl8pPr>
            <a:lvl9pPr>
              <a:defRPr lang="ko-KR" sz="2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lang="ko-KR" sz="1600"/>
            </a:lvl1pPr>
            <a:lvl2pPr marL="457200" indent="0">
              <a:buNone/>
              <a:defRPr lang="ko-KR" sz="1400"/>
            </a:lvl2pPr>
            <a:lvl3pPr marL="914400" indent="0">
              <a:buNone/>
              <a:defRPr lang="ko-KR" sz="1200"/>
            </a:lvl3pPr>
            <a:lvl4pPr marL="1371600" indent="0">
              <a:buNone/>
              <a:defRPr lang="ko-KR" sz="1000"/>
            </a:lvl4pPr>
            <a:lvl5pPr marL="1828800" indent="0">
              <a:buNone/>
              <a:defRPr lang="ko-KR" sz="1000"/>
            </a:lvl5pPr>
            <a:lvl6pPr marL="2286000" indent="0">
              <a:buNone/>
              <a:defRPr lang="ko-KR" sz="1000"/>
            </a:lvl6pPr>
            <a:lvl7pPr marL="2743200" indent="0">
              <a:buNone/>
              <a:defRPr lang="ko-KR" sz="1000"/>
            </a:lvl7pPr>
            <a:lvl8pPr marL="3200400" indent="0">
              <a:buNone/>
              <a:defRPr lang="ko-KR" sz="1000"/>
            </a:lvl8pPr>
            <a:lvl9pPr marL="3657600" indent="0">
              <a:buNone/>
              <a:defRPr lang="ko-KR"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75DF2D63-3FF5-D547-96B9-BE9CCD1ABA58}" type="slidenum">
              <a:rPr lang="ko-KR" smtClean="0"/>
              <a:t>‹#›</a:t>
            </a:fld>
            <a:endParaRPr lang="ko-KR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/>
              <a:t>프레젠테이션 제목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lang="ko-KR"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 rtlCol="0"/>
          <a:lstStyle>
            <a:lvl1pPr marL="0" indent="0">
              <a:buNone/>
              <a:defRPr lang="ko-KR" sz="3200"/>
            </a:lvl1pPr>
            <a:lvl2pPr marL="457200" indent="0">
              <a:buNone/>
              <a:defRPr lang="ko-KR" sz="2800"/>
            </a:lvl2pPr>
            <a:lvl3pPr marL="914400" indent="0">
              <a:buNone/>
              <a:defRPr lang="ko-KR" sz="2400"/>
            </a:lvl3pPr>
            <a:lvl4pPr marL="1371600" indent="0">
              <a:buNone/>
              <a:defRPr lang="ko-KR" sz="2000"/>
            </a:lvl4pPr>
            <a:lvl5pPr marL="1828800" indent="0">
              <a:buNone/>
              <a:defRPr lang="ko-KR" sz="2000"/>
            </a:lvl5pPr>
            <a:lvl6pPr marL="2286000" indent="0">
              <a:buNone/>
              <a:defRPr lang="ko-KR" sz="2000"/>
            </a:lvl6pPr>
            <a:lvl7pPr marL="2743200" indent="0">
              <a:buNone/>
              <a:defRPr lang="ko-KR" sz="2000"/>
            </a:lvl7pPr>
            <a:lvl8pPr marL="3200400" indent="0">
              <a:buNone/>
              <a:defRPr lang="ko-KR" sz="2000"/>
            </a:lvl8pPr>
            <a:lvl9pPr marL="3657600" indent="0">
              <a:buNone/>
              <a:defRPr lang="ko-KR"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lang="ko-KR" sz="1600"/>
            </a:lvl1pPr>
            <a:lvl2pPr marL="457200" indent="0">
              <a:buNone/>
              <a:defRPr lang="ko-KR" sz="1400"/>
            </a:lvl2pPr>
            <a:lvl3pPr marL="914400" indent="0">
              <a:buNone/>
              <a:defRPr lang="ko-KR" sz="1200"/>
            </a:lvl3pPr>
            <a:lvl4pPr marL="1371600" indent="0">
              <a:buNone/>
              <a:defRPr lang="ko-KR" sz="1000"/>
            </a:lvl4pPr>
            <a:lvl5pPr marL="1828800" indent="0">
              <a:buNone/>
              <a:defRPr lang="ko-KR" sz="1000"/>
            </a:lvl5pPr>
            <a:lvl6pPr marL="2286000" indent="0">
              <a:buNone/>
              <a:defRPr lang="ko-KR" sz="1000"/>
            </a:lvl6pPr>
            <a:lvl7pPr marL="2743200" indent="0">
              <a:buNone/>
              <a:defRPr lang="ko-KR" sz="1000"/>
            </a:lvl7pPr>
            <a:lvl8pPr marL="3200400" indent="0">
              <a:buNone/>
              <a:defRPr lang="ko-KR" sz="1000"/>
            </a:lvl8pPr>
            <a:lvl9pPr marL="3657600" indent="0">
              <a:buNone/>
              <a:defRPr lang="ko-KR"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75DF2D63-3FF5-D547-96B9-BE9CCD1ABA58}" type="slidenum">
              <a:rPr lang="ko-KR" smtClean="0"/>
              <a:t>‹#›</a:t>
            </a:fld>
            <a:endParaRPr lang="ko-KR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/>
              <a:t>프레젠테이션 제목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미지 오른쪽에 있는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 noProof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 rtlCol="0"/>
          <a:lstStyle>
            <a:lvl1pPr>
              <a:defRPr lang="ko-KR" spc="300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95400" y="2816352"/>
            <a:ext cx="3602736" cy="336499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ko-KR" sz="2000" cap="all" spc="0" baseline="0"/>
            </a:lvl1pPr>
            <a:lvl2pPr marL="228600">
              <a:defRPr lang="ko-KR" spc="0" baseline="0"/>
            </a:lvl2pPr>
            <a:lvl3pPr marL="457200">
              <a:defRPr lang="ko-KR" spc="0" baseline="0"/>
            </a:lvl3pPr>
            <a:lvl4pPr marL="685800">
              <a:defRPr lang="ko-KR" spc="0" baseline="0"/>
            </a:lvl4pPr>
            <a:lvl5pPr marL="1143000">
              <a:defRPr lang="ko-KR" spc="0" baseline="0"/>
            </a:lvl5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텍스트 상자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pPr rtl="0"/>
            <a:endParaRPr lang="ko-KR" altLang="en-US" noProof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75DF2D63-3FF5-D547-96B9-BE9CCD1ABA58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rtlCol="0" anchor="ctr"/>
          <a:lstStyle>
            <a:lvl1pPr marL="0" indent="0" algn="ctr">
              <a:buNone/>
              <a:defRPr lang="ko-KR"/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 rtlCol="0"/>
          <a:lstStyle>
            <a:lvl1pPr>
              <a:defRPr lang="ko-KR" spc="300" baseline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ko-KR" sz="2000" cap="none" spc="0" baseline="0"/>
            </a:lvl1pPr>
            <a:lvl2pPr marL="228600">
              <a:defRPr lang="ko-KR" spc="0" baseline="0"/>
            </a:lvl2pPr>
            <a:lvl3pPr marL="457200">
              <a:defRPr lang="ko-KR" spc="0" baseline="0"/>
            </a:lvl3pPr>
            <a:lvl4pPr marL="685800">
              <a:defRPr lang="ko-KR" spc="0" baseline="0"/>
            </a:lvl4pPr>
            <a:lvl5pPr marL="1143000">
              <a:defRPr lang="ko-KR" spc="0" baseline="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dirty="0"/>
          </a:p>
        </p:txBody>
      </p:sp>
      <p:sp>
        <p:nvSpPr>
          <p:cNvPr id="6" name="텍스트 상자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pPr rtl="0"/>
            <a:endParaRPr lang="ko-KR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lang="ko-KR"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ko-KR" smtClean="0"/>
              <a:pPr/>
              <a:t>‹#›</a:t>
            </a:fld>
            <a:endParaRPr lang="ko-KR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lang="ko-KR">
                <a:solidFill>
                  <a:schemeClr val="bg1"/>
                </a:solidFill>
              </a:defRPr>
            </a:lvl1pPr>
          </a:lstStyle>
          <a:p>
            <a:pPr rtl="0"/>
            <a:r>
              <a:rPr lang="ko-KR" dirty="0"/>
              <a:t>프레젠테이션 제목</a:t>
            </a:r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 lang="ko-KR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cxnSp>
        <p:nvCxnSpPr>
          <p:cNvPr id="11" name="직선 연결선(S)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253916"/>
            <a:ext cx="0" cy="353728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(S)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섹션 머리글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ko-KR"/>
            </a:def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rtlCol="0" anchor="ctr"/>
          <a:lstStyle>
            <a:lvl1pPr algn="ctr">
              <a:defRPr lang="ko-KR" sz="4800" spc="300" baseline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 rtlCol="0"/>
          <a:lstStyle>
            <a:lvl1pPr marL="0" indent="0">
              <a:buNone/>
              <a:defRPr lang="ko-KR"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lang="ko-KR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ko-KR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ko-KR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 rtlCol="0"/>
          <a:lstStyle>
            <a:lvl1pPr>
              <a:defRPr lang="ko-KR" spc="3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 rtlCol="0"/>
          <a:lstStyle>
            <a:lvl1pPr>
              <a:defRPr lang="ko-KR" spc="0" baseline="0"/>
            </a:lvl1pPr>
            <a:lvl2pPr>
              <a:defRPr lang="ko-KR" spc="0" baseline="0"/>
            </a:lvl2pPr>
            <a:lvl3pPr>
              <a:defRPr lang="ko-KR" spc="0" baseline="0"/>
            </a:lvl3pPr>
            <a:lvl4pPr>
              <a:defRPr lang="ko-KR" spc="0" baseline="0"/>
            </a:lvl4pPr>
            <a:lvl5pPr>
              <a:defRPr lang="ko-KR" spc="0" baseline="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dirty="0"/>
          </a:p>
        </p:txBody>
      </p:sp>
      <p:sp>
        <p:nvSpPr>
          <p:cNvPr id="6" name="텍스트 상자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pPr rtl="0"/>
            <a:endParaRPr lang="ko-KR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75DF2D63-3FF5-D547-96B9-BE9CCD1ABA58}" type="slidenum">
              <a:rPr lang="ko-KR" smtClean="0"/>
              <a:t>‹#›</a:t>
            </a:fld>
            <a:endParaRPr lang="ko-KR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dirty="0"/>
              <a:t>프레젠테이션 제목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 rtlCol="0"/>
          <a:lstStyle>
            <a:lvl1pPr algn="ctr">
              <a:defRPr lang="ko-KR" spc="3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 rtlCol="0"/>
          <a:lstStyle>
            <a:lvl1pPr>
              <a:defRPr lang="ko-KR" spc="0" baseline="0"/>
            </a:lvl1pPr>
            <a:lvl2pPr>
              <a:defRPr lang="ko-KR" spc="0" baseline="0"/>
            </a:lvl2pPr>
            <a:lvl3pPr>
              <a:defRPr lang="ko-KR" spc="0" baseline="0"/>
            </a:lvl3pPr>
            <a:lvl4pPr>
              <a:defRPr lang="ko-KR" spc="0" baseline="0"/>
            </a:lvl4pPr>
            <a:lvl5pPr>
              <a:defRPr lang="ko-KR" spc="0" baseline="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 dirty="0"/>
          </a:p>
        </p:txBody>
      </p:sp>
      <p:sp>
        <p:nvSpPr>
          <p:cNvPr id="6" name="텍스트 상자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pPr rtl="0"/>
            <a:endParaRPr lang="ko-KR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75DF2D63-3FF5-D547-96B9-BE9CCD1ABA58}" type="slidenum">
              <a:rPr lang="ko-KR" smtClean="0"/>
              <a:t>‹#›</a:t>
            </a:fld>
            <a:endParaRPr lang="ko-KR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dirty="0"/>
              <a:t>프레젠테이션 제목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</a:lstStyle>
          <a:p>
            <a:pPr rtl="0"/>
            <a:endParaRPr lang="ko-KR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75DF2D63-3FF5-D547-96B9-BE9CCD1ABA58}" type="slidenum">
              <a:rPr lang="ko-KR" smtClean="0"/>
              <a:t>‹#›</a:t>
            </a:fld>
            <a:endParaRPr lang="ko-KR" dirty="0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dirty="0"/>
              <a:t>프레젠테이션 제목</a:t>
            </a:r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 rtlCol="0">
            <a:noAutofit/>
          </a:bodyPr>
          <a:lstStyle>
            <a:defPPr>
              <a:defRPr lang="ko-KR"/>
            </a:def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cxnSp>
        <p:nvCxnSpPr>
          <p:cNvPr id="7" name="직선 연결선(S)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부제목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 rtlCol="0"/>
          <a:lstStyle>
            <a:lvl1pPr marL="0" indent="0" algn="l">
              <a:buNone/>
              <a:defRPr lang="ko-KR" sz="2000" cap="all" spc="200" baseline="0">
                <a:latin typeface="+mj-ea"/>
                <a:ea typeface="+mj-ea"/>
              </a:defRPr>
            </a:lvl1pPr>
            <a:lvl2pPr marL="457200" indent="0" algn="ctr">
              <a:buNone/>
              <a:defRPr lang="ko-KR" sz="2000"/>
            </a:lvl2pPr>
            <a:lvl3pPr marL="914400" indent="0" algn="ctr">
              <a:buNone/>
              <a:defRPr lang="ko-KR" sz="1800"/>
            </a:lvl3pPr>
            <a:lvl4pPr marL="1371600" indent="0" algn="ctr">
              <a:buNone/>
              <a:defRPr lang="ko-KR" sz="1600"/>
            </a:lvl4pPr>
            <a:lvl5pPr marL="1828800" indent="0" algn="ctr">
              <a:buNone/>
              <a:defRPr lang="ko-KR" sz="1600"/>
            </a:lvl5pPr>
            <a:lvl6pPr marL="2286000" indent="0" algn="ctr">
              <a:buNone/>
              <a:defRPr lang="ko-KR" sz="1600"/>
            </a:lvl6pPr>
            <a:lvl7pPr marL="2743200" indent="0" algn="ctr">
              <a:buNone/>
              <a:defRPr lang="ko-KR" sz="1600"/>
            </a:lvl7pPr>
            <a:lvl8pPr marL="3200400" indent="0" algn="ctr">
              <a:buNone/>
              <a:defRPr lang="ko-KR" sz="1600"/>
            </a:lvl8pPr>
            <a:lvl9pPr marL="3657600" indent="0" algn="ctr">
              <a:buNone/>
              <a:defRPr lang="ko-KR" sz="1600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rtlCol="0" anchor="b"/>
          <a:lstStyle>
            <a:lvl1pPr algn="l">
              <a:lnSpc>
                <a:spcPts val="5200"/>
              </a:lnSpc>
              <a:defRPr lang="ko-KR" sz="3600" spc="0" baseline="0">
                <a:latin typeface="+mn-lt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 rtlCol="0"/>
          <a:lstStyle>
            <a:lvl1pPr algn="ctr">
              <a:defRPr lang="ko-KR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75DF2D63-3FF5-D547-96B9-BE9CCD1ABA58}" type="slidenum">
              <a:rPr lang="ko-KR" smtClean="0"/>
              <a:pPr/>
              <a:t>‹#›</a:t>
            </a:fld>
            <a:endParaRPr 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/>
              <a:t>프레젠테이션 제목</a:t>
            </a:r>
          </a:p>
        </p:txBody>
      </p:sp>
      <p:sp>
        <p:nvSpPr>
          <p:cNvPr id="5" name="그림 개체 틀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ko-KR" sz="160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6" name="그림 개체 틀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ko-KR" sz="160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7" name="그림 개체 틀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ko-KR" sz="160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8" name="그림 개체 틀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ko-KR" sz="160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9" name="텍스트 개체 틀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b="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텍스트 개체 틀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b="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텍스트 개체 틀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텍스트 개체 틀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b="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텍스트 개체 틀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b="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텍스트 개체 틀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(S)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(S)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 rtlCol="0"/>
          <a:lstStyle>
            <a:lvl1pPr algn="ctr">
              <a:defRPr lang="ko-KR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75DF2D63-3FF5-D547-96B9-BE9CCD1ABA58}" type="slidenum">
              <a:rPr lang="ko-KR" smtClean="0"/>
              <a:pPr/>
              <a:t>‹#›</a:t>
            </a:fld>
            <a:endParaRPr 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/>
              <a:t>프레젠테이션 제목</a:t>
            </a:r>
          </a:p>
        </p:txBody>
      </p:sp>
      <p:sp>
        <p:nvSpPr>
          <p:cNvPr id="5" name="그림 개체 틀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ko-KR" sz="160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6" name="그림 개체 틀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ko-KR" sz="160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7" name="그림 개체 틀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ko-KR" sz="160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8" name="그림 개체 틀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ko-KR" sz="160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9" name="텍스트 개체 틀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b="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텍스트 개체 틀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b="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텍스트 개체 틀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텍스트 개체 틀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b="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텍스트 개체 틀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b="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텍스트 개체 틀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직선 연결선(S)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(S)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그림 개체 틀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ko-KR" sz="160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22" name="그림 개체 틀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ko-KR" sz="160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23" name="그림 개체 틀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ko-KR" sz="160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24" name="그림 개체 틀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ko-KR" sz="160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25" name="텍스트 개체 틀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b="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텍스트 개체 틀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7" name="텍스트 개체 틀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b="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8" name="텍스트 개체 틀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텍스트 개체 틀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b="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텍스트 개체 틀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텍스트 개체 틀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400" b="0" cap="all" spc="200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2" name="텍스트 개체 틀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ko-KR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33" name="직선 연결선(S)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(S)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(S)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(S)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ko-KR"/>
            </a:defPPr>
          </a:lstStyle>
          <a:p>
            <a:pPr rtl="0"/>
            <a:r>
              <a:rPr lang="ko-KR" altLang="en-US" noProof="0" dirty="0"/>
              <a:t>마스터 제목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ko-KR"/>
            </a:def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ko-KR" sz="1200" cap="all" spc="200" baseline="0">
                <a:solidFill>
                  <a:schemeClr val="accent1"/>
                </a:solidFill>
                <a:latin typeface="Malgun Gothic" panose="020B0504020200020000" pitchFamily="34" charset="0"/>
                <a:ea typeface="Malgun Gothic"/>
              </a:defRPr>
            </a:lvl1pPr>
          </a:lstStyle>
          <a:p>
            <a:pPr rtl="0"/>
            <a:fld id="{75DF2D63-3FF5-D547-96B9-BE9CCD1ABA5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25" name="바닥글 개체 틀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lang="ko-KR" sz="1200" cap="all" spc="100" baseline="0">
                <a:solidFill>
                  <a:schemeClr val="accent1"/>
                </a:solidFill>
                <a:latin typeface="Malgun Gothic" panose="020B0504020200020000" pitchFamily="34" charset="0"/>
                <a:ea typeface="Malgun Gothic"/>
              </a:defRPr>
            </a:lvl1pPr>
          </a:lstStyle>
          <a:p>
            <a:pPr algn="r"/>
            <a:r>
              <a:rPr lang="ko-KR" altLang="en-US" noProof="0"/>
              <a:t>프레젠테이션 제목</a:t>
            </a:r>
          </a:p>
        </p:txBody>
      </p: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261937"/>
            <a:ext cx="0" cy="352926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cap="all" spc="300" baseline="0">
          <a:solidFill>
            <a:schemeClr val="tx1"/>
          </a:solidFill>
          <a:latin typeface="+mj-ea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ko-KR" sz="2400" b="0" i="0" kern="1200" baseline="0">
          <a:solidFill>
            <a:schemeClr val="tx1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맑은 고딕 Semilight" panose="020B0502040204020203" pitchFamily="50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sz="2000" b="0" i="0" kern="1200" baseline="0">
          <a:solidFill>
            <a:schemeClr val="tx1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맑은 고딕 Semilight" panose="020B0502040204020203" pitchFamily="50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sz="1800" b="0" i="0" kern="1200" baseline="0">
          <a:solidFill>
            <a:schemeClr val="tx1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맑은 고딕 Semilight" panose="020B0502040204020203" pitchFamily="50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sz="1600" b="0" i="0" kern="1200" baseline="0">
          <a:solidFill>
            <a:schemeClr val="tx1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맑은 고딕 Semilight" panose="020B0502040204020203" pitchFamily="50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sz="1400" b="0" i="0" kern="1200" baseline="0">
          <a:solidFill>
            <a:schemeClr val="tx1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맑은 고딕 Semilight" panose="020B0502040204020203" pitchFamily="50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6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jpeg"/><Relationship Id="rId5" Type="http://schemas.openxmlformats.org/officeDocument/2006/relationships/image" Target="../media/image7.jpeg"/><Relationship Id="rId10" Type="http://schemas.openxmlformats.org/officeDocument/2006/relationships/image" Target="../media/image13.jpeg"/><Relationship Id="rId4" Type="http://schemas.openxmlformats.org/officeDocument/2006/relationships/image" Target="../media/image10.jpeg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개체 틀 4" descr="투명한 캡슐이 있는 페트리 접시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/>
              <a:t>과학적 발견</a:t>
            </a:r>
          </a:p>
        </p:txBody>
      </p:sp>
      <p:sp>
        <p:nvSpPr>
          <p:cNvPr id="2" name="부제목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MIRJAM NILSSON​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8A45141-45F1-0A77-FE4E-CBCA53A2B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824" y="609600"/>
            <a:ext cx="6661439" cy="1252728"/>
          </a:xfrm>
        </p:spPr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sz="4800" dirty="0"/>
              <a:t>제품 출시 계획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8A8D9-0655-E1FF-7DED-F2EC492D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/>
              <a:t>프레젠테이션 제목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A56D8AC-E390-DBD3-E5E6-5C36EE1E42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/>
              <a:t>계획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E09179A7-F937-7895-8FC1-19E3BCFE6A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rtlCol="0"/>
          <a:lstStyle>
            <a:defPPr>
              <a:defRPr lang="ko-KR"/>
            </a:def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확장 가능한 전자상거래 강화</a:t>
            </a:r>
          </a:p>
          <a:p>
            <a:pPr rtl="0"/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5462C4A-E218-EEFA-1C3B-FC78BE8900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/>
              <a:t>마케팅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4E48D88-9438-AF74-9E7B-54985E0231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표준화된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메트릭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배포</a:t>
            </a:r>
          </a:p>
          <a:p>
            <a:pPr rtl="0"/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4554076-E5E4-8026-26DB-B67E2F12CF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/>
              <a:t>디자인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EAE8038A-B730-4711-D7B5-851B7FAAD8A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rtlCol="0"/>
          <a:lstStyle>
            <a:defPPr>
              <a:defRPr lang="ko-KR"/>
            </a:def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e-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비즈니스 응용 프로그램 조정</a:t>
            </a:r>
          </a:p>
          <a:p>
            <a:pPr rtl="0"/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57CF821-3BB7-EAAC-D7BB-89DCEE25079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/>
              <a:t>전략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808185AA-496A-A5EB-3328-97A615D131B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전체적으로 뛰어난 방법론 장려</a:t>
            </a:r>
          </a:p>
          <a:p>
            <a:pPr rtl="0"/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37831CC4-0B09-14AA-184F-D3ECC41DECE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/>
              <a:t>출시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7511B12E-ED27-B573-2E5E-DBA687F9987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5" y="3730752"/>
            <a:ext cx="1598635" cy="1143000"/>
          </a:xfrm>
        </p:spPr>
        <p:txBody>
          <a:bodyPr rtlCol="0"/>
          <a:lstStyle>
            <a:defPPr>
              <a:defRPr lang="ko-KR"/>
            </a:def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효과적인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e-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비즈니스 요구 사항이 포함된 전략적 네트워크 배포</a:t>
            </a:r>
          </a:p>
          <a:p>
            <a:pPr rtl="0"/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6" name="내용 개체 틀 25" descr="안에 물이 있는 매달린 거품 모양 물질의 현미경 뷰">
            <a:extLst>
              <a:ext uri="{FF2B5EF4-FFF2-40B4-BE49-F238E27FC236}">
                <a16:creationId xmlns:a16="http://schemas.microsoft.com/office/drawing/2014/main" id="{B083ED63-584D-2579-2721-B716F3BC8F6B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3">
            <a:alphaModFix amt="70000"/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175250"/>
            <a:ext cx="12188825" cy="1682750"/>
          </a:xfrm>
          <a:custGeom>
            <a:avLst/>
            <a:gdLst>
              <a:gd name="connsiteX0" fmla="*/ 0 w 12192000"/>
              <a:gd name="connsiteY0" fmla="*/ 0 h 1588010"/>
              <a:gd name="connsiteX1" fmla="*/ 12192000 w 12192000"/>
              <a:gd name="connsiteY1" fmla="*/ 0 h 1588010"/>
              <a:gd name="connsiteX2" fmla="*/ 12192000 w 12192000"/>
              <a:gd name="connsiteY2" fmla="*/ 1588010 h 1588010"/>
              <a:gd name="connsiteX3" fmla="*/ 0 w 12192000"/>
              <a:gd name="connsiteY3" fmla="*/ 1588010 h 1588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588010">
                <a:moveTo>
                  <a:pt x="0" y="0"/>
                </a:moveTo>
                <a:lnTo>
                  <a:pt x="12192000" y="0"/>
                </a:lnTo>
                <a:lnTo>
                  <a:pt x="12192000" y="1588010"/>
                </a:lnTo>
                <a:lnTo>
                  <a:pt x="0" y="1588010"/>
                </a:lnTo>
                <a:close/>
              </a:path>
            </a:pathLst>
          </a:custGeom>
          <a:solidFill>
            <a:schemeClr val="accent2"/>
          </a:solidFill>
        </p:spPr>
      </p:pic>
      <p:cxnSp>
        <p:nvCxnSpPr>
          <p:cNvPr id="17" name="직선 연결선(S) 16">
            <a:extLst>
              <a:ext uri="{FF2B5EF4-FFF2-40B4-BE49-F238E27FC236}">
                <a16:creationId xmlns:a16="http://schemas.microsoft.com/office/drawing/2014/main" id="{8488A0F8-E720-D31B-750D-634FA849B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9224" y="5172458"/>
            <a:ext cx="0" cy="61874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3EE887-A172-F01E-98D1-8781769CBE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75DF2D63-3FF5-D547-96B9-BE9CCD1ABA58}" type="slidenum">
              <a:rPr lang="en-US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450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E5327E6-13FB-2F71-A207-72E15A01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/>
              <a:t>시간 표시줄 </a:t>
            </a:r>
          </a:p>
        </p:txBody>
      </p:sp>
      <p:pic>
        <p:nvPicPr>
          <p:cNvPr id="21" name="내용 개체 틀 25" descr="방울이 맺힌 주황색 시험관이 있는 시험관">
            <a:extLst>
              <a:ext uri="{FF2B5EF4-FFF2-40B4-BE49-F238E27FC236}">
                <a16:creationId xmlns:a16="http://schemas.microsoft.com/office/drawing/2014/main" id="{FE365C49-5FBF-04F7-2612-59A6D6F84C37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6BA20C7-F48C-429D-2FA7-B7B83A800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0"/>
            <a:ext cx="2285995" cy="1685542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8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BE788E-706D-5D5C-B17F-51759A2C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519E8E-7F0D-C4E6-CC87-3F8B896EF0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75DF2D63-3FF5-D547-96B9-BE9CCD1ABA58}" type="slidenum">
              <a:rPr lang="en-US" altLang="ko-KR" smtClean="0"/>
              <a:pPr/>
              <a:t>11</a:t>
            </a:fld>
            <a:endParaRPr lang="ko-KR" altLang="en-US"/>
          </a:p>
        </p:txBody>
      </p:sp>
      <p:sp>
        <p:nvSpPr>
          <p:cNvPr id="82" name="텍스트 개체 틀 81">
            <a:extLst>
              <a:ext uri="{FF2B5EF4-FFF2-40B4-BE49-F238E27FC236}">
                <a16:creationId xmlns:a16="http://schemas.microsoft.com/office/drawing/2014/main" id="{2E1F38AB-E038-4CD1-618A-52B12F7A4BB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0A77C80-D935-F537-F818-8C03F02AF5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en-US" altLang="ko-KR" dirty="0"/>
              <a:t>9</a:t>
            </a:r>
            <a:r>
              <a:rPr lang="ko-KR" altLang="en-US" dirty="0"/>
              <a:t>월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9E703999-0627-E209-2471-30DBE4AD3C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lvl="0" rtl="0"/>
            <a:r>
              <a: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확장 가능한 전자상거래 강화</a:t>
            </a:r>
          </a:p>
          <a:p>
            <a:pPr rtl="0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81" name="텍스트 개체 틀 80">
            <a:extLst>
              <a:ext uri="{FF2B5EF4-FFF2-40B4-BE49-F238E27FC236}">
                <a16:creationId xmlns:a16="http://schemas.microsoft.com/office/drawing/2014/main" id="{F670FB6E-8396-CF15-B901-347F21C0662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B9A58C4-B167-911B-151E-289752AE22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en-US" altLang="ko-KR" dirty="0"/>
              <a:t>10</a:t>
            </a:r>
            <a:r>
              <a:rPr lang="ko-KR" altLang="en-US" dirty="0"/>
              <a:t>월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C5EC4B8C-DA99-ED1F-A340-C03D85FEEB1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280541" cy="1143000"/>
          </a:xfrm>
        </p:spPr>
        <p:txBody>
          <a:bodyPr rtlCol="0"/>
          <a:lstStyle>
            <a:defPPr>
              <a:defRPr lang="ko-KR"/>
            </a:defPPr>
          </a:lstStyle>
          <a:p>
            <a:pPr lvl="0" rtl="0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표준화된 </a:t>
            </a:r>
            <a:r>
              <a:rPr lang="ko-KR" altLang="en-US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메트릭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배포</a:t>
            </a:r>
          </a:p>
          <a:p>
            <a:pPr rtl="0"/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83" name="텍스트 개체 틀 82">
            <a:extLst>
              <a:ext uri="{FF2B5EF4-FFF2-40B4-BE49-F238E27FC236}">
                <a16:creationId xmlns:a16="http://schemas.microsoft.com/office/drawing/2014/main" id="{D1FC7473-B976-1C94-F51C-63C1354C688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E2FC2AA-1AF5-2B4E-0A3F-ADBC8EED82A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en-US" altLang="ko-KR"/>
              <a:t>11</a:t>
            </a:r>
            <a:r>
              <a:rPr lang="ko-KR" altLang="en-US"/>
              <a:t>월</a:t>
            </a: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2F88EBF3-B74B-2BAE-FD85-77076F5567F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lvl="0" rtl="0"/>
            <a:r>
              <a:rPr lang="en-US" altLang="ko-KR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e-</a:t>
            </a:r>
            <a:r>
              <a: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비즈니스 응용 프로그램 조정</a:t>
            </a:r>
          </a:p>
          <a:p>
            <a:pPr rtl="0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84" name="텍스트 개체 틀 83">
            <a:extLst>
              <a:ext uri="{FF2B5EF4-FFF2-40B4-BE49-F238E27FC236}">
                <a16:creationId xmlns:a16="http://schemas.microsoft.com/office/drawing/2014/main" id="{3FE9BB50-1FAA-348B-F236-D51B9527BE3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4E29500-4B8C-7CD9-C95A-3169C7062B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en-US" altLang="ko-KR"/>
              <a:t>12</a:t>
            </a:r>
            <a:r>
              <a:rPr lang="ko-KR" altLang="en-US"/>
              <a:t>월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24E8877F-2403-58C2-433E-44261470080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전체적으로 뛰어난 방법론 장려</a:t>
            </a:r>
          </a:p>
          <a:p>
            <a:pPr rtl="0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85" name="텍스트 개체 틀 84">
            <a:extLst>
              <a:ext uri="{FF2B5EF4-FFF2-40B4-BE49-F238E27FC236}">
                <a16:creationId xmlns:a16="http://schemas.microsoft.com/office/drawing/2014/main" id="{158572BB-F863-F698-0C6D-57D4F3772E5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F9A6F37A-B065-126D-BAD3-C956D8BD871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en-US" altLang="ko-KR"/>
              <a:t>1</a:t>
            </a:r>
            <a:r>
              <a:rPr lang="ko-KR" altLang="en-US"/>
              <a:t>월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AE2A7F3-EC70-CDB1-A10E-1EEDBFBDD5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19" cy="1143000"/>
          </a:xfrm>
        </p:spPr>
        <p:txBody>
          <a:bodyPr rtlCol="0"/>
          <a:lstStyle>
            <a:defPPr>
              <a:defRPr lang="ko-KR"/>
            </a:defPPr>
          </a:lstStyle>
          <a:p>
            <a:pPr lvl="0" rtl="0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효과적인 </a:t>
            </a:r>
            <a:r>
              <a:rPr lang="en-US" alt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e-</a:t>
            </a:r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비즈니스 요구 사항이 포함된 전략적 네트워크 배포</a:t>
            </a:r>
          </a:p>
          <a:p>
            <a:pPr rtl="0"/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8882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개체 틀 38" descr="흰색 DNA 구조체">
            <a:extLst>
              <a:ext uri="{FF2B5EF4-FFF2-40B4-BE49-F238E27FC236}">
                <a16:creationId xmlns:a16="http://schemas.microsoft.com/office/drawing/2014/main" id="{F90B3248-E185-8C9D-93CE-A79DE50A6F3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217F23FC-AC97-DC78-C63F-66C5BF23A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20552" y="12357"/>
            <a:ext cx="10071448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2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3E315A2-4CED-23BB-CA3C-C8962E24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/>
              <a:t>주력 분야</a:t>
            </a:r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90FCB302-A0EE-7CF7-A4B2-ED343BFF9BC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/>
              <a:t>프레젠테이션 제목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205EC8C-AC41-F14C-3C63-5BF0F54D1D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75DF2D63-3FF5-D547-96B9-BE9CCD1ABA58}" type="slidenum">
              <a:rPr lang="en-US" altLang="ko-KR" smtClean="0"/>
              <a:pPr/>
              <a:t>12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4489FD-4F12-40A7-1EA9-79A941933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en-US" altLang="ko-KR" dirty="0"/>
              <a:t>B2B </a:t>
            </a:r>
            <a:r>
              <a:rPr lang="ko-KR" altLang="en-US" dirty="0"/>
              <a:t>시장 시나리오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BCDA136-13F8-70CB-CDA2-02260A2D2D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경쟁에서 앞서가기 위한 성공적인 전략 개발</a:t>
            </a:r>
          </a:p>
          <a:p>
            <a:pPr rtl="0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가장 쉽게 달성할 수 있는 목표를 활용하여 대략적인 가치 파악</a:t>
            </a:r>
          </a:p>
          <a:p>
            <a:pPr rtl="0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고객 지향 수렴 시각화</a:t>
            </a:r>
          </a:p>
          <a:p>
            <a:pPr rtl="0"/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rtl="0"/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6743F76-FD81-DAAA-A5BA-6E77D3B83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/>
              <a:t>클라우드 기반 영업 기회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455F573-DF2A-FE60-2B86-5E131463642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회사 전략에 대한 반복적인 접근 방식</a:t>
            </a:r>
          </a:p>
          <a:p>
            <a:pPr rtl="0"/>
            <a:r>
              <a: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내부에서 관리 프레임워크 구축</a:t>
            </a:r>
          </a:p>
          <a:p>
            <a:pPr rtl="0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rtl="0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27" name="직선 연결선(S) 26">
            <a:extLst>
              <a:ext uri="{FF2B5EF4-FFF2-40B4-BE49-F238E27FC236}">
                <a16:creationId xmlns:a16="http://schemas.microsoft.com/office/drawing/2014/main" id="{E4A534A3-16E3-79AB-9E75-F40D0FDB4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49224" y="2277979"/>
            <a:ext cx="0" cy="351322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958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2A9E4-3B33-8623-FB27-6D7248C3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7" y="4014216"/>
            <a:ext cx="4319757" cy="1828800"/>
          </a:xfrm>
        </p:spPr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/>
              <a:t>달성 방법</a:t>
            </a: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1640E3-ACD2-7360-A022-281862D314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076FCA-E5D9-5BC6-F8F1-95D9E55694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75DF2D63-3FF5-D547-96B9-BE9CCD1ABA58}" type="slidenum">
              <a:rPr lang="en-US" altLang="ko-KR" smtClean="0"/>
              <a:t>13</a:t>
            </a:fld>
            <a:endParaRPr lang="ko-KR" altLang="en-US" dirty="0"/>
          </a:p>
        </p:txBody>
      </p:sp>
      <p:pic>
        <p:nvPicPr>
          <p:cNvPr id="18" name="그림 개체 틀 17" descr="시험관을 보고 있는 과학자">
            <a:extLst>
              <a:ext uri="{FF2B5EF4-FFF2-40B4-BE49-F238E27FC236}">
                <a16:creationId xmlns:a16="http://schemas.microsoft.com/office/drawing/2014/main" id="{1FB107C6-83C2-4539-D841-857D29AC76A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8575" y="612775"/>
            <a:ext cx="3200400" cy="3200400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  <p:pic>
        <p:nvPicPr>
          <p:cNvPr id="15" name="그림 개체 틀 17" descr="단색으로 채워진 신경">
            <a:extLst>
              <a:ext uri="{FF2B5EF4-FFF2-40B4-BE49-F238E27FC236}">
                <a16:creationId xmlns:a16="http://schemas.microsoft.com/office/drawing/2014/main" id="{D6EBC2A8-A6B3-B04E-41A4-25A9A0676AD0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6245225" y="704850"/>
            <a:ext cx="914400" cy="914400"/>
          </a:xfr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559EBB-1744-14F2-6EEA-D5BDC030F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en-US" altLang="ko-KR" sz="2000" dirty="0">
                <a:effectLst/>
              </a:rPr>
              <a:t>ROI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D9F940-BA56-74F7-87F0-7199A77BB8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멀티미디어 기반 전문 지식 및 미디어 간 성장 전략 구상 </a:t>
            </a:r>
            <a:br>
              <a:rPr lang="ko-KR" altLang="en-US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</a:br>
            <a:br>
              <a:rPr lang="ko-KR" altLang="en-US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</a:br>
            <a:r>
              <a:rPr lang="ko-KR" altLang="en-US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우수한 지적 자본 시각화 </a:t>
            </a:r>
            <a:br>
              <a:rPr lang="ko-KR" altLang="en-US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</a:br>
            <a:br>
              <a:rPr lang="ko-KR" altLang="en-US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</a:br>
            <a:r>
              <a:rPr lang="ko-KR" altLang="en-US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웹 지원 기술을 사용하여 전 세계적인 방법 활용 </a:t>
            </a:r>
            <a:br>
              <a:rPr lang="ko-KR" altLang="en-US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</a:b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rtl="0"/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6" name="그림 개체 틀 19" descr="단색으로 채운 현미경">
            <a:extLst>
              <a:ext uri="{FF2B5EF4-FFF2-40B4-BE49-F238E27FC236}">
                <a16:creationId xmlns:a16="http://schemas.microsoft.com/office/drawing/2014/main" id="{5231DDDB-E29E-8882-E71C-20340171D8DC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6245225" y="3273425"/>
            <a:ext cx="914400" cy="914400"/>
          </a:xfr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1A83F6-ADD2-533E-DD3D-2171EC6F7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sz="2000"/>
              <a:t>틈새 시장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7DB5B2-8F12-4C2A-D018-C12FD16160B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지속 가능한 전략을 통해 확장 가능한 고객 서비스 추진</a:t>
            </a:r>
            <a:br>
              <a:rPr lang="ko-KR" altLang="en-US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</a:br>
            <a:br>
              <a:rPr lang="ko-KR" altLang="en-US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</a:br>
            <a:r>
              <a:rPr lang="ko-KR" altLang="en-US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최첨단 제품과 함께 최상위 웹 서비스 제공 </a:t>
            </a:r>
            <a:br>
              <a:rPr lang="ko-KR" altLang="en-US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</a:br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rtl="0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7" name="그림 개체 틀 21" descr="시험관 윤곽선">
            <a:extLst>
              <a:ext uri="{FF2B5EF4-FFF2-40B4-BE49-F238E27FC236}">
                <a16:creationId xmlns:a16="http://schemas.microsoft.com/office/drawing/2014/main" id="{488A4C2A-F5B5-FAD1-D810-289B2092FF6C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6245225" y="5165725"/>
            <a:ext cx="914400" cy="914400"/>
          </a:xfr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508684D-1AA5-491C-E832-1EB26568CC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sz="2000"/>
              <a:t>공급망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FE9FCFF-DB0B-28A0-AC61-CFCB265C5B3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강력한 아이디어로 일대일 고객 서비스 구축 </a:t>
            </a:r>
            <a:br>
              <a:rPr lang="ko-KR" altLang="en-US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</a:br>
            <a:br>
              <a:rPr lang="ko-KR" altLang="en-US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</a:br>
            <a:r>
              <a:rPr lang="ko-KR" altLang="en-US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실시간 스키마를 위한 시기적절한 상품을 최대한 활용 </a:t>
            </a:r>
            <a:br>
              <a:rPr lang="ko-KR" altLang="en-US" dirty="0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</a:br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rtl="0"/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375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B7103A8-AEEA-50D3-BE61-CC85D24BD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/>
              <a:t>요약 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5BCABC-85E9-BA68-F054-2D7759224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/>
              <a:t>프레젠테이션 제목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978ADB-AD70-DE7C-4643-85C48AE12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75DF2D63-3FF5-D547-96B9-BE9CCD1ABA58}" type="slidenum">
              <a:rPr lang="en-US" altLang="ko-KR" smtClean="0"/>
              <a:pPr/>
              <a:t>14</a:t>
            </a:fld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003147-27BE-7492-36B6-F405F1156F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en-US" altLang="ko-KR" sz="2000" spc="1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Contoso</a:t>
            </a:r>
            <a:r>
              <a:rPr lang="ko-KR" altLang="en-US" sz="2000" spc="1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에서는 </a:t>
            </a:r>
            <a:r>
              <a:rPr lang="en-US" altLang="ko-KR" sz="2000" spc="1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110%</a:t>
            </a:r>
            <a:r>
              <a:rPr lang="ko-KR" altLang="en-US" sz="2000" spc="1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제공합니다</a:t>
            </a:r>
            <a:r>
              <a:rPr lang="en-US" altLang="ko-KR" sz="2000" spc="10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2000" spc="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차세대 데이터 아키텍처를 사용하여 조직에서 </a:t>
            </a:r>
            <a:r>
              <a:rPr lang="en-US" altLang="ko-KR" sz="2000" spc="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Agile</a:t>
            </a:r>
            <a:r>
              <a:rPr lang="ko-KR" altLang="en-US" sz="2000" spc="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워크플로를 가상으로 관리할 수 있도록 지원합니다</a:t>
            </a:r>
            <a:r>
              <a:rPr lang="en-US" altLang="ko-KR" sz="2000" spc="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Contoso</a:t>
            </a:r>
            <a:r>
              <a:rPr lang="ko-KR" altLang="en-US" sz="2000" spc="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는 시장 지식과 제품 뒤의 훌륭한 팀 덕택에 성공하고 있습니다</a:t>
            </a:r>
            <a:r>
              <a:rPr lang="en-US" altLang="ko-KR" sz="2000" spc="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 </a:t>
            </a:r>
            <a:r>
              <a:rPr lang="ko-KR" altLang="en-US" sz="2000" spc="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회사의 </a:t>
            </a:r>
            <a:r>
              <a:rPr lang="en-US" altLang="ko-KR" sz="2000" spc="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CEO</a:t>
            </a:r>
            <a:r>
              <a:rPr lang="ko-KR" altLang="en-US" sz="2000" spc="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는 “선제적으로 비즈니스 수행 방식을 혁신함으로써 효율성을 얻게 될 </a:t>
            </a:r>
            <a:r>
              <a:rPr lang="ko-KR" altLang="en-US" sz="2000" spc="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것이다”라고</a:t>
            </a:r>
            <a:r>
              <a:rPr lang="ko-KR" altLang="en-US" sz="2000" spc="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이야기합니다</a:t>
            </a:r>
            <a:r>
              <a:rPr lang="en-US" altLang="ko-KR" sz="2000" spc="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</p:txBody>
      </p:sp>
      <p:pic>
        <p:nvPicPr>
          <p:cNvPr id="7" name="그림 개체 틀 6" descr="방울이 맺힌 주황색 시험관이 있는 시험관">
            <a:extLst>
              <a:ext uri="{FF2B5EF4-FFF2-40B4-BE49-F238E27FC236}">
                <a16:creationId xmlns:a16="http://schemas.microsoft.com/office/drawing/2014/main" id="{70A9CAB5-92AE-2C08-1CA8-8B55D552EE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alphaModFix amt="50000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71216" y="5330952"/>
            <a:ext cx="6519672" cy="1527048"/>
          </a:xfrm>
          <a:custGeom>
            <a:avLst/>
            <a:gdLst>
              <a:gd name="connsiteX0" fmla="*/ 0 w 6515097"/>
              <a:gd name="connsiteY0" fmla="*/ 0 h 2133600"/>
              <a:gd name="connsiteX1" fmla="*/ 6515097 w 6515097"/>
              <a:gd name="connsiteY1" fmla="*/ 0 h 2133600"/>
              <a:gd name="connsiteX2" fmla="*/ 6515097 w 6515097"/>
              <a:gd name="connsiteY2" fmla="*/ 2133600 h 2133600"/>
              <a:gd name="connsiteX3" fmla="*/ 0 w 6515097"/>
              <a:gd name="connsiteY3" fmla="*/ 213360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15097" h="2133600">
                <a:moveTo>
                  <a:pt x="0" y="0"/>
                </a:moveTo>
                <a:lnTo>
                  <a:pt x="6515097" y="0"/>
                </a:lnTo>
                <a:lnTo>
                  <a:pt x="6515097" y="2133600"/>
                </a:lnTo>
                <a:lnTo>
                  <a:pt x="0" y="21336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9420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개체 틀 16" descr="흰색 DNA 구조체">
            <a:extLst>
              <a:ext uri="{FF2B5EF4-FFF2-40B4-BE49-F238E27FC236}">
                <a16:creationId xmlns:a16="http://schemas.microsoft.com/office/drawing/2014/main" id="{6D8705D1-EA1F-3113-ABE0-EC474D1F18D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9" name="제목 18">
            <a:extLst>
              <a:ext uri="{FF2B5EF4-FFF2-40B4-BE49-F238E27FC236}">
                <a16:creationId xmlns:a16="http://schemas.microsoft.com/office/drawing/2014/main" id="{1130D679-D78E-1F15-EC3D-4BED6D69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/>
              <a:t>감사합니다</a:t>
            </a:r>
            <a:r>
              <a:rPr lang="en-US" altLang="ko-KR" dirty="0"/>
              <a:t>. </a:t>
            </a:r>
          </a:p>
        </p:txBody>
      </p:sp>
      <p:pic>
        <p:nvPicPr>
          <p:cNvPr id="22" name="그림 개체 틀 25" descr="실험실이나 과학 조사를 위해 페트리 접시에서 배양된 박테리아">
            <a:extLst>
              <a:ext uri="{FF2B5EF4-FFF2-40B4-BE49-F238E27FC236}">
                <a16:creationId xmlns:a16="http://schemas.microsoft.com/office/drawing/2014/main" id="{862BA3D8-52E1-692C-F244-F7882DAD228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BB8B6963-69FE-8A03-5E86-2BF855024B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marL="0" indent="0" algn="ctr" rtl="0">
              <a:lnSpc>
                <a:spcPts val="2660"/>
              </a:lnSpc>
              <a:spcBef>
                <a:spcPts val="0"/>
              </a:spcBef>
              <a:buNone/>
            </a:pPr>
            <a:r>
              <a:rPr lang="en-US" altLang="ko-KR" sz="2000" cap="all" spc="0" dirty="0" err="1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Mirjam</a:t>
            </a:r>
            <a:r>
              <a:rPr lang="ko-KR" altLang="en-US" sz="2000" cap="all" spc="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sz="2000" cap="all" spc="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Nilsson</a:t>
            </a:r>
            <a:r>
              <a:rPr lang="ko-KR" altLang="en-US" sz="2000" cap="all" spc="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​</a:t>
            </a:r>
          </a:p>
          <a:p>
            <a:pPr marL="0" indent="0" algn="ctr" rtl="0">
              <a:lnSpc>
                <a:spcPts val="2660"/>
              </a:lnSpc>
              <a:spcBef>
                <a:spcPts val="0"/>
              </a:spcBef>
              <a:buNone/>
            </a:pPr>
            <a:r>
              <a:rPr lang="en-US" altLang="ko-KR" sz="2000" cap="all" spc="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mirjam@contoso.com | 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333412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/>
              <a:t>안건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75DF2D63-3FF5-D547-96B9-BE9CCD1ABA58}" type="slidenum">
              <a:rPr lang="en-US" altLang="ko-KR" smtClean="0"/>
              <a:pPr/>
              <a:t>2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소개</a:t>
            </a:r>
          </a:p>
          <a:p>
            <a:pPr rtl="0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기본 목표</a:t>
            </a:r>
          </a:p>
          <a:p>
            <a:pPr rtl="0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성장 분야</a:t>
            </a:r>
          </a:p>
          <a:p>
            <a:pPr rtl="0"/>
            <a:r>
              <a:rPr lang="ko-KR" altLang="en-US" dirty="0"/>
              <a:t>시간 표시줄 </a:t>
            </a:r>
            <a:endParaRPr lang="en-US" altLang="ko-KR" dirty="0"/>
          </a:p>
          <a:p>
            <a:pPr rtl="0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요약</a:t>
            </a:r>
          </a:p>
          <a:p>
            <a:pPr rtl="0"/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rtl="0"/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8" name="그림 개체 틀 7" descr="플라스크에서 염료를 확산시키는 피펫">
            <a:extLst>
              <a:ext uri="{FF2B5EF4-FFF2-40B4-BE49-F238E27FC236}">
                <a16:creationId xmlns:a16="http://schemas.microsoft.com/office/drawing/2014/main" id="{9DA934D8-2609-4227-78DF-CF8F07A2F9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" b="79"/>
          <a:stretch/>
        </p:blipFill>
        <p:spPr/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84788-646A-CF90-D67D-14752A71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/>
              <a:t>소개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1D8BC6-DD9D-7F06-3B9F-9F2B462E49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586F16-C3E1-6E51-D140-EF50382CA4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75DF2D63-3FF5-D547-96B9-BE9CCD1ABA58}" type="slidenum">
              <a:rPr lang="en-US" altLang="ko-KR" smtClean="0"/>
              <a:pPr/>
              <a:t>3</a:t>
            </a:fld>
            <a:endParaRPr lang="ko-KR" altLang="en-US"/>
          </a:p>
        </p:txBody>
      </p:sp>
      <p:pic>
        <p:nvPicPr>
          <p:cNvPr id="7" name="그림 개체 틀 6" descr="세 개의 유리병 위에 있는 피펫">
            <a:extLst>
              <a:ext uri="{FF2B5EF4-FFF2-40B4-BE49-F238E27FC236}">
                <a16:creationId xmlns:a16="http://schemas.microsoft.com/office/drawing/2014/main" id="{7FFC92DA-E590-4A49-8738-10A5D4DBBE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8575" y="1828800"/>
            <a:ext cx="3200400" cy="3200400"/>
          </a:xfrm>
          <a:custGeom>
            <a:avLst/>
            <a:gdLst>
              <a:gd name="connsiteX0" fmla="*/ 1600200 w 3200400"/>
              <a:gd name="connsiteY0" fmla="*/ 0 h 3200400"/>
              <a:gd name="connsiteX1" fmla="*/ 3200400 w 3200400"/>
              <a:gd name="connsiteY1" fmla="*/ 1600200 h 3200400"/>
              <a:gd name="connsiteX2" fmla="*/ 1600200 w 3200400"/>
              <a:gd name="connsiteY2" fmla="*/ 3200400 h 3200400"/>
              <a:gd name="connsiteX3" fmla="*/ 0 w 3200400"/>
              <a:gd name="connsiteY3" fmla="*/ 1600200 h 3200400"/>
              <a:gd name="connsiteX4" fmla="*/ 1600200 w 3200400"/>
              <a:gd name="connsiteY4" fmla="*/ 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0400" h="3200400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cubicBezTo>
                  <a:pt x="3200400" y="2483966"/>
                  <a:pt x="2483966" y="3200400"/>
                  <a:pt x="1600200" y="3200400"/>
                </a:cubicBezTo>
                <a:cubicBezTo>
                  <a:pt x="716434" y="3200400"/>
                  <a:pt x="0" y="2483966"/>
                  <a:pt x="0" y="1600200"/>
                </a:cubicBez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9C890-ADC6-0AA7-BBC0-05E856AA7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844252" cy="3319272"/>
          </a:xfrm>
        </p:spPr>
        <p:txBody>
          <a:bodyPr rtlCol="0"/>
          <a:lstStyle>
            <a:defPPr>
              <a:defRPr lang="ko-KR"/>
            </a:defPPr>
          </a:lstStyle>
          <a:p>
            <a:pPr marL="0" indent="0" rtl="0">
              <a:lnSpc>
                <a:spcPts val="2400"/>
              </a:lnSpc>
              <a:buNone/>
            </a:pPr>
            <a:r>
              <a:rPr lang="en-US" altLang="ko-KR" sz="2000" spc="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Contoso</a:t>
            </a:r>
            <a:r>
              <a:rPr lang="ko-KR" altLang="en-US" sz="2000" spc="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에서는 협업하는 사고를 장려하여 업무 공간의 혁신을 추진할 수 있도록 조직을 지원합니다</a:t>
            </a:r>
            <a:r>
              <a:rPr lang="en-US" altLang="ko-KR" sz="2000" spc="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</a:p>
          <a:p>
            <a:pPr marL="0" indent="0" rtl="0">
              <a:lnSpc>
                <a:spcPts val="2400"/>
              </a:lnSpc>
              <a:buNone/>
            </a:pPr>
            <a:endParaRPr lang="ko-KR" altLang="en-US" sz="2000" spc="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marL="0" indent="0" rtl="0">
              <a:lnSpc>
                <a:spcPts val="2400"/>
              </a:lnSpc>
              <a:buNone/>
            </a:pPr>
            <a:r>
              <a:rPr lang="ko-KR" altLang="en-US" sz="2000" spc="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남은 부분을 모두 마무리하고 </a:t>
            </a:r>
            <a:r>
              <a:rPr lang="en-US" altLang="ko-KR" sz="2000" spc="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Agile</a:t>
            </a:r>
            <a:r>
              <a:rPr lang="ko-KR" altLang="en-US" sz="2000" spc="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프레임워크를 활용함으로써 비즈니스가 유기적으로 성장하고 소비자를 우선으로 생각하는 사고방식을 육성하도록 지원합니다</a:t>
            </a:r>
            <a:r>
              <a:rPr lang="en-US" altLang="ko-KR" sz="2000" spc="0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</a:t>
            </a:r>
            <a:endParaRPr lang="ko-KR" altLang="en-US" sz="2000" spc="0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013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 descr="흰색 DNA 구조체">
            <a:extLst>
              <a:ext uri="{FF2B5EF4-FFF2-40B4-BE49-F238E27FC236}">
                <a16:creationId xmlns:a16="http://schemas.microsoft.com/office/drawing/2014/main" id="{7F21F877-E428-8BB2-045F-D9FA57744C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03924A06-2533-68FE-6815-A6208AD9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/>
              <a:t>기본 목표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D3FE44-803A-0FCA-D29B-EB40225C3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2104644" cy="1280160"/>
          </a:xfrm>
        </p:spPr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연간 수입 증가</a:t>
            </a:r>
          </a:p>
          <a:p>
            <a:pPr rtl="0"/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441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9856F-92A5-9936-EAA5-B01FC81B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/>
              <a:t>분기별 성과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E31DF-7A65-925F-3A83-F62DFCE2A22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34DDCD-707A-A5D7-B2C6-B463856CE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75DF2D63-3FF5-D547-96B9-BE9CCD1ABA58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6" name="내용 개체 틀 5" descr="막대형 차트">
            <a:extLst>
              <a:ext uri="{FF2B5EF4-FFF2-40B4-BE49-F238E27FC236}">
                <a16:creationId xmlns:a16="http://schemas.microsoft.com/office/drawing/2014/main" id="{0C13AF58-0A57-17B6-8A17-FFB296CEA9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858253"/>
              </p:ext>
            </p:extLst>
          </p:nvPr>
        </p:nvGraphicFramePr>
        <p:xfrm>
          <a:off x="1295400" y="1855788"/>
          <a:ext cx="9820275" cy="4352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6387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9D63F-F67D-B1A6-9772-28B26C23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/>
              <a:t>성장 분야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ADF85-A479-7797-B775-BEC7354842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573E4D-D096-DA02-6E8D-C161D57C29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75DF2D63-3FF5-D547-96B9-BE9CCD1ABA58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0A0DC889-C77D-3D3E-D081-3D572EC949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002472"/>
              </p:ext>
            </p:extLst>
          </p:nvPr>
        </p:nvGraphicFramePr>
        <p:xfrm>
          <a:off x="1181260" y="1746250"/>
          <a:ext cx="9829480" cy="4422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896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1965896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965896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965896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1965896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884555">
                <a:tc>
                  <a:txBody>
                    <a:bodyPr/>
                    <a:lstStyle>
                      <a:defPPr>
                        <a:defRPr lang="ko-KR"/>
                      </a:defPPr>
                    </a:lstStyle>
                    <a:p>
                      <a:pPr algn="ctr" rtl="0"/>
                      <a:r>
                        <a:rPr lang="ko-KR" sz="1400" b="0" i="0" cap="all" spc="200" dirty="0">
                          <a:solidFill>
                            <a:schemeClr val="tx1"/>
                          </a:solidFill>
                          <a:latin typeface="Malgun Gothic" panose="020B0504020200020000" pitchFamily="34" charset="0"/>
                          <a:ea typeface="Malgun Gothic"/>
                        </a:rPr>
                        <a:t>2022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</a:lstStyle>
                    <a:p>
                      <a:pPr algn="ctr" rtl="0"/>
                      <a:r>
                        <a:rPr lang="ko-KR" sz="1400" b="0" i="0" cap="all" spc="200" dirty="0">
                          <a:solidFill>
                            <a:schemeClr val="tx1"/>
                          </a:solidFill>
                          <a:latin typeface="Malgun Gothic" panose="020B0504020200020000" pitchFamily="34" charset="0"/>
                          <a:ea typeface="Malgun Gothic"/>
                          <a:cs typeface="Posterama" panose="020B0504020200020000" pitchFamily="34" charset="0"/>
                        </a:rPr>
                        <a:t>B2B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</a:lstStyle>
                    <a:p>
                      <a:pPr algn="ctr" rtl="0"/>
                      <a:r>
                        <a:rPr lang="ko-KR" sz="1400" b="0" i="0" cap="all" spc="200">
                          <a:solidFill>
                            <a:schemeClr val="tx1"/>
                          </a:solidFill>
                          <a:latin typeface="Malgun Gothic" panose="020B0504020200020000" pitchFamily="34" charset="0"/>
                          <a:ea typeface="Malgun Gothic"/>
                          <a:cs typeface="Posterama" panose="020B0504020200020000" pitchFamily="34" charset="0"/>
                        </a:rPr>
                        <a:t>공급망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</a:lstStyle>
                    <a:p>
                      <a:pPr algn="ctr" rtl="0"/>
                      <a:r>
                        <a:rPr lang="ko-KR" sz="1400" b="0" i="0" cap="all" spc="200">
                          <a:solidFill>
                            <a:schemeClr val="tx1"/>
                          </a:solidFill>
                          <a:latin typeface="Malgun Gothic" panose="020B0504020200020000" pitchFamily="34" charset="0"/>
                          <a:ea typeface="Malgun Gothic"/>
                          <a:cs typeface="Posterama" panose="020B0504020200020000" pitchFamily="34" charset="0"/>
                        </a:rPr>
                        <a:t>ROI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</a:lstStyle>
                    <a:p>
                      <a:pPr algn="ctr" rtl="0"/>
                      <a:r>
                        <a:rPr lang="ko-KR" sz="1400" b="0" i="0" cap="all" spc="200">
                          <a:solidFill>
                            <a:schemeClr val="tx1"/>
                          </a:solidFill>
                          <a:latin typeface="Malgun Gothic" panose="020B0504020200020000" pitchFamily="34" charset="0"/>
                          <a:ea typeface="Malgun Gothic"/>
                          <a:cs typeface="Posterama" panose="020B0504020200020000" pitchFamily="34" charset="0"/>
                        </a:rPr>
                        <a:t>전자 상거래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884555">
                <a:tc>
                  <a:txBody>
                    <a:bodyPr/>
                    <a:lstStyle>
                      <a:defPPr>
                        <a:defRPr lang="ko-KR"/>
                      </a:defPPr>
                    </a:lstStyle>
                    <a:p>
                      <a:pPr algn="ctr" rtl="0"/>
                      <a:r>
                        <a:rPr lang="ko-KR" sz="1400" b="0" i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lgun Gothic Semilight" panose="020B0306030503040204" pitchFamily="34" charset="0"/>
                          <a:ea typeface="Malgun Gothic Semilight"/>
                        </a:rPr>
                        <a:t>1분기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</a:lstStyle>
                    <a:p>
                      <a:pPr algn="ctr" rtl="0"/>
                      <a:r>
                        <a:rPr lang="ko-KR" sz="1400" b="0" i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lgun Gothic Semilight" panose="020B0306030503040204" pitchFamily="34" charset="0"/>
                          <a:ea typeface="Malgun Gothic Semilight"/>
                        </a:rPr>
                        <a:t>4.5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</a:lstStyle>
                    <a:p>
                      <a:pPr algn="ctr" rtl="0"/>
                      <a:r>
                        <a:rPr lang="ko-KR" sz="1400" b="0" i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lgun Gothic Semilight" panose="020B0306030503040204" pitchFamily="34" charset="0"/>
                          <a:ea typeface="Malgun Gothic Semilight"/>
                        </a:rPr>
                        <a:t>2.3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</a:lstStyle>
                    <a:p>
                      <a:pPr algn="ctr" rtl="0"/>
                      <a:r>
                        <a:rPr lang="ko-KR" sz="1400" b="0" i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lgun Gothic Semilight" panose="020B0306030503040204" pitchFamily="34" charset="0"/>
                          <a:ea typeface="Malgun Gothic Semilight"/>
                        </a:rPr>
                        <a:t>1.7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</a:lstStyle>
                    <a:p>
                      <a:pPr algn="ctr" rtl="0"/>
                      <a:r>
                        <a:rPr lang="ko-KR" sz="1400" b="0" i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lgun Gothic Semilight" panose="020B0306030503040204" pitchFamily="34" charset="0"/>
                          <a:ea typeface="Malgun Gothic Semilight"/>
                        </a:rPr>
                        <a:t>5.0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884555">
                <a:tc>
                  <a:txBody>
                    <a:bodyPr/>
                    <a:lstStyle>
                      <a:defPPr>
                        <a:defRPr lang="ko-KR"/>
                      </a:defPPr>
                    </a:lstStyle>
                    <a:p>
                      <a:pPr algn="ctr" rtl="0"/>
                      <a:r>
                        <a:rPr lang="ko-KR" sz="1400" b="0" i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lgun Gothic Semilight" panose="020B0306030503040204" pitchFamily="34" charset="0"/>
                          <a:ea typeface="Malgun Gothic Semilight"/>
                        </a:rPr>
                        <a:t>2분기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</a:lstStyle>
                    <a:p>
                      <a:pPr algn="ctr" rtl="0"/>
                      <a:r>
                        <a:rPr lang="ko-KR" sz="1400" b="0" i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lgun Gothic Semilight" panose="020B0306030503040204" pitchFamily="34" charset="0"/>
                          <a:ea typeface="Malgun Gothic Semilight"/>
                        </a:rPr>
                        <a:t>3.2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</a:lstStyle>
                    <a:p>
                      <a:pPr algn="ctr" rtl="0"/>
                      <a:r>
                        <a:rPr lang="ko-KR" sz="1400" b="0" i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lgun Gothic Semilight" panose="020B0306030503040204" pitchFamily="34" charset="0"/>
                          <a:ea typeface="Malgun Gothic Semilight"/>
                        </a:rPr>
                        <a:t>5.1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</a:lstStyle>
                    <a:p>
                      <a:pPr algn="ctr" rtl="0"/>
                      <a:r>
                        <a:rPr lang="ko-KR" sz="1400" b="0" i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lgun Gothic Semilight" panose="020B0306030503040204" pitchFamily="34" charset="0"/>
                          <a:ea typeface="Malgun Gothic Semilight"/>
                        </a:rPr>
                        <a:t>4.4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</a:lstStyle>
                    <a:p>
                      <a:pPr algn="ctr" rtl="0"/>
                      <a:r>
                        <a:rPr lang="ko-KR" sz="1400" b="0" i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lgun Gothic Semilight" panose="020B0306030503040204" pitchFamily="34" charset="0"/>
                          <a:ea typeface="Malgun Gothic Semilight"/>
                        </a:rPr>
                        <a:t>3.0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884555">
                <a:tc>
                  <a:txBody>
                    <a:bodyPr/>
                    <a:lstStyle>
                      <a:defPPr>
                        <a:defRPr lang="ko-KR"/>
                      </a:defPPr>
                    </a:lstStyle>
                    <a:p>
                      <a:pPr algn="ctr" rtl="0"/>
                      <a:r>
                        <a:rPr lang="ko-KR" sz="1400" b="0" i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lgun Gothic Semilight" panose="020B0306030503040204" pitchFamily="34" charset="0"/>
                          <a:ea typeface="Malgun Gothic Semilight"/>
                        </a:rPr>
                        <a:t>3분기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</a:lstStyle>
                    <a:p>
                      <a:pPr algn="ctr" rtl="0"/>
                      <a:r>
                        <a:rPr lang="ko-KR" sz="1400" b="0" i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lgun Gothic Semilight" panose="020B0306030503040204" pitchFamily="34" charset="0"/>
                          <a:ea typeface="Malgun Gothic Semilight"/>
                        </a:rPr>
                        <a:t>2.1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</a:lstStyle>
                    <a:p>
                      <a:pPr algn="ctr" rtl="0"/>
                      <a:r>
                        <a:rPr lang="ko-KR" sz="1400" b="0" i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lgun Gothic Semilight" panose="020B0306030503040204" pitchFamily="34" charset="0"/>
                          <a:ea typeface="Malgun Gothic Semilight"/>
                        </a:rPr>
                        <a:t>1.7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</a:lstStyle>
                    <a:p>
                      <a:pPr algn="ctr" rtl="0"/>
                      <a:r>
                        <a:rPr lang="ko-KR" sz="1400" b="0" i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lgun Gothic Semilight" panose="020B0306030503040204" pitchFamily="34" charset="0"/>
                          <a:ea typeface="Malgun Gothic Semilight"/>
                        </a:rPr>
                        <a:t>2.5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</a:lstStyle>
                    <a:p>
                      <a:pPr algn="ctr" rtl="0"/>
                      <a:r>
                        <a:rPr lang="ko-KR" sz="1400" b="0" i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lgun Gothic Semilight" panose="020B0306030503040204" pitchFamily="34" charset="0"/>
                          <a:ea typeface="Malgun Gothic Semilight"/>
                        </a:rPr>
                        <a:t>2.8</a:t>
                      </a:r>
                    </a:p>
                  </a:txBody>
                  <a:tcPr anchor="ctr"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884555">
                <a:tc>
                  <a:txBody>
                    <a:bodyPr/>
                    <a:lstStyle>
                      <a:defPPr>
                        <a:defRPr lang="ko-KR"/>
                      </a:defPPr>
                    </a:lstStyle>
                    <a:p>
                      <a:pPr algn="ctr" rtl="0"/>
                      <a:r>
                        <a:rPr lang="ko-KR" sz="1400" b="0" i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lgun Gothic Semilight" panose="020B0306030503040204" pitchFamily="34" charset="0"/>
                          <a:ea typeface="Malgun Gothic Semilight"/>
                        </a:rPr>
                        <a:t>4분기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</a:lstStyle>
                    <a:p>
                      <a:pPr algn="ctr" rtl="0"/>
                      <a:r>
                        <a:rPr lang="ko-KR" sz="1400" b="0" i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lgun Gothic Semilight" panose="020B0306030503040204" pitchFamily="34" charset="0"/>
                          <a:ea typeface="Malgun Gothic Semilight"/>
                        </a:rPr>
                        <a:t>4.5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</a:lstStyle>
                    <a:p>
                      <a:pPr algn="ctr" rtl="0"/>
                      <a:r>
                        <a:rPr lang="ko-KR" sz="1400" b="0" i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lgun Gothic Semilight" panose="020B0306030503040204" pitchFamily="34" charset="0"/>
                          <a:ea typeface="Malgun Gothic Semilight"/>
                        </a:rPr>
                        <a:t>2.2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</a:lstStyle>
                    <a:p>
                      <a:pPr algn="ctr" rtl="0"/>
                      <a:r>
                        <a:rPr lang="ko-KR" sz="1400" b="0" i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lgun Gothic Semilight" panose="020B0306030503040204" pitchFamily="34" charset="0"/>
                          <a:ea typeface="Malgun Gothic Semilight"/>
                        </a:rPr>
                        <a:t>1.7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</a:lstStyle>
                    <a:p>
                      <a:pPr algn="ctr" rtl="0"/>
                      <a:r>
                        <a:rPr lang="ko-KR" sz="1400" b="0" i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Malgun Gothic Semilight" panose="020B0306030503040204" pitchFamily="34" charset="0"/>
                          <a:ea typeface="Malgun Gothic Semilight"/>
                        </a:rPr>
                        <a:t>7.0</a:t>
                      </a:r>
                    </a:p>
                  </a:txBody>
                  <a:tcPr anchor="ctr">
                    <a:solidFill>
                      <a:schemeClr val="accent1">
                        <a:alpha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35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개체 틀 12" descr="방울이 맺힌 주황색 시험관이 있는 시험관">
            <a:extLst>
              <a:ext uri="{FF2B5EF4-FFF2-40B4-BE49-F238E27FC236}">
                <a16:creationId xmlns:a16="http://schemas.microsoft.com/office/drawing/2014/main" id="{B085A606-2989-65E2-7F4F-7E3355B7763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D3927EA-A6AD-97BC-1ADB-6D8D1A4F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5" y="2459736"/>
            <a:ext cx="5223695" cy="2670048"/>
          </a:xfrm>
        </p:spPr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“비즈니스 기회는 버스와 같습니다.</a:t>
            </a:r>
            <a:br>
              <a:rPr 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</a:br>
            <a:r>
              <a:rPr lang="ko-KR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항상 또 다른 기회가 옵니다”</a:t>
            </a:r>
          </a:p>
        </p:txBody>
      </p:sp>
      <p:sp>
        <p:nvSpPr>
          <p:cNvPr id="10" name="부제목 9">
            <a:extLst>
              <a:ext uri="{FF2B5EF4-FFF2-40B4-BE49-F238E27FC236}">
                <a16:creationId xmlns:a16="http://schemas.microsoft.com/office/drawing/2014/main" id="{67D9C04C-425B-8D00-23BB-5E9C397029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dirty="0"/>
              <a:t>Richard </a:t>
            </a:r>
            <a:r>
              <a:rPr lang="ko-KR" dirty="0" err="1"/>
              <a:t>Branson</a:t>
            </a:r>
            <a:endParaRPr lang="ko-KR" dirty="0"/>
          </a:p>
          <a:p>
            <a:pPr rtl="0"/>
            <a:endParaRPr 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8B5CE3-4B9A-F4CE-7CFA-737572BD35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dirty="0"/>
              <a:t>프레젠테이션 제목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53FD9C-E800-BC25-A5D0-315AB602F4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75DF2D63-3FF5-D547-96B9-BE9CCD1ABA58}" type="slidenum">
              <a:rPr lang="ko-KR" smtClean="0"/>
              <a:pPr/>
              <a:t>7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590855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6168A-9F8B-AE64-6A3B-DD036396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>
                <a:cs typeface="Calibri Light"/>
              </a:rPr>
              <a:t>팀 소개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39D430-6FFC-66C6-AF3D-05E76D9D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/>
              <a:t>프레젠테이션 제목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08CF61D-4147-236F-218C-CE2A064E6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75DF2D63-3FF5-D547-96B9-BE9CCD1ABA58}" type="slidenum">
              <a:rPr lang="en-US" altLang="ko-KR" smtClean="0"/>
              <a:pPr/>
              <a:t>8</a:t>
            </a:fld>
            <a:endParaRPr lang="ko-KR" altLang="en-US"/>
          </a:p>
        </p:txBody>
      </p:sp>
      <p:pic>
        <p:nvPicPr>
          <p:cNvPr id="17" name="그림 개체 틀 25" descr="팀 구성원 얼굴 사진">
            <a:extLst>
              <a:ext uri="{FF2B5EF4-FFF2-40B4-BE49-F238E27FC236}">
                <a16:creationId xmlns:a16="http://schemas.microsoft.com/office/drawing/2014/main" id="{9FE8A44E-4872-96D1-84CB-87AA25C1A65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6" b="116"/>
          <a:stretch/>
        </p:blipFill>
        <p:spPr>
          <a:xfrm>
            <a:off x="1298575" y="2441575"/>
            <a:ext cx="1828800" cy="1828800"/>
          </a:xfrm>
          <a:custGeom>
            <a:avLst/>
            <a:gdLst>
              <a:gd name="connsiteX0" fmla="*/ 891540 w 1783080"/>
              <a:gd name="connsiteY0" fmla="*/ 0 h 1783080"/>
              <a:gd name="connsiteX1" fmla="*/ 1783080 w 1783080"/>
              <a:gd name="connsiteY1" fmla="*/ 891540 h 1783080"/>
              <a:gd name="connsiteX2" fmla="*/ 891540 w 1783080"/>
              <a:gd name="connsiteY2" fmla="*/ 1783080 h 1783080"/>
              <a:gd name="connsiteX3" fmla="*/ 0 w 1783080"/>
              <a:gd name="connsiteY3" fmla="*/ 891540 h 1783080"/>
              <a:gd name="connsiteX4" fmla="*/ 891540 w 1783080"/>
              <a:gd name="connsiteY4" fmla="*/ 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080" h="1783080">
                <a:moveTo>
                  <a:pt x="891540" y="0"/>
                </a:moveTo>
                <a:cubicBezTo>
                  <a:pt x="1383924" y="0"/>
                  <a:pt x="1783080" y="399156"/>
                  <a:pt x="1783080" y="891540"/>
                </a:cubicBezTo>
                <a:cubicBezTo>
                  <a:pt x="1783080" y="1383924"/>
                  <a:pt x="1383924" y="1783080"/>
                  <a:pt x="891540" y="1783080"/>
                </a:cubicBezTo>
                <a:cubicBezTo>
                  <a:pt x="399156" y="1783080"/>
                  <a:pt x="0" y="1383924"/>
                  <a:pt x="0" y="891540"/>
                </a:cubicBezTo>
                <a:cubicBezTo>
                  <a:pt x="0" y="399156"/>
                  <a:pt x="399156" y="0"/>
                  <a:pt x="891540" y="0"/>
                </a:cubicBezTo>
                <a:close/>
              </a:path>
            </a:pathLst>
          </a:cu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555555B-2DC1-8FAB-836A-FF067294BA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en-US" altLang="ko-KR" sz="1400">
                <a:effectLst/>
              </a:rPr>
              <a:t>Takuma</a:t>
            </a:r>
            <a:r>
              <a:rPr lang="ko-KR" altLang="en-US" sz="1400">
                <a:effectLst/>
              </a:rPr>
              <a:t> </a:t>
            </a:r>
            <a:r>
              <a:rPr lang="en-US" altLang="ko-KR" sz="1400">
                <a:effectLst/>
              </a:rPr>
              <a:t>Hayashi</a:t>
            </a:r>
            <a:endParaRPr lang="ko-KR" altLang="en-US" sz="140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231214F-3674-6AA5-28C4-945128C751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cap="none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회장</a:t>
            </a:r>
            <a:endParaRPr lang="ko-KR" altLang="en-US" cap="none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8" name="그림 개체 틀 29" descr="팀 구성원 얼굴 사진">
            <a:extLst>
              <a:ext uri="{FF2B5EF4-FFF2-40B4-BE49-F238E27FC236}">
                <a16:creationId xmlns:a16="http://schemas.microsoft.com/office/drawing/2014/main" id="{2D82977F-BE23-77F5-BFCE-00474CDF406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86200" y="2441575"/>
            <a:ext cx="1828800" cy="1828800"/>
          </a:xfrm>
          <a:custGeom>
            <a:avLst/>
            <a:gdLst>
              <a:gd name="connsiteX0" fmla="*/ 891540 w 1783080"/>
              <a:gd name="connsiteY0" fmla="*/ 0 h 1783080"/>
              <a:gd name="connsiteX1" fmla="*/ 1783080 w 1783080"/>
              <a:gd name="connsiteY1" fmla="*/ 891540 h 1783080"/>
              <a:gd name="connsiteX2" fmla="*/ 891540 w 1783080"/>
              <a:gd name="connsiteY2" fmla="*/ 1783080 h 1783080"/>
              <a:gd name="connsiteX3" fmla="*/ 0 w 1783080"/>
              <a:gd name="connsiteY3" fmla="*/ 891540 h 1783080"/>
              <a:gd name="connsiteX4" fmla="*/ 891540 w 1783080"/>
              <a:gd name="connsiteY4" fmla="*/ 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080" h="1783080">
                <a:moveTo>
                  <a:pt x="891540" y="0"/>
                </a:moveTo>
                <a:cubicBezTo>
                  <a:pt x="1383924" y="0"/>
                  <a:pt x="1783080" y="399156"/>
                  <a:pt x="1783080" y="891540"/>
                </a:cubicBezTo>
                <a:cubicBezTo>
                  <a:pt x="1783080" y="1383924"/>
                  <a:pt x="1383924" y="1783080"/>
                  <a:pt x="891540" y="1783080"/>
                </a:cubicBezTo>
                <a:cubicBezTo>
                  <a:pt x="399156" y="1783080"/>
                  <a:pt x="0" y="1383924"/>
                  <a:pt x="0" y="891540"/>
                </a:cubicBezTo>
                <a:cubicBezTo>
                  <a:pt x="0" y="399156"/>
                  <a:pt x="399156" y="0"/>
                  <a:pt x="891540" y="0"/>
                </a:cubicBezTo>
                <a:close/>
              </a:path>
            </a:pathLst>
          </a:custGeom>
        </p:spPr>
      </p:pic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94001C92-5199-4EEF-9AD8-8F9EEF76C6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029075" y="4974336"/>
            <a:ext cx="1543050" cy="539496"/>
          </a:xfrm>
        </p:spPr>
        <p:txBody>
          <a:bodyPr rtlCol="0"/>
          <a:lstStyle>
            <a:defPPr>
              <a:defRPr lang="ko-KR"/>
            </a:defPPr>
          </a:lstStyle>
          <a:p>
            <a:pPr rtl="0"/>
            <a:r>
              <a:rPr lang="en-US" altLang="ko-KR" sz="1400">
                <a:effectLst/>
              </a:rPr>
              <a:t>Mirjam</a:t>
            </a:r>
            <a:r>
              <a:rPr lang="ko-KR" altLang="en-US" sz="1400">
                <a:effectLst/>
              </a:rPr>
              <a:t> </a:t>
            </a:r>
            <a:r>
              <a:rPr lang="en-US" altLang="ko-KR" sz="1400">
                <a:effectLst/>
              </a:rPr>
              <a:t>Nilsson</a:t>
            </a:r>
            <a:endParaRPr lang="ko-KR" altLang="en-US" sz="140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9FB3C79A-5A2E-1974-C643-A59B78E2E7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cap="none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최고 경영자</a:t>
            </a:r>
            <a:endParaRPr lang="ko-KR" altLang="en-US" cap="none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rtl="0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9" name="그림 개체 틀 31" descr="팀 구성원 얼굴 사진">
            <a:extLst>
              <a:ext uri="{FF2B5EF4-FFF2-40B4-BE49-F238E27FC236}">
                <a16:creationId xmlns:a16="http://schemas.microsoft.com/office/drawing/2014/main" id="{F1995D2A-6DEB-36F1-92BE-92F53999C47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7" b="127"/>
          <a:stretch/>
        </p:blipFill>
        <p:spPr>
          <a:xfrm>
            <a:off x="6473825" y="2441575"/>
            <a:ext cx="1828800" cy="1828800"/>
          </a:xfrm>
          <a:custGeom>
            <a:avLst/>
            <a:gdLst>
              <a:gd name="connsiteX0" fmla="*/ 891540 w 1783080"/>
              <a:gd name="connsiteY0" fmla="*/ 0 h 1783080"/>
              <a:gd name="connsiteX1" fmla="*/ 1783080 w 1783080"/>
              <a:gd name="connsiteY1" fmla="*/ 891540 h 1783080"/>
              <a:gd name="connsiteX2" fmla="*/ 891540 w 1783080"/>
              <a:gd name="connsiteY2" fmla="*/ 1783080 h 1783080"/>
              <a:gd name="connsiteX3" fmla="*/ 0 w 1783080"/>
              <a:gd name="connsiteY3" fmla="*/ 891540 h 1783080"/>
              <a:gd name="connsiteX4" fmla="*/ 891540 w 1783080"/>
              <a:gd name="connsiteY4" fmla="*/ 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080" h="1783080">
                <a:moveTo>
                  <a:pt x="891540" y="0"/>
                </a:moveTo>
                <a:cubicBezTo>
                  <a:pt x="1383924" y="0"/>
                  <a:pt x="1783080" y="399156"/>
                  <a:pt x="1783080" y="891540"/>
                </a:cubicBezTo>
                <a:cubicBezTo>
                  <a:pt x="1783080" y="1383924"/>
                  <a:pt x="1383924" y="1783080"/>
                  <a:pt x="891540" y="1783080"/>
                </a:cubicBezTo>
                <a:cubicBezTo>
                  <a:pt x="399156" y="1783080"/>
                  <a:pt x="0" y="1383924"/>
                  <a:pt x="0" y="891540"/>
                </a:cubicBezTo>
                <a:cubicBezTo>
                  <a:pt x="0" y="399156"/>
                  <a:pt x="399156" y="0"/>
                  <a:pt x="891540" y="0"/>
                </a:cubicBezTo>
                <a:close/>
              </a:path>
            </a:pathLst>
          </a:custGeom>
        </p:spPr>
      </p:pic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B78A878-C090-192A-ABA1-84C905B518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en-US" altLang="ko-KR" sz="1400">
                <a:effectLst/>
              </a:rPr>
              <a:t>Flora</a:t>
            </a:r>
            <a:r>
              <a:rPr lang="ko-KR" altLang="en-US" sz="1400">
                <a:effectLst/>
              </a:rPr>
              <a:t> </a:t>
            </a:r>
            <a:r>
              <a:rPr lang="en-US" altLang="ko-KR" sz="1400">
                <a:effectLst/>
              </a:rPr>
              <a:t>Berggren</a:t>
            </a:r>
            <a:endParaRPr lang="ko-KR" altLang="en-US" sz="140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45A07B14-2360-0003-C403-44C1834619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cap="none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최고 운영 책임자</a:t>
            </a:r>
            <a:endParaRPr lang="ko-KR" altLang="en-US" cap="none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rtl="0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20" name="그림 개체 틀 33" descr="팀 구성원 얼굴 사진">
            <a:extLst>
              <a:ext uri="{FF2B5EF4-FFF2-40B4-BE49-F238E27FC236}">
                <a16:creationId xmlns:a16="http://schemas.microsoft.com/office/drawing/2014/main" id="{C0F4481F-3B4F-240E-A0EB-A783661AD47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4" b="114"/>
          <a:stretch/>
        </p:blipFill>
        <p:spPr>
          <a:xfrm>
            <a:off x="9034463" y="2441575"/>
            <a:ext cx="1828800" cy="1828800"/>
          </a:xfrm>
          <a:custGeom>
            <a:avLst/>
            <a:gdLst>
              <a:gd name="connsiteX0" fmla="*/ 891540 w 1783080"/>
              <a:gd name="connsiteY0" fmla="*/ 0 h 1783080"/>
              <a:gd name="connsiteX1" fmla="*/ 1783080 w 1783080"/>
              <a:gd name="connsiteY1" fmla="*/ 891540 h 1783080"/>
              <a:gd name="connsiteX2" fmla="*/ 891540 w 1783080"/>
              <a:gd name="connsiteY2" fmla="*/ 1783080 h 1783080"/>
              <a:gd name="connsiteX3" fmla="*/ 0 w 1783080"/>
              <a:gd name="connsiteY3" fmla="*/ 891540 h 1783080"/>
              <a:gd name="connsiteX4" fmla="*/ 891540 w 1783080"/>
              <a:gd name="connsiteY4" fmla="*/ 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080" h="1783080">
                <a:moveTo>
                  <a:pt x="891540" y="0"/>
                </a:moveTo>
                <a:cubicBezTo>
                  <a:pt x="1383924" y="0"/>
                  <a:pt x="1783080" y="399156"/>
                  <a:pt x="1783080" y="891540"/>
                </a:cubicBezTo>
                <a:cubicBezTo>
                  <a:pt x="1783080" y="1383924"/>
                  <a:pt x="1383924" y="1783080"/>
                  <a:pt x="891540" y="1783080"/>
                </a:cubicBezTo>
                <a:cubicBezTo>
                  <a:pt x="399156" y="1783080"/>
                  <a:pt x="0" y="1383924"/>
                  <a:pt x="0" y="891540"/>
                </a:cubicBezTo>
                <a:cubicBezTo>
                  <a:pt x="0" y="399156"/>
                  <a:pt x="399156" y="0"/>
                  <a:pt x="891540" y="0"/>
                </a:cubicBezTo>
                <a:close/>
              </a:path>
            </a:pathLst>
          </a:custGeom>
        </p:spPr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5DEDE163-143D-DC6B-34E9-732EFB294CA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en-US" altLang="ko-KR" sz="1400">
                <a:effectLst/>
              </a:rPr>
              <a:t>Rajesh</a:t>
            </a:r>
            <a:r>
              <a:rPr lang="ko-KR" altLang="en-US" sz="1400">
                <a:effectLst/>
              </a:rPr>
              <a:t> </a:t>
            </a:r>
            <a:r>
              <a:rPr lang="en-US" altLang="ko-KR" sz="1400">
                <a:effectLst/>
              </a:rPr>
              <a:t>Santoshi</a:t>
            </a:r>
            <a:endParaRPr lang="ko-KR" altLang="en-US" sz="140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6659681C-2F2D-40E6-CAFD-944B9E631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cap="none">
                <a:effectLst/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마케팅 부사장</a:t>
            </a:r>
            <a:endParaRPr lang="ko-KR" altLang="en-US" cap="none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 rtl="0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664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6168A-9F8B-AE64-6A3B-DD036396C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/>
              <a:t>확장된 팀 소개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39D430-6FFC-66C6-AF3D-05E76D9D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/>
              <a:t>프레젠테이션 제목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08CF61D-4147-236F-218C-CE2A064E6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fld id="{75DF2D63-3FF5-D547-96B9-BE9CCD1ABA58}" type="slidenum">
              <a:rPr lang="en-US" altLang="ko-KR" smtClean="0"/>
              <a:pPr/>
              <a:t>9</a:t>
            </a:fld>
            <a:endParaRPr lang="ko-KR" altLang="en-US"/>
          </a:p>
        </p:txBody>
      </p:sp>
      <p:pic>
        <p:nvPicPr>
          <p:cNvPr id="17" name="그림 개체 틀 25" descr="팀 구성원 얼굴 사진">
            <a:extLst>
              <a:ext uri="{FF2B5EF4-FFF2-40B4-BE49-F238E27FC236}">
                <a16:creationId xmlns:a16="http://schemas.microsoft.com/office/drawing/2014/main" id="{9FE8A44E-4872-96D1-84CB-87AA25C1A65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6" b="116"/>
          <a:stretch/>
        </p:blipFill>
        <p:spPr/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555555B-2DC1-8FAB-836A-FF067294BA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en-US" altLang="ko-KR" dirty="0"/>
              <a:t>Takuma</a:t>
            </a:r>
            <a:r>
              <a:rPr lang="ko-KR" altLang="en-US" dirty="0"/>
              <a:t> </a:t>
            </a:r>
            <a:r>
              <a:rPr lang="en-US" altLang="ko-KR" dirty="0"/>
              <a:t>Hayashi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231214F-3674-6AA5-28C4-945128C751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회장</a:t>
            </a:r>
          </a:p>
        </p:txBody>
      </p:sp>
      <p:pic>
        <p:nvPicPr>
          <p:cNvPr id="5" name="그림 개체 틀 25" descr="팀 구성원 얼굴 사진">
            <a:extLst>
              <a:ext uri="{FF2B5EF4-FFF2-40B4-BE49-F238E27FC236}">
                <a16:creationId xmlns:a16="http://schemas.microsoft.com/office/drawing/2014/main" id="{4E1BC371-5C26-E380-E719-FE24C11EA4C5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custGeom>
            <a:avLst/>
            <a:gdLst>
              <a:gd name="connsiteX0" fmla="*/ 891540 w 1783080"/>
              <a:gd name="connsiteY0" fmla="*/ 0 h 1783080"/>
              <a:gd name="connsiteX1" fmla="*/ 1783080 w 1783080"/>
              <a:gd name="connsiteY1" fmla="*/ 891540 h 1783080"/>
              <a:gd name="connsiteX2" fmla="*/ 891540 w 1783080"/>
              <a:gd name="connsiteY2" fmla="*/ 1783080 h 1783080"/>
              <a:gd name="connsiteX3" fmla="*/ 0 w 1783080"/>
              <a:gd name="connsiteY3" fmla="*/ 891540 h 1783080"/>
              <a:gd name="connsiteX4" fmla="*/ 891540 w 1783080"/>
              <a:gd name="connsiteY4" fmla="*/ 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080" h="1783080">
                <a:moveTo>
                  <a:pt x="891540" y="0"/>
                </a:moveTo>
                <a:cubicBezTo>
                  <a:pt x="1383924" y="0"/>
                  <a:pt x="1783080" y="399156"/>
                  <a:pt x="1783080" y="891540"/>
                </a:cubicBezTo>
                <a:cubicBezTo>
                  <a:pt x="1783080" y="1383924"/>
                  <a:pt x="1383924" y="1783080"/>
                  <a:pt x="891540" y="1783080"/>
                </a:cubicBezTo>
                <a:cubicBezTo>
                  <a:pt x="399156" y="1783080"/>
                  <a:pt x="0" y="1383924"/>
                  <a:pt x="0" y="891540"/>
                </a:cubicBezTo>
                <a:cubicBezTo>
                  <a:pt x="0" y="399156"/>
                  <a:pt x="399156" y="0"/>
                  <a:pt x="891540" y="0"/>
                </a:cubicBezTo>
                <a:close/>
              </a:path>
            </a:pathLst>
          </a:custGeom>
        </p:spPr>
      </p:pic>
      <p:sp>
        <p:nvSpPr>
          <p:cNvPr id="60" name="텍스트 개체 틀 59">
            <a:extLst>
              <a:ext uri="{FF2B5EF4-FFF2-40B4-BE49-F238E27FC236}">
                <a16:creationId xmlns:a16="http://schemas.microsoft.com/office/drawing/2014/main" id="{661777A9-C57A-ED65-6AA1-7818FE1CC36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en-US" altLang="ko-KR" sz="1400" dirty="0">
                <a:effectLst/>
              </a:rPr>
              <a:t>Graham</a:t>
            </a:r>
            <a:r>
              <a:rPr lang="ko-KR" altLang="en-US" sz="1400" dirty="0">
                <a:effectLst/>
              </a:rPr>
              <a:t> </a:t>
            </a:r>
            <a:br>
              <a:rPr lang="pt-BR" altLang="ko-KR" sz="1400" dirty="0">
                <a:effectLst/>
              </a:rPr>
            </a:br>
            <a:r>
              <a:rPr lang="en-US" altLang="ko-KR" sz="1400" dirty="0">
                <a:effectLst/>
              </a:rPr>
              <a:t>Barnes</a:t>
            </a:r>
            <a:endParaRPr lang="ko-KR" altLang="en-US" sz="1200" dirty="0"/>
          </a:p>
        </p:txBody>
      </p:sp>
      <p:sp>
        <p:nvSpPr>
          <p:cNvPr id="61" name="텍스트 개체 틀 60">
            <a:extLst>
              <a:ext uri="{FF2B5EF4-FFF2-40B4-BE49-F238E27FC236}">
                <a16:creationId xmlns:a16="http://schemas.microsoft.com/office/drawing/2014/main" id="{BF53DE85-C9B6-8CF3-CEC8-50CEE22FD40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sz="1200" cap="none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제품 부사장</a:t>
            </a:r>
          </a:p>
        </p:txBody>
      </p:sp>
      <p:pic>
        <p:nvPicPr>
          <p:cNvPr id="18" name="그림 개체 틀 29" descr="팀 구성원 얼굴 사진">
            <a:extLst>
              <a:ext uri="{FF2B5EF4-FFF2-40B4-BE49-F238E27FC236}">
                <a16:creationId xmlns:a16="http://schemas.microsoft.com/office/drawing/2014/main" id="{2D82977F-BE23-77F5-BFCE-00474CDF406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94001C92-5199-4EEF-9AD8-8F9EEF76C6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90975" y="3300984"/>
            <a:ext cx="1619250" cy="411480"/>
          </a:xfrm>
        </p:spPr>
        <p:txBody>
          <a:bodyPr rtlCol="0"/>
          <a:lstStyle>
            <a:defPPr>
              <a:defRPr lang="ko-KR"/>
            </a:defPPr>
          </a:lstStyle>
          <a:p>
            <a:pPr rtl="0"/>
            <a:r>
              <a:rPr lang="en-US" altLang="ko-KR"/>
              <a:t>Mirjam</a:t>
            </a:r>
            <a:r>
              <a:rPr lang="ko-KR" altLang="en-US"/>
              <a:t> </a:t>
            </a:r>
            <a:r>
              <a:rPr lang="en-US" altLang="ko-KR"/>
              <a:t>Nilsson</a:t>
            </a:r>
            <a:endParaRPr lang="ko-KR" altLang="en-US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9FB3C79A-5A2E-1974-C643-A59B78E2E7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dirty="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최고 경영자</a:t>
            </a:r>
          </a:p>
          <a:p>
            <a:pPr rtl="0"/>
            <a:endParaRPr lang="ko-KR" altLang="en-US" dirty="0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6" name="그림 개체 틀 29" descr="팀 구성원 얼굴 사진">
            <a:extLst>
              <a:ext uri="{FF2B5EF4-FFF2-40B4-BE49-F238E27FC236}">
                <a16:creationId xmlns:a16="http://schemas.microsoft.com/office/drawing/2014/main" id="{A346EF5A-1508-9AA1-EFFC-12C56480C53C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custGeom>
            <a:avLst/>
            <a:gdLst>
              <a:gd name="connsiteX0" fmla="*/ 891540 w 1783080"/>
              <a:gd name="connsiteY0" fmla="*/ 0 h 1783080"/>
              <a:gd name="connsiteX1" fmla="*/ 1783080 w 1783080"/>
              <a:gd name="connsiteY1" fmla="*/ 891540 h 1783080"/>
              <a:gd name="connsiteX2" fmla="*/ 891540 w 1783080"/>
              <a:gd name="connsiteY2" fmla="*/ 1783080 h 1783080"/>
              <a:gd name="connsiteX3" fmla="*/ 0 w 1783080"/>
              <a:gd name="connsiteY3" fmla="*/ 891540 h 1783080"/>
              <a:gd name="connsiteX4" fmla="*/ 891540 w 1783080"/>
              <a:gd name="connsiteY4" fmla="*/ 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080" h="1783080">
                <a:moveTo>
                  <a:pt x="891540" y="0"/>
                </a:moveTo>
                <a:cubicBezTo>
                  <a:pt x="1383924" y="0"/>
                  <a:pt x="1783080" y="399156"/>
                  <a:pt x="1783080" y="891540"/>
                </a:cubicBezTo>
                <a:cubicBezTo>
                  <a:pt x="1783080" y="1383924"/>
                  <a:pt x="1383924" y="1783080"/>
                  <a:pt x="891540" y="1783080"/>
                </a:cubicBezTo>
                <a:cubicBezTo>
                  <a:pt x="399156" y="1783080"/>
                  <a:pt x="0" y="1383924"/>
                  <a:pt x="0" y="891540"/>
                </a:cubicBezTo>
                <a:cubicBezTo>
                  <a:pt x="0" y="399156"/>
                  <a:pt x="399156" y="0"/>
                  <a:pt x="891540" y="0"/>
                </a:cubicBezTo>
                <a:close/>
              </a:path>
            </a:pathLst>
          </a:custGeom>
        </p:spPr>
      </p:pic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11187F11-2B2E-31FE-A395-D9980CCD100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990975" y="5824728"/>
            <a:ext cx="1619250" cy="411480"/>
          </a:xfrm>
        </p:spPr>
        <p:txBody>
          <a:bodyPr rtlCol="0"/>
          <a:lstStyle>
            <a:defPPr>
              <a:defRPr lang="ko-KR"/>
            </a:defPPr>
          </a:lstStyle>
          <a:p>
            <a:pPr rtl="0"/>
            <a:r>
              <a:rPr lang="en-US" altLang="ko-KR" sz="1400" dirty="0">
                <a:effectLst/>
              </a:rPr>
              <a:t>Rowan</a:t>
            </a:r>
            <a:r>
              <a:rPr lang="ko-KR" altLang="en-US" sz="1400" dirty="0">
                <a:effectLst/>
              </a:rPr>
              <a:t> </a:t>
            </a:r>
            <a:r>
              <a:rPr lang="en-US" altLang="ko-KR" sz="1400" dirty="0">
                <a:effectLst/>
              </a:rPr>
              <a:t>Murphy</a:t>
            </a:r>
            <a:endParaRPr lang="ko-KR" altLang="en-US" sz="1200" dirty="0"/>
          </a:p>
        </p:txBody>
      </p:sp>
      <p:sp>
        <p:nvSpPr>
          <p:cNvPr id="63" name="텍스트 개체 틀 62">
            <a:extLst>
              <a:ext uri="{FF2B5EF4-FFF2-40B4-BE49-F238E27FC236}">
                <a16:creationId xmlns:a16="http://schemas.microsoft.com/office/drawing/2014/main" id="{C0F3A42F-07DA-9D0E-95DF-4EB54230C79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en-US" altLang="ko-KR" sz="1200" cap="none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SEO </a:t>
            </a:r>
            <a:r>
              <a:rPr lang="ko-KR" altLang="en-US" sz="1200" cap="none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전략가</a:t>
            </a:r>
          </a:p>
          <a:p>
            <a:pPr rtl="0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19" name="그림 개체 틀 31" descr="팀 구성원 얼굴 사진">
            <a:extLst>
              <a:ext uri="{FF2B5EF4-FFF2-40B4-BE49-F238E27FC236}">
                <a16:creationId xmlns:a16="http://schemas.microsoft.com/office/drawing/2014/main" id="{F1995D2A-6DEB-36F1-92BE-92F53999C47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7" b="127"/>
          <a:stretch/>
        </p:blipFill>
        <p:spPr/>
      </p:pic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5B78A878-C090-192A-ABA1-84C905B5183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en-US" altLang="ko-KR"/>
              <a:t>Flora</a:t>
            </a:r>
            <a:r>
              <a:rPr lang="ko-KR" altLang="en-US"/>
              <a:t> </a:t>
            </a:r>
            <a:r>
              <a:rPr lang="en-US" altLang="ko-KR"/>
              <a:t>Berggren</a:t>
            </a:r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45A07B14-2360-0003-C403-44C1834619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최고 운영 책임자</a:t>
            </a:r>
          </a:p>
          <a:p>
            <a:pPr rtl="0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7" name="그림 개체 틀 31" descr="팀 구성원 얼굴 사진">
            <a:extLst>
              <a:ext uri="{FF2B5EF4-FFF2-40B4-BE49-F238E27FC236}">
                <a16:creationId xmlns:a16="http://schemas.microsoft.com/office/drawing/2014/main" id="{F10ECC01-B4B6-BD26-FDC6-52E69838F97D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custGeom>
            <a:avLst/>
            <a:gdLst>
              <a:gd name="connsiteX0" fmla="*/ 891540 w 1783080"/>
              <a:gd name="connsiteY0" fmla="*/ 0 h 1783080"/>
              <a:gd name="connsiteX1" fmla="*/ 1783080 w 1783080"/>
              <a:gd name="connsiteY1" fmla="*/ 891540 h 1783080"/>
              <a:gd name="connsiteX2" fmla="*/ 891540 w 1783080"/>
              <a:gd name="connsiteY2" fmla="*/ 1783080 h 1783080"/>
              <a:gd name="connsiteX3" fmla="*/ 0 w 1783080"/>
              <a:gd name="connsiteY3" fmla="*/ 891540 h 1783080"/>
              <a:gd name="connsiteX4" fmla="*/ 891540 w 1783080"/>
              <a:gd name="connsiteY4" fmla="*/ 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080" h="1783080">
                <a:moveTo>
                  <a:pt x="891540" y="0"/>
                </a:moveTo>
                <a:cubicBezTo>
                  <a:pt x="1383924" y="0"/>
                  <a:pt x="1783080" y="399156"/>
                  <a:pt x="1783080" y="891540"/>
                </a:cubicBezTo>
                <a:cubicBezTo>
                  <a:pt x="1783080" y="1383924"/>
                  <a:pt x="1383924" y="1783080"/>
                  <a:pt x="891540" y="1783080"/>
                </a:cubicBezTo>
                <a:cubicBezTo>
                  <a:pt x="399156" y="1783080"/>
                  <a:pt x="0" y="1383924"/>
                  <a:pt x="0" y="891540"/>
                </a:cubicBezTo>
                <a:cubicBezTo>
                  <a:pt x="0" y="399156"/>
                  <a:pt x="399156" y="0"/>
                  <a:pt x="891540" y="0"/>
                </a:cubicBezTo>
                <a:close/>
              </a:path>
            </a:pathLst>
          </a:custGeom>
        </p:spPr>
      </p:pic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507A5A37-629B-D3C0-7AA6-42657E258A6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en-US" altLang="ko-KR" sz="1400">
                <a:effectLst/>
              </a:rPr>
              <a:t>Elizabeth</a:t>
            </a:r>
            <a:r>
              <a:rPr lang="ko-KR" altLang="en-US" sz="1400">
                <a:effectLst/>
              </a:rPr>
              <a:t> </a:t>
            </a:r>
            <a:r>
              <a:rPr lang="en-US" altLang="ko-KR" sz="1400">
                <a:effectLst/>
              </a:rPr>
              <a:t>Moore</a:t>
            </a:r>
            <a:endParaRPr lang="ko-KR" altLang="en-US" sz="1200"/>
          </a:p>
        </p:txBody>
      </p:sp>
      <p:sp>
        <p:nvSpPr>
          <p:cNvPr id="65" name="텍스트 개체 틀 64">
            <a:extLst>
              <a:ext uri="{FF2B5EF4-FFF2-40B4-BE49-F238E27FC236}">
                <a16:creationId xmlns:a16="http://schemas.microsoft.com/office/drawing/2014/main" id="{C544F31E-FD62-0DB3-C332-F63979ADD95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sz="1200" cap="none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제품 디자이너</a:t>
            </a:r>
          </a:p>
          <a:p>
            <a:pPr rtl="0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20" name="그림 개체 틀 33" descr="팀 구성원 얼굴 사진">
            <a:extLst>
              <a:ext uri="{FF2B5EF4-FFF2-40B4-BE49-F238E27FC236}">
                <a16:creationId xmlns:a16="http://schemas.microsoft.com/office/drawing/2014/main" id="{C0F4481F-3B4F-240E-A0EB-A783661AD47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4" b="114"/>
          <a:stretch/>
        </p:blipFill>
        <p:spPr/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5DEDE163-143D-DC6B-34E9-732EFB294CA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en-US" altLang="ko-KR"/>
              <a:t>Rajesh</a:t>
            </a:r>
            <a:r>
              <a:rPr lang="ko-KR" altLang="en-US"/>
              <a:t> </a:t>
            </a:r>
            <a:r>
              <a:rPr lang="en-US" altLang="ko-KR"/>
              <a:t>Santoshi</a:t>
            </a:r>
            <a:endParaRPr lang="ko-KR" altLang="en-US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6659681C-2F2D-40E6-CAFD-944B9E631EA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마케팅 부사장</a:t>
            </a:r>
          </a:p>
          <a:p>
            <a:pPr rtl="0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8" name="그림 개체 틀 33" descr="팀 구성원 얼굴 사진">
            <a:extLst>
              <a:ext uri="{FF2B5EF4-FFF2-40B4-BE49-F238E27FC236}">
                <a16:creationId xmlns:a16="http://schemas.microsoft.com/office/drawing/2014/main" id="{0F4178EC-AFE3-BA0D-CF99-15A11DD95486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82" b="382"/>
          <a:stretch/>
        </p:blipFill>
        <p:spPr>
          <a:custGeom>
            <a:avLst/>
            <a:gdLst>
              <a:gd name="connsiteX0" fmla="*/ 891540 w 1783080"/>
              <a:gd name="connsiteY0" fmla="*/ 0 h 1783080"/>
              <a:gd name="connsiteX1" fmla="*/ 1783080 w 1783080"/>
              <a:gd name="connsiteY1" fmla="*/ 891540 h 1783080"/>
              <a:gd name="connsiteX2" fmla="*/ 891540 w 1783080"/>
              <a:gd name="connsiteY2" fmla="*/ 1783080 h 1783080"/>
              <a:gd name="connsiteX3" fmla="*/ 0 w 1783080"/>
              <a:gd name="connsiteY3" fmla="*/ 891540 h 1783080"/>
              <a:gd name="connsiteX4" fmla="*/ 891540 w 1783080"/>
              <a:gd name="connsiteY4" fmla="*/ 0 h 178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3080" h="1783080">
                <a:moveTo>
                  <a:pt x="891540" y="0"/>
                </a:moveTo>
                <a:cubicBezTo>
                  <a:pt x="1383924" y="0"/>
                  <a:pt x="1783080" y="399156"/>
                  <a:pt x="1783080" y="891540"/>
                </a:cubicBezTo>
                <a:cubicBezTo>
                  <a:pt x="1783080" y="1383924"/>
                  <a:pt x="1383924" y="1783080"/>
                  <a:pt x="891540" y="1783080"/>
                </a:cubicBezTo>
                <a:cubicBezTo>
                  <a:pt x="399156" y="1783080"/>
                  <a:pt x="0" y="1383924"/>
                  <a:pt x="0" y="891540"/>
                </a:cubicBezTo>
                <a:cubicBezTo>
                  <a:pt x="0" y="399156"/>
                  <a:pt x="399156" y="0"/>
                  <a:pt x="891540" y="0"/>
                </a:cubicBezTo>
                <a:close/>
              </a:path>
            </a:pathLst>
          </a:custGeom>
        </p:spPr>
      </p:pic>
      <p:sp>
        <p:nvSpPr>
          <p:cNvPr id="66" name="텍스트 개체 틀 65">
            <a:extLst>
              <a:ext uri="{FF2B5EF4-FFF2-40B4-BE49-F238E27FC236}">
                <a16:creationId xmlns:a16="http://schemas.microsoft.com/office/drawing/2014/main" id="{E09BD530-2643-D025-A6C4-D09AA2CAA02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286494" y="5824728"/>
            <a:ext cx="1324356" cy="411480"/>
          </a:xfrm>
        </p:spPr>
        <p:txBody>
          <a:bodyPr rtlCol="0"/>
          <a:lstStyle>
            <a:defPPr>
              <a:defRPr lang="ko-KR"/>
            </a:defPPr>
          </a:lstStyle>
          <a:p>
            <a:pPr rtl="0"/>
            <a:r>
              <a:rPr lang="en-US" altLang="ko-KR" sz="1400">
                <a:effectLst/>
              </a:rPr>
              <a:t>Robin</a:t>
            </a:r>
            <a:r>
              <a:rPr lang="ko-KR" altLang="en-US" sz="1400">
                <a:effectLst/>
              </a:rPr>
              <a:t> </a:t>
            </a:r>
            <a:r>
              <a:rPr lang="en-US" altLang="ko-KR" sz="1400">
                <a:effectLst/>
              </a:rPr>
              <a:t>Kline</a:t>
            </a:r>
            <a:endParaRPr lang="ko-KR" altLang="en-US" sz="1200"/>
          </a:p>
        </p:txBody>
      </p:sp>
      <p:sp>
        <p:nvSpPr>
          <p:cNvPr id="67" name="텍스트 개체 틀 66">
            <a:extLst>
              <a:ext uri="{FF2B5EF4-FFF2-40B4-BE49-F238E27FC236}">
                <a16:creationId xmlns:a16="http://schemas.microsoft.com/office/drawing/2014/main" id="{6D5F80D4-8E3D-5754-FB1E-E4D708F3B05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 altLang="en-US" sz="1200" cap="none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콘텐츠 개발자</a:t>
            </a:r>
          </a:p>
          <a:p>
            <a:pPr rtl="0"/>
            <a:endParaRPr lang="ko-KR" altLang="en-US"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1700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Malgun Gothic"/>
        <a:ea typeface="Malgun Gothic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694709_TF67061901_Win32.potx" id="{FADE7A3A-F8FF-41AB-B12E-059377C1454F}" vid="{FCD89D45-1BA2-4973-8BC0-F495859869A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algun Gothic Semilight" panose="020F0302020204030204"/>
        <a:ea typeface=""/>
        <a:cs typeface=""/>
        <a:font script="Jpan" typeface="游ゴシック Light"/>
        <a:font script="Hang" typeface="Malgun Gothic Semilight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algun Gothic" panose="020F0502020204030204"/>
        <a:ea typeface=""/>
        <a:cs typeface=""/>
        <a:font script="Jpan" typeface="游ゴシック"/>
        <a:font script="Hang" typeface="Malgun Gothic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algun Gothic Semilight" panose="020F0302020204030204"/>
        <a:ea typeface=""/>
        <a:cs typeface=""/>
        <a:font script="Jpan" typeface="游ゴシック Light"/>
        <a:font script="Hang" typeface="Malgun Gothic Semilight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algun Gothic" panose="020F0502020204030204"/>
        <a:ea typeface=""/>
        <a:cs typeface=""/>
        <a:font script="Jpan" typeface="游ゴシック"/>
        <a:font script="Hang" typeface="Malgun Gothic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{353115A9-6C67-4EC3-B7B5-FBC231698EF1}tf67061901_win32</Template>
  <TotalTime>0</TotalTime>
  <Words>433</Words>
  <Application>Microsoft Office PowerPoint</Application>
  <PresentationFormat>와이드스크린</PresentationFormat>
  <Paragraphs>135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Malgun Gothic Semilight</vt:lpstr>
      <vt:lpstr>Malgun Gothic</vt:lpstr>
      <vt:lpstr>맑은 고딕 Semilight</vt:lpstr>
      <vt:lpstr>Arial</vt:lpstr>
      <vt:lpstr>Calibri Light</vt:lpstr>
      <vt:lpstr>Office 테마</vt:lpstr>
      <vt:lpstr>과학적 발견</vt:lpstr>
      <vt:lpstr>안건</vt:lpstr>
      <vt:lpstr>소개</vt:lpstr>
      <vt:lpstr>기본 목표</vt:lpstr>
      <vt:lpstr>분기별 성과</vt:lpstr>
      <vt:lpstr>성장 분야</vt:lpstr>
      <vt:lpstr>“비즈니스 기회는 버스와 같습니다. 항상 또 다른 기회가 옵니다”</vt:lpstr>
      <vt:lpstr>팀 소개</vt:lpstr>
      <vt:lpstr>확장된 팀 소개</vt:lpstr>
      <vt:lpstr>제품 출시 계획</vt:lpstr>
      <vt:lpstr>시간 표시줄 </vt:lpstr>
      <vt:lpstr>주력 분야</vt:lpstr>
      <vt:lpstr>달성 방법</vt:lpstr>
      <vt:lpstr>요약 </vt:lpstr>
      <vt:lpstr>감사합니다.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eungkyu lee</dc:creator>
  <cp:lastModifiedBy>eungkyu lee</cp:lastModifiedBy>
  <cp:revision>1</cp:revision>
  <dcterms:created xsi:type="dcterms:W3CDTF">2024-07-11T04:53:48Z</dcterms:created>
  <dcterms:modified xsi:type="dcterms:W3CDTF">2024-07-11T04:54:21Z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