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6" r:id="rId5"/>
    <p:sldId id="264" r:id="rId6"/>
    <p:sldId id="260" r:id="rId7"/>
    <p:sldId id="261" r:id="rId8"/>
    <p:sldId id="258" r:id="rId9"/>
    <p:sldId id="265" r:id="rId10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57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6156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7661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8114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306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1452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71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896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512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445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652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944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8C9D-0F9E-4E01-9862-C874EBDC399A}" type="datetimeFigureOut">
              <a:rPr lang="es-DO" smtClean="0"/>
              <a:t>25/7/2019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50BC-2270-4A71-A4CA-FC4D22B3888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98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018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s-DO" sz="6600" b="1" dirty="0" smtClean="0">
                <a:solidFill>
                  <a:schemeClr val="bg1"/>
                </a:solidFill>
              </a:rPr>
              <a:t>Empresa</a:t>
            </a:r>
            <a:endParaRPr lang="es-DO" sz="66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488832" cy="4032448"/>
          </a:xfrm>
        </p:spPr>
        <p:txBody>
          <a:bodyPr>
            <a:normAutofit/>
          </a:bodyPr>
          <a:lstStyle/>
          <a:p>
            <a:r>
              <a:rPr lang="es-DO" b="1" dirty="0" smtClean="0">
                <a:solidFill>
                  <a:schemeClr val="bg1"/>
                </a:solidFill>
              </a:rPr>
              <a:t>Nombre: </a:t>
            </a:r>
            <a:r>
              <a:rPr lang="es-DO" dirty="0" smtClean="0">
                <a:solidFill>
                  <a:schemeClr val="bg1"/>
                </a:solidFill>
              </a:rPr>
              <a:t>José </a:t>
            </a:r>
            <a:r>
              <a:rPr lang="es-DO" dirty="0" smtClean="0">
                <a:solidFill>
                  <a:schemeClr val="bg1"/>
                </a:solidFill>
              </a:rPr>
              <a:t>Miguel</a:t>
            </a:r>
          </a:p>
          <a:p>
            <a:r>
              <a:rPr lang="es-DO" b="1" dirty="0" smtClean="0">
                <a:solidFill>
                  <a:schemeClr val="bg1"/>
                </a:solidFill>
              </a:rPr>
              <a:t>Apellido: </a:t>
            </a:r>
            <a:r>
              <a:rPr lang="es-DO" dirty="0" smtClean="0">
                <a:solidFill>
                  <a:schemeClr val="bg1"/>
                </a:solidFill>
              </a:rPr>
              <a:t>Cabreja </a:t>
            </a:r>
            <a:r>
              <a:rPr lang="es-DO" dirty="0" smtClean="0">
                <a:solidFill>
                  <a:schemeClr val="bg1"/>
                </a:solidFill>
              </a:rPr>
              <a:t>Jiménez</a:t>
            </a:r>
            <a:endParaRPr lang="es-DO" dirty="0" smtClean="0">
              <a:solidFill>
                <a:schemeClr val="bg1"/>
              </a:solidFill>
            </a:endParaRPr>
          </a:p>
          <a:p>
            <a:r>
              <a:rPr lang="es-DO" b="1" dirty="0" smtClean="0">
                <a:solidFill>
                  <a:schemeClr val="bg1"/>
                </a:solidFill>
              </a:rPr>
              <a:t>Matricula: </a:t>
            </a:r>
            <a:r>
              <a:rPr lang="es-DO" dirty="0" smtClean="0">
                <a:solidFill>
                  <a:schemeClr val="bg1"/>
                </a:solidFill>
              </a:rPr>
              <a:t>16-MISN-1-028</a:t>
            </a:r>
          </a:p>
          <a:p>
            <a:r>
              <a:rPr lang="es-DO" b="1" dirty="0" smtClean="0">
                <a:solidFill>
                  <a:schemeClr val="bg1"/>
                </a:solidFill>
              </a:rPr>
              <a:t>Materia: </a:t>
            </a:r>
            <a:r>
              <a:rPr lang="es-DO" dirty="0" smtClean="0">
                <a:solidFill>
                  <a:schemeClr val="bg1"/>
                </a:solidFill>
              </a:rPr>
              <a:t>Administración de servidores</a:t>
            </a:r>
          </a:p>
          <a:p>
            <a:r>
              <a:rPr lang="es-DO" b="1" dirty="0" smtClean="0">
                <a:solidFill>
                  <a:schemeClr val="bg1"/>
                </a:solidFill>
              </a:rPr>
              <a:t>Maestro: </a:t>
            </a:r>
            <a:r>
              <a:rPr lang="es-DO" dirty="0" err="1" smtClean="0">
                <a:solidFill>
                  <a:schemeClr val="bg1"/>
                </a:solidFill>
              </a:rPr>
              <a:t>Starling</a:t>
            </a:r>
            <a:r>
              <a:rPr lang="es-DO" dirty="0" smtClean="0">
                <a:solidFill>
                  <a:schemeClr val="bg1"/>
                </a:solidFill>
              </a:rPr>
              <a:t> </a:t>
            </a:r>
            <a:r>
              <a:rPr lang="es-DO" dirty="0" err="1" smtClean="0">
                <a:solidFill>
                  <a:schemeClr val="bg1"/>
                </a:solidFill>
              </a:rPr>
              <a:t>Germosen</a:t>
            </a:r>
            <a:r>
              <a:rPr lang="es-DO" dirty="0" smtClean="0">
                <a:solidFill>
                  <a:schemeClr val="bg1"/>
                </a:solidFill>
              </a:rPr>
              <a:t> Reynoso</a:t>
            </a:r>
            <a:endParaRPr lang="es-DO" dirty="0" smtClean="0">
              <a:solidFill>
                <a:schemeClr val="bg1"/>
              </a:solidFill>
            </a:endParaRPr>
          </a:p>
          <a:p>
            <a:r>
              <a:rPr lang="es-DO" b="1" dirty="0" smtClean="0">
                <a:solidFill>
                  <a:schemeClr val="bg1"/>
                </a:solidFill>
              </a:rPr>
              <a:t>Sección: </a:t>
            </a:r>
            <a:r>
              <a:rPr lang="es-DO" dirty="0" smtClean="0">
                <a:solidFill>
                  <a:schemeClr val="bg1"/>
                </a:solidFill>
              </a:rPr>
              <a:t>908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653" y="1198387"/>
            <a:ext cx="7919640" cy="1468338"/>
          </a:xfrm>
        </p:spPr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Quienes Somos?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49021" y="2276872"/>
            <a:ext cx="8136904" cy="3672408"/>
          </a:xfrm>
        </p:spPr>
        <p:txBody>
          <a:bodyPr>
            <a:normAutofit/>
          </a:bodyPr>
          <a:lstStyle/>
          <a:p>
            <a:r>
              <a:rPr lang="es-DO" dirty="0" smtClean="0">
                <a:solidFill>
                  <a:schemeClr val="bg1"/>
                </a:solidFill>
              </a:rPr>
              <a:t>Somos una empresa la cual se basa en proporcional servicios y soluciones diseñadas de manera especifica para transformar la infraestructura de tu empresa por medio de la tecnología de virtualización en conjunto con los servicios  </a:t>
            </a:r>
            <a:r>
              <a:rPr lang="es-DO" dirty="0" err="1" smtClean="0">
                <a:solidFill>
                  <a:schemeClr val="bg1"/>
                </a:solidFill>
              </a:rPr>
              <a:t>cloud</a:t>
            </a:r>
            <a:r>
              <a:rPr lang="es-DO" dirty="0" smtClean="0">
                <a:solidFill>
                  <a:schemeClr val="bg1"/>
                </a:solidFill>
              </a:rPr>
              <a:t> tradicionales.</a:t>
            </a:r>
            <a:endParaRPr lang="es-DO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7" t="35934" r="44946" b="56794"/>
          <a:stretch/>
        </p:blipFill>
        <p:spPr bwMode="auto">
          <a:xfrm>
            <a:off x="2588623" y="404664"/>
            <a:ext cx="4457701" cy="78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DO" dirty="0" smtClean="0">
                <a:solidFill>
                  <a:schemeClr val="bg2"/>
                </a:solidFill>
              </a:rPr>
              <a:t>Brindar </a:t>
            </a:r>
            <a:r>
              <a:rPr lang="es-DO" dirty="0" smtClean="0">
                <a:solidFill>
                  <a:schemeClr val="bg2"/>
                </a:solidFill>
              </a:rPr>
              <a:t>servicios de </a:t>
            </a:r>
            <a:r>
              <a:rPr lang="es-DO" dirty="0" smtClean="0">
                <a:solidFill>
                  <a:schemeClr val="bg2"/>
                </a:solidFill>
              </a:rPr>
              <a:t>Automatización, virtualización </a:t>
            </a:r>
            <a:r>
              <a:rPr lang="es-DO" dirty="0" smtClean="0">
                <a:solidFill>
                  <a:schemeClr val="bg2"/>
                </a:solidFill>
              </a:rPr>
              <a:t>y </a:t>
            </a:r>
            <a:r>
              <a:rPr lang="es-DO" dirty="0" err="1" smtClean="0">
                <a:solidFill>
                  <a:schemeClr val="bg2"/>
                </a:solidFill>
              </a:rPr>
              <a:t>cloud</a:t>
            </a:r>
            <a:r>
              <a:rPr lang="es-DO" dirty="0" smtClean="0">
                <a:solidFill>
                  <a:schemeClr val="bg2"/>
                </a:solidFill>
              </a:rPr>
              <a:t>, para con esto ayudar a las empresa a ir acordes a los avances </a:t>
            </a:r>
            <a:r>
              <a:rPr lang="es-DO" dirty="0" smtClean="0">
                <a:solidFill>
                  <a:schemeClr val="bg2"/>
                </a:solidFill>
              </a:rPr>
              <a:t>tecnológicos.</a:t>
            </a:r>
            <a:endParaRPr lang="es-DO" dirty="0" smtClean="0">
              <a:solidFill>
                <a:schemeClr val="bg2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Misión</a:t>
            </a:r>
            <a:endParaRPr lang="es-D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Visión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chemeClr val="bg2"/>
                </a:solidFill>
              </a:rPr>
              <a:t>Situarnos como la empresa de virtualización líder de republica dominicana ofreciendo servicios de un nivel superior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57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Valores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>
                <a:solidFill>
                  <a:schemeClr val="bg1"/>
                </a:solidFill>
              </a:rPr>
              <a:t>Responsabilidad</a:t>
            </a:r>
          </a:p>
          <a:p>
            <a:r>
              <a:rPr lang="es-DO" dirty="0" smtClean="0">
                <a:solidFill>
                  <a:schemeClr val="bg1"/>
                </a:solidFill>
              </a:rPr>
              <a:t>Integridad</a:t>
            </a:r>
            <a:endParaRPr lang="es-DO" dirty="0" smtClean="0">
              <a:solidFill>
                <a:schemeClr val="bg1"/>
              </a:solidFill>
            </a:endParaRPr>
          </a:p>
          <a:p>
            <a:r>
              <a:rPr lang="es-DO" dirty="0" smtClean="0">
                <a:solidFill>
                  <a:schemeClr val="bg1"/>
                </a:solidFill>
              </a:rPr>
              <a:t>Honestidad</a:t>
            </a:r>
          </a:p>
          <a:p>
            <a:r>
              <a:rPr lang="es-DO" dirty="0" smtClean="0">
                <a:solidFill>
                  <a:schemeClr val="bg1"/>
                </a:solidFill>
              </a:rPr>
              <a:t>Compromiso</a:t>
            </a:r>
          </a:p>
          <a:p>
            <a:r>
              <a:rPr lang="es-DO" dirty="0" smtClean="0">
                <a:solidFill>
                  <a:schemeClr val="bg1"/>
                </a:solidFill>
              </a:rPr>
              <a:t>Excelencia</a:t>
            </a:r>
          </a:p>
          <a:p>
            <a:r>
              <a:rPr lang="es-DO" dirty="0" smtClean="0">
                <a:solidFill>
                  <a:schemeClr val="bg1"/>
                </a:solidFill>
              </a:rPr>
              <a:t>Transparencia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479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Servicios que ofrecemos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Virtualización de servidores</a:t>
            </a:r>
          </a:p>
          <a:p>
            <a:endParaRPr lang="es-DO" b="1" dirty="0" smtClean="0">
              <a:solidFill>
                <a:schemeClr val="bg1"/>
              </a:solidFill>
            </a:endParaRPr>
          </a:p>
          <a:p>
            <a:endParaRPr lang="es-DO" b="1" dirty="0">
              <a:solidFill>
                <a:schemeClr val="bg1"/>
              </a:solidFill>
            </a:endParaRPr>
          </a:p>
          <a:p>
            <a:r>
              <a:rPr lang="es-DO" b="1" dirty="0" smtClean="0">
                <a:solidFill>
                  <a:schemeClr val="bg1"/>
                </a:solidFill>
              </a:rPr>
              <a:t>Virtualización de Escritorios</a:t>
            </a:r>
          </a:p>
          <a:p>
            <a:endParaRPr lang="es-D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t="35795" r="70662" b="49405"/>
          <a:stretch/>
        </p:blipFill>
        <p:spPr bwMode="auto">
          <a:xfrm>
            <a:off x="1260190" y="2147114"/>
            <a:ext cx="1511610" cy="12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4" t="37784" r="44782" b="50950"/>
          <a:stretch/>
        </p:blipFill>
        <p:spPr bwMode="auto">
          <a:xfrm>
            <a:off x="1335033" y="3933056"/>
            <a:ext cx="1598628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30353"/>
            <a:ext cx="8640960" cy="6150975"/>
          </a:xfrm>
        </p:spPr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Virtualización de aplicaciones</a:t>
            </a:r>
          </a:p>
          <a:p>
            <a:endParaRPr lang="es-DO" b="1" dirty="0" smtClean="0">
              <a:solidFill>
                <a:schemeClr val="bg1"/>
              </a:solidFill>
            </a:endParaRPr>
          </a:p>
          <a:p>
            <a:endParaRPr lang="es-DO" b="1" dirty="0">
              <a:solidFill>
                <a:schemeClr val="bg1"/>
              </a:solidFill>
            </a:endParaRPr>
          </a:p>
          <a:p>
            <a:r>
              <a:rPr lang="es-DO" b="1" dirty="0" smtClean="0">
                <a:solidFill>
                  <a:schemeClr val="bg1"/>
                </a:solidFill>
              </a:rPr>
              <a:t>Servicios </a:t>
            </a:r>
            <a:r>
              <a:rPr lang="es-DO" b="1" dirty="0" err="1" smtClean="0">
                <a:solidFill>
                  <a:schemeClr val="bg1"/>
                </a:solidFill>
              </a:rPr>
              <a:t>cloud</a:t>
            </a:r>
            <a:endParaRPr lang="es-DO" b="1" dirty="0" smtClean="0">
              <a:solidFill>
                <a:schemeClr val="bg1"/>
              </a:solidFill>
            </a:endParaRPr>
          </a:p>
          <a:p>
            <a:pPr algn="ctr"/>
            <a:endParaRPr lang="es-DO" b="1" dirty="0" smtClean="0">
              <a:solidFill>
                <a:schemeClr val="bg1"/>
              </a:solidFill>
            </a:endParaRPr>
          </a:p>
          <a:p>
            <a:endParaRPr lang="es-DO" b="1" dirty="0">
              <a:solidFill>
                <a:schemeClr val="bg1"/>
              </a:solidFill>
            </a:endParaRPr>
          </a:p>
          <a:p>
            <a:r>
              <a:rPr lang="es-DO" b="1" dirty="0">
                <a:solidFill>
                  <a:schemeClr val="bg1"/>
                </a:solidFill>
              </a:rPr>
              <a:t>Virtualización de Storage</a:t>
            </a:r>
          </a:p>
          <a:p>
            <a:endParaRPr lang="es-D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t="30871" r="70996" b="56944"/>
          <a:stretch/>
        </p:blipFill>
        <p:spPr bwMode="auto">
          <a:xfrm>
            <a:off x="1183514" y="764704"/>
            <a:ext cx="16134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2" t="36219" r="46380" b="49148"/>
          <a:stretch/>
        </p:blipFill>
        <p:spPr bwMode="auto">
          <a:xfrm>
            <a:off x="1183514" y="2492896"/>
            <a:ext cx="14697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8" t="24432" r="19013" b="63095"/>
          <a:stretch/>
        </p:blipFill>
        <p:spPr bwMode="auto">
          <a:xfrm>
            <a:off x="1151807" y="4365104"/>
            <a:ext cx="164946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>
                <a:solidFill>
                  <a:schemeClr val="bg1"/>
                </a:solidFill>
              </a:rPr>
              <a:t>Ventajas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DO" dirty="0" smtClean="0">
                <a:solidFill>
                  <a:schemeClr val="bg1"/>
                </a:solidFill>
              </a:rPr>
              <a:t>Reduce el costo de mantenimiento de hardware en servidores físicos.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DO" dirty="0" smtClean="0">
                <a:solidFill>
                  <a:schemeClr val="bg1"/>
                </a:solidFill>
              </a:rPr>
              <a:t>Aumento de eficiencia al utilizar, a través de una estrategia solidificada de servidores, mayor espacio en su centro de datos.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DO" dirty="0" smtClean="0">
                <a:solidFill>
                  <a:schemeClr val="bg1"/>
                </a:solidFill>
              </a:rPr>
              <a:t>Al momento de realizar actualizaciones o mejoras de una aplicación que se encuentra dentro de su servidor virtual, evita impactar en otras por éstos cambios</a:t>
            </a:r>
            <a:r>
              <a:rPr lang="es-DO" dirty="0" smtClean="0">
                <a:solidFill>
                  <a:schemeClr val="bg1"/>
                </a:solidFill>
              </a:rPr>
              <a:t>.</a:t>
            </a:r>
            <a:endParaRPr lang="es-D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DO" dirty="0">
                <a:solidFill>
                  <a:schemeClr val="bg1"/>
                </a:solidFill>
              </a:rPr>
              <a:t>El ahorro de tiempo gracias a la facilidad de crear las normas de implementación de un nuevo servidor virtual y guardarlas para futuras ocasiones.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DO" dirty="0">
                <a:solidFill>
                  <a:schemeClr val="bg1"/>
                </a:solidFill>
              </a:rPr>
              <a:t>La facilidad de implementación de diferentes tecnologías en los servidores virtuales que se posean, sin la necesidad de aumentar el equipo físico.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005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243</Words>
  <Application>Microsoft Office PowerPoint</Application>
  <PresentationFormat>Presentación en pantalla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Empresa</vt:lpstr>
      <vt:lpstr>Quienes Somos?</vt:lpstr>
      <vt:lpstr>Misión</vt:lpstr>
      <vt:lpstr>Visión</vt:lpstr>
      <vt:lpstr>Valores</vt:lpstr>
      <vt:lpstr>Servicios que ofrecemos</vt:lpstr>
      <vt:lpstr>Presentación de PowerPoint</vt:lpstr>
      <vt:lpstr>Ventajas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2019-07-25T03:08:53Z</dcterms:created>
  <dcterms:modified xsi:type="dcterms:W3CDTF">2019-07-26T03:51:53Z</dcterms:modified>
</cp:coreProperties>
</file>