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2" r:id="rId3"/>
    <p:sldId id="297" r:id="rId4"/>
    <p:sldId id="258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268" r:id="rId13"/>
    <p:sldId id="282" r:id="rId14"/>
    <p:sldId id="269" r:id="rId15"/>
    <p:sldId id="312" r:id="rId16"/>
    <p:sldId id="313" r:id="rId17"/>
    <p:sldId id="314" r:id="rId18"/>
    <p:sldId id="315" r:id="rId19"/>
    <p:sldId id="316" r:id="rId20"/>
    <p:sldId id="317" r:id="rId21"/>
    <p:sldId id="318" r:id="rId22"/>
    <p:sldId id="319" r:id="rId23"/>
    <p:sldId id="320" r:id="rId24"/>
    <p:sldId id="257" r:id="rId25"/>
    <p:sldId id="298" r:id="rId26"/>
    <p:sldId id="299" r:id="rId27"/>
    <p:sldId id="300" r:id="rId28"/>
    <p:sldId id="301" r:id="rId29"/>
    <p:sldId id="302" r:id="rId30"/>
    <p:sldId id="303" r:id="rId31"/>
    <p:sldId id="304" r:id="rId32"/>
    <p:sldId id="321" r:id="rId33"/>
    <p:sldId id="322" r:id="rId34"/>
    <p:sldId id="324" r:id="rId35"/>
    <p:sldId id="323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26" r:id="rId46"/>
    <p:sldId id="337" r:id="rId47"/>
    <p:sldId id="338" r:id="rId48"/>
    <p:sldId id="339" r:id="rId49"/>
    <p:sldId id="340" r:id="rId50"/>
    <p:sldId id="341" r:id="rId51"/>
    <p:sldId id="342" r:id="rId52"/>
    <p:sldId id="355" r:id="rId53"/>
    <p:sldId id="356" r:id="rId54"/>
    <p:sldId id="357" r:id="rId55"/>
    <p:sldId id="358" r:id="rId56"/>
    <p:sldId id="359" r:id="rId57"/>
    <p:sldId id="360" r:id="rId58"/>
    <p:sldId id="361" r:id="rId59"/>
    <p:sldId id="343" r:id="rId60"/>
    <p:sldId id="344" r:id="rId61"/>
    <p:sldId id="345" r:id="rId62"/>
    <p:sldId id="346" r:id="rId63"/>
    <p:sldId id="347" r:id="rId64"/>
    <p:sldId id="348" r:id="rId65"/>
    <p:sldId id="349" r:id="rId66"/>
    <p:sldId id="350" r:id="rId67"/>
    <p:sldId id="351" r:id="rId68"/>
    <p:sldId id="352" r:id="rId69"/>
    <p:sldId id="353" r:id="rId70"/>
    <p:sldId id="354" r:id="rId71"/>
    <p:sldId id="292" r:id="rId7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1E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D2EB5F65-1B77-4BE4-A6CE-8F5A71791CC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8B67017C-4E88-485B-9696-54C6B837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360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88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50649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53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160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08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348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91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59" y="0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1478570"/>
            <a:ext cx="7429499" cy="43126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D2EB5F65-1B77-4BE4-A6CE-8F5A71791CC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8B67017C-4E88-485B-9696-54C6B837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39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84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81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50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342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0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43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B5F65-1B77-4BE4-A6CE-8F5A71791CC6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7017C-4E88-485B-9696-54C6B8376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B5F65-1B77-4BE4-A6CE-8F5A71791CC6}" type="datetimeFigureOut">
              <a:rPr lang="en-US" smtClean="0"/>
              <a:pPr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7017C-4E88-485B-9696-54C6B8376A2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640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58765" y="-182193"/>
            <a:ext cx="6593681" cy="2387600"/>
          </a:xfrm>
        </p:spPr>
        <p:txBody>
          <a:bodyPr anchor="ctr"/>
          <a:lstStyle/>
          <a:p>
            <a:pPr algn="ctr"/>
            <a:r>
              <a:rPr lang="en-US" b="1" dirty="0"/>
              <a:t>HHH – THE RIDE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4398" y="4486531"/>
            <a:ext cx="6593681" cy="1655762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 Kings of code software package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Tim Haxton, Cooper wolf (Lead), Jon scales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Iteration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640486-F1A1-EACD-3D74-E0483FD8C7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82611"/>
            <a:ext cx="1249455" cy="124945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3070" y="1438531"/>
            <a:ext cx="2056339" cy="2714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072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6060" y="-167093"/>
            <a:ext cx="7429499" cy="1478570"/>
          </a:xfrm>
        </p:spPr>
        <p:txBody>
          <a:bodyPr/>
          <a:lstStyle/>
          <a:p>
            <a:r>
              <a:rPr lang="en-US" dirty="0" smtClean="0"/>
              <a:t>Needs 3: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06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6060" y="-167093"/>
            <a:ext cx="7429499" cy="1478570"/>
          </a:xfrm>
        </p:spPr>
        <p:txBody>
          <a:bodyPr/>
          <a:lstStyle/>
          <a:p>
            <a:r>
              <a:rPr lang="en-US" dirty="0" smtClean="0"/>
              <a:t>Needs 4: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451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2FDB7-EFE0-468B-7496-F66BD026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89EB31-F5E8-9DF8-4B7B-A589D136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Requirements </a:t>
            </a:r>
            <a:r>
              <a:rPr lang="en-US" dirty="0" smtClean="0"/>
              <a:t>1: All </a:t>
            </a:r>
            <a:r>
              <a:rPr lang="en-US" dirty="0"/>
              <a:t>USERS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39C90B-AEB0-104C-2039-253B1E835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92" y="1370598"/>
            <a:ext cx="7429499" cy="4479786"/>
          </a:xfrm>
        </p:spPr>
        <p:txBody>
          <a:bodyPr>
            <a:normAutofit fontScale="92500"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The application shall provide pages for the HHH weekend events schedule &amp; planner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application shall provide pages for the HHH tradeshow vender list &amp; map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application shall provide pages for the HHH routes map &amp; tracker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application shall provide local information guide links to participants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application shall provide links to HHH social media to participants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3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9D5C-862B-0708-923C-92C5332C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41527B-FA41-6C8B-E86B-4F4C1789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Requirements </a:t>
            </a:r>
            <a:r>
              <a:rPr lang="en-US" dirty="0" smtClean="0"/>
              <a:t>2: participant </a:t>
            </a:r>
            <a:r>
              <a:rPr lang="en-US" dirty="0"/>
              <a:t>side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1C78A2-9F7D-AD91-5AE6-29F8F1BEA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92" y="1370598"/>
            <a:ext cx="7429499" cy="447978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The application shall allow participants to register for any event on the day of the event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application shall allow participants to make a SAG assistance request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application shall restrict participants’ access to HHH-side admin data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8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3DCB1-E704-515C-3443-69AA1D6F3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122976-755D-C11D-3E4F-0AF53209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/>
              <a:t>functional Requirements </a:t>
            </a:r>
            <a:r>
              <a:rPr lang="en-US" dirty="0" smtClean="0"/>
              <a:t>3: HHH </a:t>
            </a:r>
            <a:r>
              <a:rPr lang="en-US" dirty="0"/>
              <a:t>side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A67985-1256-D1C0-F330-3FE951D3C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2592" y="1370598"/>
            <a:ext cx="7429499" cy="3541714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The application shall provide access to the on-site registration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application shall provide assignment of rider numbers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application shall provide SAG request response with rider location info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application shall provide HHH weekend event schedule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The application shall provide tiered levels of administrative access to HHH-side volunteers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3227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2FDB7-EFE0-468B-7496-F66BD026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89EB31-F5E8-9DF8-4B7B-A589D136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 smtClean="0"/>
              <a:t>Functional Requirements 4: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20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9D5C-862B-0708-923C-92C5332C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41527B-FA41-6C8B-E86B-4F4C1789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/>
              <a:t>functional Requirements </a:t>
            </a:r>
            <a:r>
              <a:rPr lang="en-US" dirty="0" smtClean="0"/>
              <a:t>5: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94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3DCB1-E704-515C-3443-69AA1D6F3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122976-755D-C11D-3E4F-0AF53209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/>
              <a:t>functional Requirements </a:t>
            </a:r>
            <a:r>
              <a:rPr lang="en-US" dirty="0" smtClean="0"/>
              <a:t>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569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2FDB7-EFE0-468B-7496-F66BD026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89EB31-F5E8-9DF8-4B7B-A589D136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 smtClean="0"/>
              <a:t>Non-functional Requirements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39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9D5C-862B-0708-923C-92C5332C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41527B-FA41-6C8B-E86B-4F4C1789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/>
              <a:t>Non-functional Requirements </a:t>
            </a:r>
            <a:r>
              <a:rPr lang="en-US" dirty="0" smtClean="0"/>
              <a:t>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Current state of </a:t>
            </a:r>
            <a:r>
              <a:rPr lang="en-US" sz="4000" dirty="0" smtClean="0"/>
              <a:t>business (1)</a:t>
            </a:r>
            <a:endParaRPr lang="en-US" sz="4000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856058" y="1732005"/>
            <a:ext cx="7429499" cy="3393990"/>
          </a:xfrm>
        </p:spPr>
        <p:txBody>
          <a:bodyPr>
            <a:normAutofit/>
          </a:bodyPr>
          <a:lstStyle/>
          <a:p>
            <a:r>
              <a:rPr lang="en-US" sz="3200" b="1" dirty="0"/>
              <a:t>No mobile app exist for HHH </a:t>
            </a:r>
          </a:p>
          <a:p>
            <a:r>
              <a:rPr lang="en-US" sz="3200" b="1" dirty="0"/>
              <a:t>Registration done through 3</a:t>
            </a:r>
            <a:r>
              <a:rPr lang="en-US" sz="3200" b="1" baseline="30000" dirty="0"/>
              <a:t>rd</a:t>
            </a:r>
            <a:r>
              <a:rPr lang="en-US" sz="3200" b="1" dirty="0"/>
              <a:t> party </a:t>
            </a:r>
          </a:p>
          <a:p>
            <a:pPr lvl="1"/>
            <a:r>
              <a:rPr lang="en-US" sz="2800" b="1" dirty="0"/>
              <a:t>BikeReg.com</a:t>
            </a:r>
          </a:p>
          <a:p>
            <a:r>
              <a:rPr lang="en-US" sz="3200" b="1" dirty="0"/>
              <a:t>HHH information available via website: www.hh100.org</a:t>
            </a:r>
          </a:p>
          <a:p>
            <a:pPr algn="ctr"/>
            <a:endParaRPr lang="en-US" sz="3200" b="1" dirty="0"/>
          </a:p>
          <a:p>
            <a:pPr algn="ctr"/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573480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3DCB1-E704-515C-3443-69AA1D6F3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122976-755D-C11D-3E4F-0AF53209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/>
              <a:t>Non-functional Requirements 3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30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2FDB7-EFE0-468B-7496-F66BD026E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F89EB31-F5E8-9DF8-4B7B-A589D1365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/>
              <a:t>Non-functional Requirements </a:t>
            </a:r>
            <a:r>
              <a:rPr lang="en-US" dirty="0" smtClean="0"/>
              <a:t>4: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935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C9D5C-862B-0708-923C-92C5332CF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41527B-FA41-6C8B-E86B-4F4C1789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/>
              <a:t>Non-functional Requirements </a:t>
            </a:r>
            <a:r>
              <a:rPr lang="en-US" dirty="0" smtClean="0"/>
              <a:t>5: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5509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3DCB1-E704-515C-3443-69AA1D6F3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A122976-755D-C11D-3E4F-0AF53209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165894"/>
          </a:xfrm>
        </p:spPr>
        <p:txBody>
          <a:bodyPr>
            <a:normAutofit/>
          </a:bodyPr>
          <a:lstStyle/>
          <a:p>
            <a:r>
              <a:rPr lang="en-US" dirty="0"/>
              <a:t>Non-functional Requirements </a:t>
            </a:r>
            <a:r>
              <a:rPr lang="en-US" dirty="0" smtClean="0"/>
              <a:t>6: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300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1: front end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Frontend restricted to JavaScript, Python, or Django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366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</a:t>
            </a:r>
            <a:r>
              <a:rPr lang="en-US" dirty="0"/>
              <a:t>2: front end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Frontend restricted to JavaScript, Python, or Django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151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</a:t>
            </a:r>
            <a:r>
              <a:rPr lang="en-US" dirty="0"/>
              <a:t>3: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FastAPI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272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</a:t>
            </a:r>
            <a:r>
              <a:rPr lang="en-US" dirty="0"/>
              <a:t>4: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FastAPI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656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</a:t>
            </a:r>
            <a:r>
              <a:rPr lang="en-US" dirty="0"/>
              <a:t>5: backend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Backend </a:t>
            </a:r>
            <a:r>
              <a:rPr lang="en-US" dirty="0"/>
              <a:t>restricted to C++, Python, or Java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522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</a:t>
            </a:r>
            <a:r>
              <a:rPr lang="en-US" dirty="0"/>
              <a:t>6: backend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Backend </a:t>
            </a:r>
            <a:r>
              <a:rPr lang="en-US" dirty="0"/>
              <a:t>restricted to C++, Python, or Java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83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7F28-3522-72F4-8CED-CD7CE59A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our </a:t>
            </a:r>
            <a:r>
              <a:rPr lang="en-US" dirty="0" smtClean="0"/>
              <a:t>system (1)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F7149-18C9-E31D-3B3A-90972BB96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791" y="1148631"/>
            <a:ext cx="8259661" cy="519560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Meet needs of potential participants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Registration portal with easily accessible, user-friendly, intuitive GUI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Provide streamlined on-site registration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Provide weekend event schedules &amp; local information (dining, lodging,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r>
              <a:rPr lang="en-US" sz="2800" dirty="0"/>
              <a:t>Meet needs of HHH volunteers and administration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Intuitive GUI for on-site registration volunteers to take participant payment and assign rider numbers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Seamless integration of pre-existing BikeReg.com participant database into on-site registrant database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Intuitive interface to allow HHH admin to access participant information in cases of medical or safety emergencies. </a:t>
            </a:r>
          </a:p>
          <a:p>
            <a:pPr marL="0" indent="0">
              <a:buNone/>
            </a:pPr>
            <a:r>
              <a:rPr lang="en-US" sz="2800" dirty="0" smtClean="0"/>
              <a:t>(Stuff in red might be listed separately on needs slides)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74943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</a:t>
            </a:r>
            <a:r>
              <a:rPr lang="en-US" dirty="0"/>
              <a:t>7: database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/>
              <a:t>restricted to SQL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993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CONSTRAINTS </a:t>
            </a:r>
            <a:r>
              <a:rPr lang="en-US" dirty="0"/>
              <a:t>8: database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Database </a:t>
            </a:r>
            <a:r>
              <a:rPr lang="en-US" dirty="0"/>
              <a:t>restricted to SQL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1670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 of requirements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Technique 1…….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Technique </a:t>
            </a:r>
            <a:r>
              <a:rPr lang="en-US" dirty="0" smtClean="0"/>
              <a:t>2….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Technique</a:t>
            </a:r>
            <a:r>
              <a:rPr lang="en-US" dirty="0" smtClean="0"/>
              <a:t> 3…..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Technique </a:t>
            </a:r>
            <a:r>
              <a:rPr lang="en-US" dirty="0" smtClean="0"/>
              <a:t>4…..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9397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 of </a:t>
            </a:r>
            <a:r>
              <a:rPr lang="en-US" dirty="0" err="1" smtClean="0"/>
              <a:t>requriements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Technique </a:t>
            </a:r>
            <a:r>
              <a:rPr lang="en-US" dirty="0" smtClean="0"/>
              <a:t>1 usage…….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302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 of </a:t>
            </a:r>
            <a:r>
              <a:rPr lang="en-US" dirty="0" err="1" smtClean="0"/>
              <a:t>requriements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Technique </a:t>
            </a:r>
            <a:r>
              <a:rPr lang="en-US" dirty="0" smtClean="0"/>
              <a:t>2 </a:t>
            </a:r>
            <a:r>
              <a:rPr lang="en-US" dirty="0"/>
              <a:t>usage…….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291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Derivation of </a:t>
            </a:r>
            <a:r>
              <a:rPr lang="en-US" dirty="0" err="1" smtClean="0"/>
              <a:t>requriements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8BF150-0725-292F-272C-2902C509A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Technique </a:t>
            </a:r>
            <a:r>
              <a:rPr lang="en-US" dirty="0" smtClean="0"/>
              <a:t>3 </a:t>
            </a:r>
            <a:r>
              <a:rPr lang="en-US" dirty="0"/>
              <a:t>usage…….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Technique </a:t>
            </a:r>
            <a:r>
              <a:rPr lang="en-US" dirty="0" smtClean="0"/>
              <a:t>4 </a:t>
            </a:r>
            <a:r>
              <a:rPr lang="en-US" dirty="0"/>
              <a:t>usage…….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6828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8 slides answer questions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335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What is the HHH Organization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</a:t>
            </a:r>
          </a:p>
          <a:p>
            <a:r>
              <a:rPr lang="en-US" dirty="0" smtClean="0"/>
              <a:t>Current situation</a:t>
            </a:r>
          </a:p>
          <a:p>
            <a:r>
              <a:rPr lang="en-US" dirty="0" smtClean="0"/>
              <a:t>How does it operate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93B709-154E-B86B-94DE-839174F0B73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19883" y="3328828"/>
            <a:ext cx="6732261" cy="330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7438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System Context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40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Existing Business processes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are they</a:t>
            </a:r>
          </a:p>
          <a:p>
            <a:r>
              <a:rPr lang="en-US" dirty="0" smtClean="0"/>
              <a:t>I/O</a:t>
            </a:r>
          </a:p>
          <a:p>
            <a:r>
              <a:rPr lang="en-US" dirty="0" smtClean="0"/>
              <a:t>Relationships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510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6060" y="-167093"/>
            <a:ext cx="7429499" cy="1478570"/>
          </a:xfrm>
        </p:spPr>
        <p:txBody>
          <a:bodyPr/>
          <a:lstStyle/>
          <a:p>
            <a:r>
              <a:rPr lang="en-US" dirty="0" smtClean="0"/>
              <a:t>Wish List 1: Desired </a:t>
            </a:r>
            <a:r>
              <a:rPr lang="en-US" dirty="0"/>
              <a:t>program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7EEF1-A4C8-C8F9-70D4-B2F1CC71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29" y="1193419"/>
            <a:ext cx="7680852" cy="44350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Streamlined data entry for on site participant registration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Database of participant information accessible by HHH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Seamless integration of </a:t>
            </a:r>
            <a:r>
              <a:rPr lang="en-US" err="1"/>
              <a:t>BikeReg</a:t>
            </a:r>
            <a:r>
              <a:rPr lang="en-US"/>
              <a:t> participant database with THE RIDE APP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At-A-Glance HHH weekend event information for app users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6982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Current system deficiencies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56060" y="1478570"/>
            <a:ext cx="7640668" cy="4312631"/>
          </a:xfrm>
        </p:spPr>
        <p:txBody>
          <a:bodyPr/>
          <a:lstStyle/>
          <a:p>
            <a:r>
              <a:rPr lang="en-US" dirty="0" smtClean="0"/>
              <a:t>On-site registration is cumbersome using </a:t>
            </a:r>
            <a:r>
              <a:rPr lang="en-US" dirty="0"/>
              <a:t>BikeReg.com </a:t>
            </a:r>
            <a:r>
              <a:rPr lang="en-US" dirty="0" smtClean="0"/>
              <a:t>site</a:t>
            </a:r>
          </a:p>
          <a:p>
            <a:r>
              <a:rPr lang="en-US" dirty="0" smtClean="0"/>
              <a:t>No access to local business information – dining, lodging</a:t>
            </a:r>
          </a:p>
          <a:p>
            <a:r>
              <a:rPr lang="en-US" dirty="0" smtClean="0"/>
              <a:t>Only printed or web-access to schedule of events</a:t>
            </a:r>
          </a:p>
          <a:p>
            <a:r>
              <a:rPr lang="en-US" dirty="0" smtClean="0"/>
              <a:t>No tradeshow vender/product list/info</a:t>
            </a:r>
          </a:p>
          <a:p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163109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Product goals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25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Product users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system</a:t>
            </a:r>
          </a:p>
          <a:p>
            <a:r>
              <a:rPr lang="en-US" dirty="0" smtClean="0"/>
              <a:t>Future system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45180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User needs &amp; priorities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753060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considerations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</a:t>
            </a:r>
          </a:p>
          <a:p>
            <a:r>
              <a:rPr lang="en-US" dirty="0" smtClean="0"/>
              <a:t>Performance</a:t>
            </a:r>
          </a:p>
          <a:p>
            <a:r>
              <a:rPr lang="en-US" dirty="0" smtClean="0"/>
              <a:t>Security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38911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374A6-49CD-B92E-5060-5E1E790DC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Participant registration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3E1D7-55CB-754F-C1C5-8172E92AD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6059" y="1136041"/>
            <a:ext cx="8238477" cy="3541714"/>
          </a:xfrm>
        </p:spPr>
        <p:txBody>
          <a:bodyPr/>
          <a:lstStyle/>
          <a:p>
            <a:r>
              <a:rPr lang="en-US" dirty="0"/>
              <a:t>~80% of HHH participants pre-register via BikeReg.com </a:t>
            </a:r>
          </a:p>
          <a:p>
            <a:r>
              <a:rPr lang="en-US" dirty="0"/>
              <a:t>Remaining participants register onsite during the weekend of the events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1D9DAF-567E-D886-9396-6D51833004D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2160" y="2779975"/>
            <a:ext cx="7134944" cy="3795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70983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Business domain:  </a:t>
            </a:r>
            <a:br>
              <a:rPr lang="en-US" sz="4000" dirty="0" smtClean="0"/>
            </a:br>
            <a:r>
              <a:rPr lang="en-US" sz="4000" dirty="0" smtClean="0"/>
              <a:t>Recreation and leisure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856060" y="1879616"/>
            <a:ext cx="3428264" cy="3956106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Athletes</a:t>
            </a:r>
          </a:p>
          <a:p>
            <a:pPr lvl="1"/>
            <a:r>
              <a:rPr lang="en-US" sz="2400" dirty="0" smtClean="0"/>
              <a:t>Amateur</a:t>
            </a:r>
          </a:p>
          <a:p>
            <a:pPr lvl="1"/>
            <a:r>
              <a:rPr lang="en-US" sz="2400" dirty="0" smtClean="0"/>
              <a:t>Professional</a:t>
            </a:r>
          </a:p>
          <a:p>
            <a:r>
              <a:rPr lang="en-US" sz="2800" dirty="0" smtClean="0"/>
              <a:t>Recreationalists</a:t>
            </a:r>
          </a:p>
          <a:p>
            <a:pPr lvl="1"/>
            <a:r>
              <a:rPr lang="en-US" sz="2400" dirty="0" smtClean="0"/>
              <a:t>Casual</a:t>
            </a:r>
          </a:p>
          <a:p>
            <a:pPr lvl="1"/>
            <a:r>
              <a:rPr lang="en-US" sz="2400" dirty="0" smtClean="0"/>
              <a:t>Extreme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4570809" y="1879616"/>
            <a:ext cx="3939497" cy="3688978"/>
          </a:xfrm>
        </p:spPr>
        <p:txBody>
          <a:bodyPr>
            <a:normAutofit/>
          </a:bodyPr>
          <a:lstStyle/>
          <a:p>
            <a:r>
              <a:rPr lang="en-US" sz="2800" dirty="0"/>
              <a:t>Spectators</a:t>
            </a:r>
          </a:p>
          <a:p>
            <a:r>
              <a:rPr lang="en-US" sz="2800" dirty="0"/>
              <a:t>Venders </a:t>
            </a:r>
          </a:p>
          <a:p>
            <a:pPr lvl="1"/>
            <a:r>
              <a:rPr lang="en-US" sz="2400" dirty="0"/>
              <a:t>Clothing</a:t>
            </a:r>
          </a:p>
          <a:p>
            <a:pPr lvl="1"/>
            <a:r>
              <a:rPr lang="en-US" sz="2400" dirty="0"/>
              <a:t>Equipment/Gear </a:t>
            </a:r>
          </a:p>
          <a:p>
            <a:pPr lvl="1"/>
            <a:r>
              <a:rPr lang="en-US" sz="2400" dirty="0"/>
              <a:t>Nutrition/Health</a:t>
            </a:r>
          </a:p>
          <a:p>
            <a:pPr lvl="1"/>
            <a:r>
              <a:rPr lang="en-US" sz="2400" dirty="0"/>
              <a:t>Artwork/Memorabilia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8434989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Business domain:  </a:t>
            </a:r>
            <a:br>
              <a:rPr lang="en-US" sz="4000" dirty="0" smtClean="0"/>
            </a:br>
            <a:r>
              <a:rPr lang="en-US" sz="4000" dirty="0" smtClean="0"/>
              <a:t>info 1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Jon Scales (team member) is also member of HHH steering committee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799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Business domain:  </a:t>
            </a:r>
            <a:br>
              <a:rPr lang="en-US" sz="4000" dirty="0"/>
            </a:br>
            <a:r>
              <a:rPr lang="en-US" sz="4000" dirty="0"/>
              <a:t>info </a:t>
            </a:r>
            <a:r>
              <a:rPr lang="en-US" sz="4000" dirty="0" smtClean="0"/>
              <a:t>2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04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Brainstorming 1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90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6060" y="-167093"/>
            <a:ext cx="7429499" cy="1478570"/>
          </a:xfrm>
        </p:spPr>
        <p:txBody>
          <a:bodyPr/>
          <a:lstStyle/>
          <a:p>
            <a:r>
              <a:rPr lang="en-US" dirty="0" smtClean="0"/>
              <a:t>Wish List 2: Desired </a:t>
            </a:r>
            <a:r>
              <a:rPr lang="en-US" dirty="0"/>
              <a:t>program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7EEF1-A4C8-C8F9-70D4-B2F1CC71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29" y="1193419"/>
            <a:ext cx="7680852" cy="44350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Streamlined data entry for on site participant registration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Database of participant information accessible by HHH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Seamless integration of </a:t>
            </a:r>
            <a:r>
              <a:rPr lang="en-US" err="1"/>
              <a:t>BikeReg</a:t>
            </a:r>
            <a:r>
              <a:rPr lang="en-US"/>
              <a:t> participant database with THE RIDE APP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At-A-Glance HHH weekend event information for app users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283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Brainstorming 2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926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Holy shit there are way </a:t>
            </a:r>
            <a:r>
              <a:rPr lang="en-US" dirty="0" err="1" smtClean="0"/>
              <a:t>tooooo</a:t>
            </a:r>
            <a:r>
              <a:rPr lang="en-US" dirty="0" smtClean="0"/>
              <a:t> many slides in this thing!!!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082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classifications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969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classifications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659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classifications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0075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classifications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Attributes/values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2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classifications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Association, 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3576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classifications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</a:p>
          <a:p>
            <a:pPr lvl="1"/>
            <a:r>
              <a:rPr lang="en-US" dirty="0" smtClean="0"/>
              <a:t>aggregation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6819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 smtClean="0"/>
              <a:t>classifications</a:t>
            </a:r>
            <a:endParaRPr lang="en-US" sz="40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multiplicity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479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UML diagrams - Association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31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6060" y="-167093"/>
            <a:ext cx="7429499" cy="1478570"/>
          </a:xfrm>
        </p:spPr>
        <p:txBody>
          <a:bodyPr/>
          <a:lstStyle/>
          <a:p>
            <a:r>
              <a:rPr lang="en-US" dirty="0" smtClean="0"/>
              <a:t>Wish List 3: Desired </a:t>
            </a:r>
            <a:r>
              <a:rPr lang="en-US" dirty="0"/>
              <a:t>program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7EEF1-A4C8-C8F9-70D4-B2F1CC71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29" y="1193419"/>
            <a:ext cx="7680852" cy="44350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Streamlined data entry for on site participant registration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Database of participant information accessible by HHH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Seamless integration of </a:t>
            </a:r>
            <a:r>
              <a:rPr lang="en-US" err="1"/>
              <a:t>BikeReg</a:t>
            </a:r>
            <a:r>
              <a:rPr lang="en-US"/>
              <a:t> participant database with THE RIDE APP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At-A-Glance HHH weekend event information for app users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132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UML diagrams - </a:t>
            </a:r>
            <a:r>
              <a:rPr lang="en-US" sz="4000" dirty="0" smtClean="0"/>
              <a:t>aggregation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7081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UML diagrams - </a:t>
            </a:r>
            <a:r>
              <a:rPr lang="en-US" sz="4000" dirty="0" smtClean="0"/>
              <a:t>inheritance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497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UML diagrams - </a:t>
            </a:r>
            <a:r>
              <a:rPr lang="en-US" sz="4000" dirty="0" smtClean="0"/>
              <a:t>multiplicity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950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A630FD-128D-7386-4ECC-95E11E3F6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060" y="0"/>
            <a:ext cx="7429499" cy="1478570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/>
              <a:t>Domain model</a:t>
            </a:r>
            <a:endParaRPr lang="en-US" sz="40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Integrate previous 4 slides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9205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Version control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Link to </a:t>
            </a:r>
            <a:r>
              <a:rPr lang="en-US" dirty="0" err="1" smtClean="0"/>
              <a:t>git</a:t>
            </a:r>
            <a:r>
              <a:rPr lang="en-US" dirty="0" smtClean="0"/>
              <a:t>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16924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communication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Email/slack log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6662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Accomplishments - </a:t>
            </a:r>
            <a:r>
              <a:rPr lang="en-US" dirty="0" err="1" smtClean="0"/>
              <a:t>jon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0017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- Tim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146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Accomplishments - </a:t>
            </a:r>
            <a:r>
              <a:rPr lang="en-US" dirty="0" smtClean="0"/>
              <a:t>cooper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3139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6713"/>
            <a:ext cx="9063425" cy="2896558"/>
          </a:xfrm>
        </p:spPr>
      </p:pic>
    </p:spTree>
    <p:extLst>
      <p:ext uri="{BB962C8B-B14F-4D97-AF65-F5344CB8AC3E}">
        <p14:creationId xmlns:p14="http://schemas.microsoft.com/office/powerpoint/2010/main" val="112934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6060" y="-167093"/>
            <a:ext cx="7429499" cy="1478570"/>
          </a:xfrm>
        </p:spPr>
        <p:txBody>
          <a:bodyPr/>
          <a:lstStyle/>
          <a:p>
            <a:r>
              <a:rPr lang="en-US" dirty="0" smtClean="0"/>
              <a:t>Wish List 4: Desired </a:t>
            </a:r>
            <a:r>
              <a:rPr lang="en-US" dirty="0"/>
              <a:t>program features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7EEF1-A4C8-C8F9-70D4-B2F1CC718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029" y="1193419"/>
            <a:ext cx="7680852" cy="443502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/>
              <a:t>Streamlined data entry for on site participant registration 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Database of participant information accessible by HHH admin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Seamless integration of </a:t>
            </a:r>
            <a:r>
              <a:rPr lang="en-US" err="1"/>
              <a:t>BikeReg</a:t>
            </a:r>
            <a:r>
              <a:rPr lang="en-US"/>
              <a:t> participant database with THE RIDE APP database</a:t>
            </a:r>
          </a:p>
          <a:p>
            <a:pPr marL="457200" indent="-457200">
              <a:buFont typeface="+mj-lt"/>
              <a:buAutoNum type="arabicPeriod"/>
            </a:pPr>
            <a:r>
              <a:rPr lang="en-US"/>
              <a:t>At-A-Glance HHH weekend event information for app users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834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Finally  - project demo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Embed video – open with </a:t>
            </a:r>
            <a:r>
              <a:rPr lang="en-US" dirty="0" err="1" smtClean="0"/>
              <a:t>vlc</a:t>
            </a:r>
            <a:r>
              <a:rPr lang="en-US" dirty="0" smtClean="0"/>
              <a:t>  - we’ll have to record this via </a:t>
            </a:r>
            <a:r>
              <a:rPr lang="en-US" dirty="0" err="1" smtClean="0"/>
              <a:t>screencapture</a:t>
            </a:r>
            <a:r>
              <a:rPr lang="en-US" dirty="0" smtClean="0"/>
              <a:t> – OBS studio?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3798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A9C07-D7A7-F8FC-1FF3-60A5A6E23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1E9A2-6114-2420-726E-111CF11A9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6058" y="2910043"/>
            <a:ext cx="2397674" cy="45022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sz="1800"/>
              <a:t>Tim Haxton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1B6C2-0E6B-21CF-1121-2FCCF521294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285750" indent="-285750">
              <a:buChar char="•"/>
            </a:pPr>
            <a:endParaRPr lang="en-US" sz="1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4023C-D16F-49F5-1BF1-ADC4CA627F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86075" y="2904489"/>
            <a:ext cx="2388289" cy="458946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sz="1800" dirty="0"/>
              <a:t>Cooper wolf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91A7C2-DBCA-DA9E-7CA5-3FCA4F7ACABB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285750" indent="-285750">
              <a:buChar char="•"/>
            </a:pPr>
            <a:endParaRPr lang="en-US" sz="18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DCE4764-7AAE-C87C-EC69-DCFE2BB61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89332" y="2910043"/>
            <a:ext cx="2396226" cy="450220"/>
          </a:xfrm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US" sz="1800" dirty="0"/>
              <a:t>Jon scales (Lead)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42BAB27-AE15-C5AC-9F2A-AEF2D2F16981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285750" indent="-285750"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67381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6060" y="-167093"/>
            <a:ext cx="7429499" cy="1478570"/>
          </a:xfrm>
        </p:spPr>
        <p:txBody>
          <a:bodyPr/>
          <a:lstStyle/>
          <a:p>
            <a:r>
              <a:rPr lang="en-US" dirty="0" smtClean="0"/>
              <a:t>Needs 1: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000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56060" y="-167093"/>
            <a:ext cx="7429499" cy="1478570"/>
          </a:xfrm>
        </p:spPr>
        <p:txBody>
          <a:bodyPr/>
          <a:lstStyle/>
          <a:p>
            <a:r>
              <a:rPr lang="en-US" dirty="0" smtClean="0"/>
              <a:t>Needs 2: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375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278</TotalTime>
  <Words>899</Words>
  <Application>Microsoft Office PowerPoint</Application>
  <PresentationFormat>On-screen Show (4:3)</PresentationFormat>
  <Paragraphs>178</Paragraphs>
  <Slides>71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5" baseType="lpstr">
      <vt:lpstr>Arial</vt:lpstr>
      <vt:lpstr>Trebuchet MS</vt:lpstr>
      <vt:lpstr>Tw Cen MT</vt:lpstr>
      <vt:lpstr>Circuit</vt:lpstr>
      <vt:lpstr>HHH – THE RIDE APP</vt:lpstr>
      <vt:lpstr>Current state of business (1)</vt:lpstr>
      <vt:lpstr>Goals of our system (1)</vt:lpstr>
      <vt:lpstr>Wish List 1: Desired program features</vt:lpstr>
      <vt:lpstr>Wish List 2: Desired program features</vt:lpstr>
      <vt:lpstr>Wish List 3: Desired program features</vt:lpstr>
      <vt:lpstr>Wish List 4: Desired program features</vt:lpstr>
      <vt:lpstr>Needs 1:</vt:lpstr>
      <vt:lpstr>Needs 2:</vt:lpstr>
      <vt:lpstr>Needs 3:</vt:lpstr>
      <vt:lpstr>Needs 4:</vt:lpstr>
      <vt:lpstr>Functional Requirements 1: All USERS</vt:lpstr>
      <vt:lpstr>Functional Requirements 2: participant side</vt:lpstr>
      <vt:lpstr>functional Requirements 3: HHH side</vt:lpstr>
      <vt:lpstr>Functional Requirements 4: </vt:lpstr>
      <vt:lpstr>functional Requirements 5: </vt:lpstr>
      <vt:lpstr>functional Requirements 6:</vt:lpstr>
      <vt:lpstr>Non-functional Requirements 1:</vt:lpstr>
      <vt:lpstr>Non-functional Requirements 2:</vt:lpstr>
      <vt:lpstr>Non-functional Requirements 3:</vt:lpstr>
      <vt:lpstr>Non-functional Requirements 4:</vt:lpstr>
      <vt:lpstr>Non-functional Requirements 5:</vt:lpstr>
      <vt:lpstr>Non-functional Requirements 6:</vt:lpstr>
      <vt:lpstr>CONSTRAINTS 1: front end</vt:lpstr>
      <vt:lpstr>CONSTRAINTS 2: front end</vt:lpstr>
      <vt:lpstr>CONSTRAINTS 3: api</vt:lpstr>
      <vt:lpstr>CONSTRAINTS 4: api</vt:lpstr>
      <vt:lpstr>CONSTRAINTS 5: backend</vt:lpstr>
      <vt:lpstr>CONSTRAINTS 6: backend</vt:lpstr>
      <vt:lpstr>CONSTRAINTS 7: database</vt:lpstr>
      <vt:lpstr>CONSTRAINTS 8: database</vt:lpstr>
      <vt:lpstr>Derivation of requirements</vt:lpstr>
      <vt:lpstr>Derivation of requriements</vt:lpstr>
      <vt:lpstr>Derivation of requriements</vt:lpstr>
      <vt:lpstr>Derivation of requriements</vt:lpstr>
      <vt:lpstr>Next 8 slides answer questions</vt:lpstr>
      <vt:lpstr>What is the HHH Organization</vt:lpstr>
      <vt:lpstr>System Context</vt:lpstr>
      <vt:lpstr>Existing Business processes</vt:lpstr>
      <vt:lpstr>Current system deficiencies</vt:lpstr>
      <vt:lpstr>Product goals</vt:lpstr>
      <vt:lpstr>Product users</vt:lpstr>
      <vt:lpstr>User needs &amp; priorities</vt:lpstr>
      <vt:lpstr>considerations</vt:lpstr>
      <vt:lpstr>Participant registration</vt:lpstr>
      <vt:lpstr>Business domain:   Recreation and leisure</vt:lpstr>
      <vt:lpstr>Business domain:   info 1</vt:lpstr>
      <vt:lpstr>Business domain:   info 2</vt:lpstr>
      <vt:lpstr>Brainstorming 1</vt:lpstr>
      <vt:lpstr>Brainstorming 2</vt:lpstr>
      <vt:lpstr>Holy shit there are way tooooo many slides in this thing!!!</vt:lpstr>
      <vt:lpstr>classifications</vt:lpstr>
      <vt:lpstr>classifications</vt:lpstr>
      <vt:lpstr>classifications</vt:lpstr>
      <vt:lpstr>classifications</vt:lpstr>
      <vt:lpstr>classifications</vt:lpstr>
      <vt:lpstr>classifications</vt:lpstr>
      <vt:lpstr>classifications</vt:lpstr>
      <vt:lpstr>UML diagrams - Association</vt:lpstr>
      <vt:lpstr>UML diagrams - aggregation</vt:lpstr>
      <vt:lpstr>UML diagrams - inheritance</vt:lpstr>
      <vt:lpstr>UML diagrams - multiplicity</vt:lpstr>
      <vt:lpstr>Domain model</vt:lpstr>
      <vt:lpstr>Version control </vt:lpstr>
      <vt:lpstr>team communication</vt:lpstr>
      <vt:lpstr>Accomplishments - jon </vt:lpstr>
      <vt:lpstr>Accomplishments - Tim </vt:lpstr>
      <vt:lpstr>Accomplishments - cooper </vt:lpstr>
      <vt:lpstr>schedule</vt:lpstr>
      <vt:lpstr>Finally  - project demo</vt:lpstr>
      <vt:lpstr>Iteration 3</vt:lpstr>
    </vt:vector>
  </TitlesOfParts>
  <Company>Midwestern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Scales, Jon</dc:creator>
  <cp:lastModifiedBy>Scales, Jon</cp:lastModifiedBy>
  <cp:revision>13</cp:revision>
  <dcterms:created xsi:type="dcterms:W3CDTF">2025-02-04T16:19:21Z</dcterms:created>
  <dcterms:modified xsi:type="dcterms:W3CDTF">2025-02-27T21:39:42Z</dcterms:modified>
</cp:coreProperties>
</file>