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8" r:id="rId5"/>
    <p:sldId id="256" r:id="rId6"/>
    <p:sldId id="257"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11B7C-B620-4D5A-B9EA-C4ABBE45AA54}">
          <p14:sldIdLst>
            <p14:sldId id="258"/>
          </p14:sldIdLst>
        </p14:section>
        <p14:section name="unused slide layouts" id="{81DC30A1-2499-4938-B163-3F4D3E1281CD}">
          <p14:sldIdLst>
            <p14:sldId id="256"/>
            <p14:sldId id="257"/>
            <p14:sldId id="262"/>
            <p14:sldId id="268"/>
            <p14:sldId id="269"/>
            <p14:sldId id="265"/>
            <p14:sldId id="264"/>
            <p14:sldId id="263"/>
            <p14:sldId id="270"/>
            <p14:sldId id="259"/>
            <p14:sldId id="260"/>
            <p14:sldId id="261"/>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01" d="100"/>
          <a:sy n="101" d="100"/>
        </p:scale>
        <p:origin x="138" y="3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10/8/2021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23020" y="269966"/>
            <a:ext cx="3273947" cy="513398"/>
          </a:xfrm>
        </p:spPr>
        <p:txBody>
          <a:bodyPr>
            <a:normAutofit/>
          </a:bodyPr>
          <a:lstStyle/>
          <a:p>
            <a:r>
              <a:rPr lang="en-US" dirty="0"/>
              <a:t>API Code flow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316630" y="429742"/>
            <a:ext cx="4149633" cy="2595985"/>
          </a:xfrm>
        </p:spPr>
        <p:style>
          <a:lnRef idx="2">
            <a:schemeClr val="dk1"/>
          </a:lnRef>
          <a:fillRef idx="1">
            <a:schemeClr val="lt1"/>
          </a:fillRef>
          <a:effectRef idx="0">
            <a:schemeClr val="dk1"/>
          </a:effectRef>
          <a:fontRef idx="minor">
            <a:schemeClr val="dk1"/>
          </a:fontRef>
        </p:style>
        <p:txBody>
          <a:bodyPr tIns="91440">
            <a:normAutofit/>
          </a:bodyPr>
          <a:lstStyle/>
          <a:p>
            <a:pPr marL="342900" indent="-342900">
              <a:buAutoNum type="arabicPeriod"/>
            </a:pPr>
            <a:r>
              <a:rPr lang="en-US"/>
              <a:t>Retrieves geolocation data (includes latitude &amp; longitude) from Google Geocode API and writes all location data retrieved to a SQL database</a:t>
            </a:r>
          </a:p>
          <a:p>
            <a:pPr marL="342900" indent="-342900">
              <a:buAutoNum type="arabicPeriod"/>
            </a:pPr>
            <a:r>
              <a:rPr lang="en-US"/>
              <a:t>Writes the lat/long coordinates to a text file</a:t>
            </a:r>
          </a:p>
          <a:p>
            <a:pPr marL="342900" indent="-342900">
              <a:buAutoNum type="arabicPeriod"/>
            </a:pPr>
            <a:r>
              <a:rPr lang="en-US"/>
              <a:t>Retrieves elevation data from Google Elevation API based on latlong.txt and writes to SQL database</a:t>
            </a:r>
          </a:p>
          <a:p>
            <a:pPr marL="342900" indent="-342900">
              <a:buAutoNum type="arabicPeriod"/>
            </a:pP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sp>
        <p:nvSpPr>
          <p:cNvPr id="8" name="Rectangle 7">
            <a:extLst>
              <a:ext uri="{FF2B5EF4-FFF2-40B4-BE49-F238E27FC236}">
                <a16:creationId xmlns:a16="http://schemas.microsoft.com/office/drawing/2014/main" id="{CEABD105-6C91-4402-B951-DA0FF6F1C75E}"/>
              </a:ext>
            </a:extLst>
          </p:cNvPr>
          <p:cNvSpPr/>
          <p:nvPr/>
        </p:nvSpPr>
        <p:spPr>
          <a:xfrm>
            <a:off x="2451054" y="2817470"/>
            <a:ext cx="1969906" cy="5133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geoload_2.py</a:t>
            </a:r>
          </a:p>
        </p:txBody>
      </p:sp>
      <p:sp>
        <p:nvSpPr>
          <p:cNvPr id="9" name="Cylinder 8">
            <a:extLst>
              <a:ext uri="{FF2B5EF4-FFF2-40B4-BE49-F238E27FC236}">
                <a16:creationId xmlns:a16="http://schemas.microsoft.com/office/drawing/2014/main" id="{0A4DCFAE-5ADF-4CB1-B617-16626B6E5AAE}"/>
              </a:ext>
            </a:extLst>
          </p:cNvPr>
          <p:cNvSpPr/>
          <p:nvPr/>
        </p:nvSpPr>
        <p:spPr>
          <a:xfrm>
            <a:off x="5087166" y="2760660"/>
            <a:ext cx="2011680" cy="62701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geodata_2.sqlite</a:t>
            </a:r>
          </a:p>
        </p:txBody>
      </p:sp>
      <p:sp>
        <p:nvSpPr>
          <p:cNvPr id="10" name="Rectangle 9">
            <a:extLst>
              <a:ext uri="{FF2B5EF4-FFF2-40B4-BE49-F238E27FC236}">
                <a16:creationId xmlns:a16="http://schemas.microsoft.com/office/drawing/2014/main" id="{6022B083-EEA3-4B40-BB0A-7F530EF67CD4}"/>
              </a:ext>
            </a:extLst>
          </p:cNvPr>
          <p:cNvSpPr/>
          <p:nvPr/>
        </p:nvSpPr>
        <p:spPr>
          <a:xfrm>
            <a:off x="3496967" y="3882678"/>
            <a:ext cx="1969906" cy="5133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geodump.py</a:t>
            </a:r>
          </a:p>
        </p:txBody>
      </p:sp>
      <p:sp>
        <p:nvSpPr>
          <p:cNvPr id="11" name="Cylinder 10">
            <a:extLst>
              <a:ext uri="{FF2B5EF4-FFF2-40B4-BE49-F238E27FC236}">
                <a16:creationId xmlns:a16="http://schemas.microsoft.com/office/drawing/2014/main" id="{255A50AF-51BB-4430-90D7-F7DDC45C0EA2}"/>
              </a:ext>
            </a:extLst>
          </p:cNvPr>
          <p:cNvSpPr/>
          <p:nvPr/>
        </p:nvSpPr>
        <p:spPr>
          <a:xfrm>
            <a:off x="5087166" y="5863500"/>
            <a:ext cx="2160338" cy="62701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tx1"/>
                </a:solidFill>
              </a:rPr>
              <a:t>Elevationdata.sqlite</a:t>
            </a:r>
            <a:endParaRPr lang="en-US" dirty="0">
              <a:solidFill>
                <a:schemeClr val="tx1"/>
              </a:solidFill>
            </a:endParaRPr>
          </a:p>
        </p:txBody>
      </p:sp>
      <p:sp>
        <p:nvSpPr>
          <p:cNvPr id="12" name="Rectangle 11">
            <a:extLst>
              <a:ext uri="{FF2B5EF4-FFF2-40B4-BE49-F238E27FC236}">
                <a16:creationId xmlns:a16="http://schemas.microsoft.com/office/drawing/2014/main" id="{95EED1EE-8028-4BEB-B0F5-860343EA3E99}"/>
              </a:ext>
            </a:extLst>
          </p:cNvPr>
          <p:cNvSpPr/>
          <p:nvPr/>
        </p:nvSpPr>
        <p:spPr>
          <a:xfrm>
            <a:off x="2457756" y="5775245"/>
            <a:ext cx="1969906" cy="5133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Geoload_el.py</a:t>
            </a:r>
          </a:p>
        </p:txBody>
      </p:sp>
      <p:cxnSp>
        <p:nvCxnSpPr>
          <p:cNvPr id="15" name="Straight Arrow Connector 14">
            <a:extLst>
              <a:ext uri="{FF2B5EF4-FFF2-40B4-BE49-F238E27FC236}">
                <a16:creationId xmlns:a16="http://schemas.microsoft.com/office/drawing/2014/main" id="{31FE7143-4B6D-43BC-9673-F8885DE9FF14}"/>
              </a:ext>
            </a:extLst>
          </p:cNvPr>
          <p:cNvCxnSpPr>
            <a:cxnSpLocks/>
            <a:stCxn id="88" idx="2"/>
            <a:endCxn id="8" idx="0"/>
          </p:cNvCxnSpPr>
          <p:nvPr/>
        </p:nvCxnSpPr>
        <p:spPr>
          <a:xfrm>
            <a:off x="3260901" y="2253205"/>
            <a:ext cx="175106" cy="56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1EB00BF-1FAB-40AA-884F-F04D9DE26B87}"/>
              </a:ext>
            </a:extLst>
          </p:cNvPr>
          <p:cNvCxnSpPr>
            <a:cxnSpLocks/>
            <a:stCxn id="8" idx="3"/>
            <a:endCxn id="9" idx="2"/>
          </p:cNvCxnSpPr>
          <p:nvPr/>
        </p:nvCxnSpPr>
        <p:spPr>
          <a:xfrm>
            <a:off x="4420960" y="3074169"/>
            <a:ext cx="6662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9CDE52E-2247-48B9-81A7-BFFFC2D9E9AB}"/>
              </a:ext>
            </a:extLst>
          </p:cNvPr>
          <p:cNvSpPr/>
          <p:nvPr/>
        </p:nvSpPr>
        <p:spPr>
          <a:xfrm>
            <a:off x="4238081" y="2653797"/>
            <a:ext cx="365757" cy="313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23" name="Rectangle 22">
            <a:extLst>
              <a:ext uri="{FF2B5EF4-FFF2-40B4-BE49-F238E27FC236}">
                <a16:creationId xmlns:a16="http://schemas.microsoft.com/office/drawing/2014/main" id="{903254B7-D3CC-454E-AB3C-6D8F94B1C6A7}"/>
              </a:ext>
            </a:extLst>
          </p:cNvPr>
          <p:cNvSpPr/>
          <p:nvPr/>
        </p:nvSpPr>
        <p:spPr>
          <a:xfrm>
            <a:off x="5266886" y="3782732"/>
            <a:ext cx="365757" cy="313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4" name="Rectangle 23">
            <a:extLst>
              <a:ext uri="{FF2B5EF4-FFF2-40B4-BE49-F238E27FC236}">
                <a16:creationId xmlns:a16="http://schemas.microsoft.com/office/drawing/2014/main" id="{68C5FFAD-8D9B-4B64-9CD9-2679BA12A4FF}"/>
              </a:ext>
            </a:extLst>
          </p:cNvPr>
          <p:cNvSpPr/>
          <p:nvPr/>
        </p:nvSpPr>
        <p:spPr>
          <a:xfrm>
            <a:off x="4203148" y="5706745"/>
            <a:ext cx="365757" cy="313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cxnSp>
        <p:nvCxnSpPr>
          <p:cNvPr id="25" name="Straight Arrow Connector 24">
            <a:extLst>
              <a:ext uri="{FF2B5EF4-FFF2-40B4-BE49-F238E27FC236}">
                <a16:creationId xmlns:a16="http://schemas.microsoft.com/office/drawing/2014/main" id="{41047367-D8F5-42FA-A67F-097E4C738377}"/>
              </a:ext>
            </a:extLst>
          </p:cNvPr>
          <p:cNvCxnSpPr>
            <a:cxnSpLocks/>
            <a:stCxn id="9" idx="3"/>
            <a:endCxn id="10" idx="0"/>
          </p:cNvCxnSpPr>
          <p:nvPr/>
        </p:nvCxnSpPr>
        <p:spPr>
          <a:xfrm flipH="1">
            <a:off x="4481920" y="3387677"/>
            <a:ext cx="1611086" cy="495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A514CEF-4E21-4A2A-9DAC-4CDB6F388374}"/>
              </a:ext>
            </a:extLst>
          </p:cNvPr>
          <p:cNvCxnSpPr>
            <a:cxnSpLocks/>
            <a:stCxn id="10" idx="2"/>
            <a:endCxn id="92" idx="0"/>
          </p:cNvCxnSpPr>
          <p:nvPr/>
        </p:nvCxnSpPr>
        <p:spPr>
          <a:xfrm>
            <a:off x="4481920" y="4396076"/>
            <a:ext cx="8031" cy="24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0A40F44-93B6-405F-B195-BAE7149A9CBF}"/>
              </a:ext>
            </a:extLst>
          </p:cNvPr>
          <p:cNvCxnSpPr>
            <a:cxnSpLocks/>
            <a:stCxn id="92" idx="1"/>
            <a:endCxn id="12" idx="0"/>
          </p:cNvCxnSpPr>
          <p:nvPr/>
        </p:nvCxnSpPr>
        <p:spPr>
          <a:xfrm flipH="1">
            <a:off x="3442709" y="5082895"/>
            <a:ext cx="660900" cy="692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0DB6813-F634-41A9-9B8A-319777149479}"/>
              </a:ext>
            </a:extLst>
          </p:cNvPr>
          <p:cNvCxnSpPr>
            <a:cxnSpLocks/>
            <a:stCxn id="12" idx="3"/>
            <a:endCxn id="11" idx="2"/>
          </p:cNvCxnSpPr>
          <p:nvPr/>
        </p:nvCxnSpPr>
        <p:spPr>
          <a:xfrm>
            <a:off x="4427662" y="6031944"/>
            <a:ext cx="659504" cy="145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 Placeholder 2">
            <a:extLst>
              <a:ext uri="{FF2B5EF4-FFF2-40B4-BE49-F238E27FC236}">
                <a16:creationId xmlns:a16="http://schemas.microsoft.com/office/drawing/2014/main" id="{563FD9AF-6911-43FD-803C-F8A2A72D27E0}"/>
              </a:ext>
            </a:extLst>
          </p:cNvPr>
          <p:cNvSpPr txBox="1">
            <a:spLocks/>
          </p:cNvSpPr>
          <p:nvPr/>
        </p:nvSpPr>
        <p:spPr>
          <a:xfrm>
            <a:off x="8330772" y="3273227"/>
            <a:ext cx="3135491" cy="1440310"/>
          </a:xfrm>
          <a:prstGeom prst="rect">
            <a:avLst/>
          </a:prstGeom>
        </p:spPr>
        <p:style>
          <a:lnRef idx="2">
            <a:schemeClr val="accent4"/>
          </a:lnRef>
          <a:fillRef idx="1">
            <a:schemeClr val="lt1"/>
          </a:fillRef>
          <a:effectRef idx="0">
            <a:schemeClr val="accent4"/>
          </a:effectRef>
          <a:fontRef idx="minor">
            <a:schemeClr val="dk1"/>
          </a:fontRef>
        </p:style>
        <p:txBody>
          <a:bodyPr vert="horz" lIns="91440" tIns="9144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Improvements needed:</a:t>
            </a:r>
          </a:p>
          <a:p>
            <a:r>
              <a:rPr lang="en-US" dirty="0"/>
              <a:t>- Update </a:t>
            </a:r>
            <a:r>
              <a:rPr lang="en-US" dirty="0" err="1"/>
              <a:t>geoload</a:t>
            </a:r>
            <a:r>
              <a:rPr lang="en-US" dirty="0"/>
              <a:t> file to create SQL database that can intake the data from geoload_el.py file</a:t>
            </a:r>
          </a:p>
        </p:txBody>
      </p:sp>
      <p:sp>
        <p:nvSpPr>
          <p:cNvPr id="38" name="Cloud 37">
            <a:extLst>
              <a:ext uri="{FF2B5EF4-FFF2-40B4-BE49-F238E27FC236}">
                <a16:creationId xmlns:a16="http://schemas.microsoft.com/office/drawing/2014/main" id="{CAB58E1F-A928-4FEC-9169-4FB3989292E8}"/>
              </a:ext>
            </a:extLst>
          </p:cNvPr>
          <p:cNvSpPr/>
          <p:nvPr/>
        </p:nvSpPr>
        <p:spPr>
          <a:xfrm>
            <a:off x="170153" y="981074"/>
            <a:ext cx="2082846" cy="1382990"/>
          </a:xfrm>
          <a:prstGeom prst="clou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 APIs</a:t>
            </a:r>
          </a:p>
        </p:txBody>
      </p:sp>
      <p:cxnSp>
        <p:nvCxnSpPr>
          <p:cNvPr id="40" name="Straight Arrow Connector 39">
            <a:extLst>
              <a:ext uri="{FF2B5EF4-FFF2-40B4-BE49-F238E27FC236}">
                <a16:creationId xmlns:a16="http://schemas.microsoft.com/office/drawing/2014/main" id="{4D676623-1A46-4964-BE41-1F69DF7D57B0}"/>
              </a:ext>
            </a:extLst>
          </p:cNvPr>
          <p:cNvCxnSpPr>
            <a:cxnSpLocks/>
            <a:endCxn id="8" idx="1"/>
          </p:cNvCxnSpPr>
          <p:nvPr/>
        </p:nvCxnSpPr>
        <p:spPr>
          <a:xfrm>
            <a:off x="1567669" y="2202398"/>
            <a:ext cx="883385" cy="87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A216C4C-1ED3-4218-98E1-08AFD131DCC9}"/>
              </a:ext>
            </a:extLst>
          </p:cNvPr>
          <p:cNvCxnSpPr>
            <a:cxnSpLocks/>
          </p:cNvCxnSpPr>
          <p:nvPr/>
        </p:nvCxnSpPr>
        <p:spPr>
          <a:xfrm flipH="1" flipV="1">
            <a:off x="2040851" y="2071266"/>
            <a:ext cx="551411" cy="74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5870F4F-C84C-4826-8774-364276BEBAF7}"/>
              </a:ext>
            </a:extLst>
          </p:cNvPr>
          <p:cNvCxnSpPr>
            <a:cxnSpLocks/>
          </p:cNvCxnSpPr>
          <p:nvPr/>
        </p:nvCxnSpPr>
        <p:spPr>
          <a:xfrm>
            <a:off x="928626" y="2254965"/>
            <a:ext cx="1638377" cy="3518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3C7A6DC-005E-4323-80B6-FA3D79FAE4AC}"/>
              </a:ext>
            </a:extLst>
          </p:cNvPr>
          <p:cNvCxnSpPr>
            <a:cxnSpLocks/>
          </p:cNvCxnSpPr>
          <p:nvPr/>
        </p:nvCxnSpPr>
        <p:spPr>
          <a:xfrm flipH="1" flipV="1">
            <a:off x="1338344" y="2411425"/>
            <a:ext cx="1560306" cy="3362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Folded Corner 87">
            <a:extLst>
              <a:ext uri="{FF2B5EF4-FFF2-40B4-BE49-F238E27FC236}">
                <a16:creationId xmlns:a16="http://schemas.microsoft.com/office/drawing/2014/main" id="{6DEBAE1E-724D-4807-8FD4-331F4118727C}"/>
              </a:ext>
            </a:extLst>
          </p:cNvPr>
          <p:cNvSpPr/>
          <p:nvPr/>
        </p:nvSpPr>
        <p:spPr>
          <a:xfrm>
            <a:off x="2797527" y="1419224"/>
            <a:ext cx="926748" cy="83398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Locations.data</a:t>
            </a:r>
            <a:endParaRPr lang="en-US" sz="1400" dirty="0">
              <a:solidFill>
                <a:schemeClr val="tx1"/>
              </a:solidFill>
            </a:endParaRPr>
          </a:p>
        </p:txBody>
      </p:sp>
      <p:sp>
        <p:nvSpPr>
          <p:cNvPr id="92" name="Rectangle: Folded Corner 91">
            <a:extLst>
              <a:ext uri="{FF2B5EF4-FFF2-40B4-BE49-F238E27FC236}">
                <a16:creationId xmlns:a16="http://schemas.microsoft.com/office/drawing/2014/main" id="{39888BA3-83C6-4CE8-9AB8-D94BD446270E}"/>
              </a:ext>
            </a:extLst>
          </p:cNvPr>
          <p:cNvSpPr/>
          <p:nvPr/>
        </p:nvSpPr>
        <p:spPr>
          <a:xfrm>
            <a:off x="4103609" y="4644618"/>
            <a:ext cx="772683" cy="8765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Latlong.txt</a:t>
            </a:r>
          </a:p>
        </p:txBody>
      </p:sp>
    </p:spTree>
    <p:extLst>
      <p:ext uri="{BB962C8B-B14F-4D97-AF65-F5344CB8AC3E}">
        <p14:creationId xmlns:p14="http://schemas.microsoft.com/office/powerpoint/2010/main" val="357151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23</TotalTime>
  <Words>526</Words>
  <Application>Microsoft Office PowerPoint</Application>
  <PresentationFormat>Widescreen</PresentationFormat>
  <Paragraphs>163</Paragraphs>
  <Slides>15</Slides>
  <Notes>0</Notes>
  <HiddenSlides>14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API Code flow</vt:lpstr>
      <vt:lpstr>PRESENTATION TITLE</vt:lpstr>
      <vt:lpstr>AGENDA</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flow</dc:title>
  <dc:creator>kris10edison@gmail.com</dc:creator>
  <cp:lastModifiedBy>kris10edison@gmail.com</cp:lastModifiedBy>
  <cp:revision>3</cp:revision>
  <dcterms:created xsi:type="dcterms:W3CDTF">2021-10-08T18:30:55Z</dcterms:created>
  <dcterms:modified xsi:type="dcterms:W3CDTF">2021-10-08T18:54:27Z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