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Blinker SemiBold"/>
      <p:regular r:id="rId26"/>
      <p:bold r:id="rId27"/>
    </p:embeddedFont>
    <p:embeddedFont>
      <p:font typeface="Alegreya Sans"/>
      <p:regular r:id="rId28"/>
      <p:bold r:id="rId29"/>
      <p:italic r:id="rId30"/>
      <p:boldItalic r:id="rId31"/>
    </p:embeddedFont>
    <p:embeddedFont>
      <p:font typeface="Rakkas"/>
      <p:regular r:id="rId32"/>
    </p:embeddedFont>
    <p:embeddedFont>
      <p:font typeface="PT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linkerSemiBold-regular.fntdata"/><Relationship Id="rId25" Type="http://schemas.openxmlformats.org/officeDocument/2006/relationships/slide" Target="slides/slide21.xml"/><Relationship Id="rId28" Type="http://schemas.openxmlformats.org/officeDocument/2006/relationships/font" Target="fonts/AlegreyaSans-regular.fntdata"/><Relationship Id="rId27" Type="http://schemas.openxmlformats.org/officeDocument/2006/relationships/font" Target="fonts/Blinker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legreya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legreyaSans-boldItalic.fntdata"/><Relationship Id="rId30" Type="http://schemas.openxmlformats.org/officeDocument/2006/relationships/font" Target="fonts/AlegreyaSans-italic.fntdata"/><Relationship Id="rId11" Type="http://schemas.openxmlformats.org/officeDocument/2006/relationships/slide" Target="slides/slide7.xml"/><Relationship Id="rId33" Type="http://schemas.openxmlformats.org/officeDocument/2006/relationships/font" Target="fonts/PTSans-regular.fntdata"/><Relationship Id="rId10" Type="http://schemas.openxmlformats.org/officeDocument/2006/relationships/slide" Target="slides/slide6.xml"/><Relationship Id="rId32" Type="http://schemas.openxmlformats.org/officeDocument/2006/relationships/font" Target="fonts/Rakkas-regular.fntdata"/><Relationship Id="rId13" Type="http://schemas.openxmlformats.org/officeDocument/2006/relationships/slide" Target="slides/slide9.xml"/><Relationship Id="rId35" Type="http://schemas.openxmlformats.org/officeDocument/2006/relationships/font" Target="fonts/PTSans-italic.fntdata"/><Relationship Id="rId12" Type="http://schemas.openxmlformats.org/officeDocument/2006/relationships/slide" Target="slides/slide8.xml"/><Relationship Id="rId34" Type="http://schemas.openxmlformats.org/officeDocument/2006/relationships/font" Target="fonts/PT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PT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4588e802c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4588e802c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0627318b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0627318b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0627318b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0627318b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0627318b3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0627318b3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0627318b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0627318b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05c4b829e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05c4b829e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062f0f152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062f0f152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062f0f152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062f0f152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062f0f152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062f0f152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062f0f152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062f0f152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d44dd21629_0_2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d44dd21629_0_2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d4588e802c_1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d4588e802c_1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063745ef8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063745ef8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d44dd21629_0_1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d44dd21629_0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d4371b904a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d4371b904a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d470322b17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d470322b17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04fb60da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04fb60da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0617564b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0617564b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0617564bd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0617564bd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0617564bd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0617564bd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063745ef8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063745ef8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 name="Google Shape;10;p2"/>
          <p:cNvSpPr txBox="1"/>
          <p:nvPr>
            <p:ph type="ctrTitle"/>
          </p:nvPr>
        </p:nvSpPr>
        <p:spPr>
          <a:xfrm>
            <a:off x="1694975" y="2738375"/>
            <a:ext cx="5677500" cy="14481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57063" y="4114175"/>
            <a:ext cx="5353200" cy="586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pic>
        <p:nvPicPr>
          <p:cNvPr id="78" name="Google Shape;78;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9" name="Google Shape;79;p11"/>
          <p:cNvSpPr txBox="1"/>
          <p:nvPr>
            <p:ph hasCustomPrompt="1" type="title"/>
          </p:nvPr>
        </p:nvSpPr>
        <p:spPr>
          <a:xfrm>
            <a:off x="1169851" y="1620253"/>
            <a:ext cx="6771300" cy="114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0" name="Google Shape;80;p11"/>
          <p:cNvSpPr txBox="1"/>
          <p:nvPr>
            <p:ph idx="1" type="subTitle"/>
          </p:nvPr>
        </p:nvSpPr>
        <p:spPr>
          <a:xfrm>
            <a:off x="1660726" y="2921566"/>
            <a:ext cx="5735400" cy="439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p:nvPr/>
        </p:nvSpPr>
        <p:spPr>
          <a:xfrm>
            <a:off x="2157033"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flipH="1">
            <a:off x="540002"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5391096"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flipH="1">
            <a:off x="3774065"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flipH="1">
            <a:off x="7008127"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flipH="1" rot="10800000">
            <a:off x="2157033"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rot="10800000">
            <a:off x="540002"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flipH="1" rot="10800000">
            <a:off x="5391096"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10800000">
            <a:off x="3774065"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rot="10800000">
            <a:off x="7008127"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1" name="Shape 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2" name="Shape 92"/>
        <p:cNvGrpSpPr/>
        <p:nvPr/>
      </p:nvGrpSpPr>
      <p:grpSpPr>
        <a:xfrm>
          <a:off x="0" y="0"/>
          <a:ext cx="0" cy="0"/>
          <a:chOff x="0" y="0"/>
          <a:chExt cx="0" cy="0"/>
        </a:xfrm>
      </p:grpSpPr>
      <p:pic>
        <p:nvPicPr>
          <p:cNvPr id="93" name="Google Shape;93;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4" name="Google Shape;94;p13"/>
          <p:cNvSpPr txBox="1"/>
          <p:nvPr>
            <p:ph hasCustomPrompt="1" type="title"/>
          </p:nvPr>
        </p:nvSpPr>
        <p:spPr>
          <a:xfrm>
            <a:off x="2203603" y="1346378"/>
            <a:ext cx="848700" cy="46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95" name="Google Shape;95;p13"/>
          <p:cNvSpPr txBox="1"/>
          <p:nvPr>
            <p:ph idx="1" type="subTitle"/>
          </p:nvPr>
        </p:nvSpPr>
        <p:spPr>
          <a:xfrm>
            <a:off x="781175" y="2338844"/>
            <a:ext cx="3672000" cy="36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p13"/>
          <p:cNvSpPr txBox="1"/>
          <p:nvPr>
            <p:ph idx="2" type="subTitle"/>
          </p:nvPr>
        </p:nvSpPr>
        <p:spPr>
          <a:xfrm>
            <a:off x="781165" y="2028614"/>
            <a:ext cx="3672000" cy="29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Blinker SemiBold"/>
              <a:buNone/>
              <a:defRPr sz="2000" u="none">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2pPr>
            <a:lvl3pPr lvl="2"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3pPr>
            <a:lvl4pPr lvl="3"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4pPr>
            <a:lvl5pPr lvl="4"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5pPr>
            <a:lvl6pPr lvl="5"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6pPr>
            <a:lvl7pPr lvl="6"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7pPr>
            <a:lvl8pPr lvl="7"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8pPr>
            <a:lvl9pPr lvl="8"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9pPr>
          </a:lstStyle>
          <a:p/>
        </p:txBody>
      </p:sp>
      <p:sp>
        <p:nvSpPr>
          <p:cNvPr id="97" name="Google Shape;97;p13"/>
          <p:cNvSpPr txBox="1"/>
          <p:nvPr>
            <p:ph hasCustomPrompt="1" idx="3" type="title"/>
          </p:nvPr>
        </p:nvSpPr>
        <p:spPr>
          <a:xfrm>
            <a:off x="6084813" y="1346378"/>
            <a:ext cx="848700" cy="46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98" name="Google Shape;98;p13"/>
          <p:cNvSpPr txBox="1"/>
          <p:nvPr>
            <p:ph idx="4" type="subTitle"/>
          </p:nvPr>
        </p:nvSpPr>
        <p:spPr>
          <a:xfrm>
            <a:off x="4673175" y="2338844"/>
            <a:ext cx="3672000" cy="3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9" name="Google Shape;99;p13"/>
          <p:cNvSpPr txBox="1"/>
          <p:nvPr>
            <p:ph idx="5" type="subTitle"/>
          </p:nvPr>
        </p:nvSpPr>
        <p:spPr>
          <a:xfrm>
            <a:off x="4673163" y="2028614"/>
            <a:ext cx="3672000" cy="29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Blinker SemiBold"/>
              <a:buNone/>
              <a:defRPr sz="2000" u="none">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2pPr>
            <a:lvl3pPr lvl="2"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3pPr>
            <a:lvl4pPr lvl="3"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4pPr>
            <a:lvl5pPr lvl="4"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5pPr>
            <a:lvl6pPr lvl="5"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6pPr>
            <a:lvl7pPr lvl="6"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7pPr>
            <a:lvl8pPr lvl="7"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8pPr>
            <a:lvl9pPr lvl="8" rtl="0" algn="ctr">
              <a:lnSpc>
                <a:spcPct val="100000"/>
              </a:lnSpc>
              <a:spcBef>
                <a:spcPts val="0"/>
              </a:spcBef>
              <a:spcAft>
                <a:spcPts val="0"/>
              </a:spcAft>
              <a:buClr>
                <a:schemeClr val="dk1"/>
              </a:buClr>
              <a:buSzPts val="2100"/>
              <a:buFont typeface="Blinker SemiBold"/>
              <a:buNone/>
              <a:defRPr sz="2100">
                <a:solidFill>
                  <a:schemeClr val="dk1"/>
                </a:solidFill>
                <a:latin typeface="Blinker SemiBold"/>
                <a:ea typeface="Blinker SemiBold"/>
                <a:cs typeface="Blinker SemiBold"/>
                <a:sym typeface="Blinker SemiBold"/>
              </a:defRPr>
            </a:lvl9pPr>
          </a:lstStyle>
          <a:p/>
        </p:txBody>
      </p:sp>
      <p:sp>
        <p:nvSpPr>
          <p:cNvPr id="100" name="Google Shape;100;p13"/>
          <p:cNvSpPr txBox="1"/>
          <p:nvPr>
            <p:ph hasCustomPrompt="1" idx="6" type="title"/>
          </p:nvPr>
        </p:nvSpPr>
        <p:spPr>
          <a:xfrm>
            <a:off x="2217066" y="3101299"/>
            <a:ext cx="848700" cy="46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1" name="Google Shape;101;p13"/>
          <p:cNvSpPr txBox="1"/>
          <p:nvPr>
            <p:ph idx="7" type="subTitle"/>
          </p:nvPr>
        </p:nvSpPr>
        <p:spPr>
          <a:xfrm>
            <a:off x="781175" y="4075944"/>
            <a:ext cx="3672000" cy="3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2" name="Google Shape;102;p13"/>
          <p:cNvSpPr txBox="1"/>
          <p:nvPr>
            <p:ph idx="8" type="subTitle"/>
          </p:nvPr>
        </p:nvSpPr>
        <p:spPr>
          <a:xfrm>
            <a:off x="781222" y="3767799"/>
            <a:ext cx="3672000" cy="29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Rakkas"/>
              <a:buNone/>
              <a:defRPr sz="2000" u="none">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9pPr>
          </a:lstStyle>
          <a:p/>
        </p:txBody>
      </p:sp>
      <p:sp>
        <p:nvSpPr>
          <p:cNvPr id="103" name="Google Shape;103;p13"/>
          <p:cNvSpPr txBox="1"/>
          <p:nvPr>
            <p:ph hasCustomPrompt="1" idx="9" type="title"/>
          </p:nvPr>
        </p:nvSpPr>
        <p:spPr>
          <a:xfrm>
            <a:off x="6084813" y="3101299"/>
            <a:ext cx="848700" cy="46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4" name="Google Shape;104;p13"/>
          <p:cNvSpPr txBox="1"/>
          <p:nvPr>
            <p:ph idx="13" type="subTitle"/>
          </p:nvPr>
        </p:nvSpPr>
        <p:spPr>
          <a:xfrm>
            <a:off x="4673175" y="4075944"/>
            <a:ext cx="3672000" cy="3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u="none"/>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5" name="Google Shape;105;p13"/>
          <p:cNvSpPr txBox="1"/>
          <p:nvPr>
            <p:ph idx="14" type="subTitle"/>
          </p:nvPr>
        </p:nvSpPr>
        <p:spPr>
          <a:xfrm>
            <a:off x="4690825" y="3767791"/>
            <a:ext cx="3672000" cy="29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Rakkas"/>
              <a:buNone/>
              <a:defRPr sz="2000" u="none">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2100"/>
              <a:buFont typeface="Rakkas"/>
              <a:buNone/>
              <a:defRPr sz="2100">
                <a:solidFill>
                  <a:schemeClr val="dk1"/>
                </a:solidFill>
                <a:latin typeface="Rakkas"/>
                <a:ea typeface="Rakkas"/>
                <a:cs typeface="Rakkas"/>
                <a:sym typeface="Rakkas"/>
              </a:defRPr>
            </a:lvl9pPr>
          </a:lstStyle>
          <a:p/>
        </p:txBody>
      </p:sp>
      <p:sp>
        <p:nvSpPr>
          <p:cNvPr id="106" name="Google Shape;106;p13"/>
          <p:cNvSpPr txBox="1"/>
          <p:nvPr>
            <p:ph idx="15"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7" name="Google Shape;107;p13"/>
          <p:cNvSpPr/>
          <p:nvPr/>
        </p:nvSpPr>
        <p:spPr>
          <a:xfrm>
            <a:off x="464357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flipH="1">
            <a:off x="289892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540004" y="63575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flipH="1">
            <a:off x="7007779" y="63575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1" name="Shape 111"/>
        <p:cNvGrpSpPr/>
        <p:nvPr/>
      </p:nvGrpSpPr>
      <p:grpSpPr>
        <a:xfrm>
          <a:off x="0" y="0"/>
          <a:ext cx="0" cy="0"/>
          <a:chOff x="0" y="0"/>
          <a:chExt cx="0" cy="0"/>
        </a:xfrm>
      </p:grpSpPr>
      <p:pic>
        <p:nvPicPr>
          <p:cNvPr id="112" name="Google Shape;112;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3" name="Google Shape;113;p14"/>
          <p:cNvSpPr txBox="1"/>
          <p:nvPr>
            <p:ph idx="1" type="subTitle"/>
          </p:nvPr>
        </p:nvSpPr>
        <p:spPr>
          <a:xfrm>
            <a:off x="3358500" y="3269850"/>
            <a:ext cx="2427000" cy="61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4"/>
          <p:cNvSpPr txBox="1"/>
          <p:nvPr>
            <p:ph idx="2" type="subTitle"/>
          </p:nvPr>
        </p:nvSpPr>
        <p:spPr>
          <a:xfrm>
            <a:off x="3522600" y="2818000"/>
            <a:ext cx="2098800" cy="32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Rakkas"/>
              <a:buNone/>
              <a:defRPr sz="2400">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9pPr>
          </a:lstStyle>
          <a:p/>
        </p:txBody>
      </p:sp>
      <p:sp>
        <p:nvSpPr>
          <p:cNvPr id="115" name="Google Shape;115;p14"/>
          <p:cNvSpPr txBox="1"/>
          <p:nvPr>
            <p:ph idx="3" type="subTitle"/>
          </p:nvPr>
        </p:nvSpPr>
        <p:spPr>
          <a:xfrm>
            <a:off x="5852787" y="3269775"/>
            <a:ext cx="2427000" cy="61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4"/>
          <p:cNvSpPr txBox="1"/>
          <p:nvPr>
            <p:ph idx="4" type="subTitle"/>
          </p:nvPr>
        </p:nvSpPr>
        <p:spPr>
          <a:xfrm>
            <a:off x="6016912" y="2818000"/>
            <a:ext cx="2098800" cy="32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Rakkas"/>
              <a:buNone/>
              <a:defRPr sz="2400">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9pPr>
          </a:lstStyle>
          <a:p/>
        </p:txBody>
      </p:sp>
      <p:sp>
        <p:nvSpPr>
          <p:cNvPr id="117" name="Google Shape;117;p14"/>
          <p:cNvSpPr txBox="1"/>
          <p:nvPr>
            <p:ph idx="5" type="subTitle"/>
          </p:nvPr>
        </p:nvSpPr>
        <p:spPr>
          <a:xfrm>
            <a:off x="864213" y="3269850"/>
            <a:ext cx="2427000" cy="61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4"/>
          <p:cNvSpPr txBox="1"/>
          <p:nvPr>
            <p:ph idx="6" type="subTitle"/>
          </p:nvPr>
        </p:nvSpPr>
        <p:spPr>
          <a:xfrm>
            <a:off x="1028313" y="2818000"/>
            <a:ext cx="2098800" cy="32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Rakkas"/>
              <a:buNone/>
              <a:defRPr sz="2400">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9pPr>
          </a:lstStyle>
          <a:p/>
        </p:txBody>
      </p:sp>
      <p:sp>
        <p:nvSpPr>
          <p:cNvPr id="119" name="Google Shape;119;p14"/>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0" name="Google Shape;120;p14"/>
          <p:cNvSpPr/>
          <p:nvPr/>
        </p:nvSpPr>
        <p:spPr>
          <a:xfrm rot="-5400000">
            <a:off x="1221430" y="392208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flipH="1" rot="5400000">
            <a:off x="2888855" y="392208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rot="-5400000">
            <a:off x="6021780" y="392208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flipH="1" rot="5400000">
            <a:off x="7689205" y="392208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_3">
    <p:spTree>
      <p:nvGrpSpPr>
        <p:cNvPr id="124" name="Shape 124"/>
        <p:cNvGrpSpPr/>
        <p:nvPr/>
      </p:nvGrpSpPr>
      <p:grpSpPr>
        <a:xfrm>
          <a:off x="0" y="0"/>
          <a:ext cx="0" cy="0"/>
          <a:chOff x="0" y="0"/>
          <a:chExt cx="0" cy="0"/>
        </a:xfrm>
      </p:grpSpPr>
      <p:pic>
        <p:nvPicPr>
          <p:cNvPr id="125" name="Google Shape;125;p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6" name="Google Shape;126;p15"/>
          <p:cNvSpPr txBox="1"/>
          <p:nvPr>
            <p:ph type="title"/>
          </p:nvPr>
        </p:nvSpPr>
        <p:spPr>
          <a:xfrm>
            <a:off x="718500" y="2165600"/>
            <a:ext cx="4733700" cy="1199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800"/>
              <a:buNone/>
              <a:defRPr sz="2500">
                <a:solidFill>
                  <a:schemeClr val="dk2"/>
                </a:solidFill>
                <a:latin typeface="Alegreya Sans"/>
                <a:ea typeface="Alegreya Sans"/>
                <a:cs typeface="Alegreya Sans"/>
                <a:sym typeface="Alegreya San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7" name="Google Shape;127;p15"/>
          <p:cNvSpPr txBox="1"/>
          <p:nvPr>
            <p:ph idx="2" type="title"/>
          </p:nvPr>
        </p:nvSpPr>
        <p:spPr>
          <a:xfrm>
            <a:off x="1655538" y="4040431"/>
            <a:ext cx="2859600" cy="241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None/>
              <a:defRPr sz="202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8" name="Google Shape;128;p15"/>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2" name="Shape 132"/>
        <p:cNvGrpSpPr/>
        <p:nvPr/>
      </p:nvGrpSpPr>
      <p:grpSpPr>
        <a:xfrm>
          <a:off x="0" y="0"/>
          <a:ext cx="0" cy="0"/>
          <a:chOff x="0" y="0"/>
          <a:chExt cx="0" cy="0"/>
        </a:xfrm>
      </p:grpSpPr>
      <p:pic>
        <p:nvPicPr>
          <p:cNvPr id="133" name="Google Shape;133;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4" name="Google Shape;134;p16"/>
          <p:cNvSpPr txBox="1"/>
          <p:nvPr>
            <p:ph type="title"/>
          </p:nvPr>
        </p:nvSpPr>
        <p:spPr>
          <a:xfrm>
            <a:off x="718500" y="2479438"/>
            <a:ext cx="3884700" cy="11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5" name="Google Shape;135;p16"/>
          <p:cNvSpPr txBox="1"/>
          <p:nvPr>
            <p:ph hasCustomPrompt="1" idx="2" type="title"/>
          </p:nvPr>
        </p:nvSpPr>
        <p:spPr>
          <a:xfrm>
            <a:off x="1803550" y="1259071"/>
            <a:ext cx="1714500" cy="104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Google Shape;136;p16"/>
          <p:cNvSpPr txBox="1"/>
          <p:nvPr>
            <p:ph idx="1" type="subTitle"/>
          </p:nvPr>
        </p:nvSpPr>
        <p:spPr>
          <a:xfrm>
            <a:off x="879850" y="3651538"/>
            <a:ext cx="3561900" cy="38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1200"/>
              </a:spcBef>
              <a:spcAft>
                <a:spcPts val="0"/>
              </a:spcAft>
              <a:buNone/>
              <a:defRPr sz="1600"/>
            </a:lvl3pPr>
            <a:lvl4pPr lvl="3" rtl="0">
              <a:lnSpc>
                <a:spcPct val="100000"/>
              </a:lnSpc>
              <a:spcBef>
                <a:spcPts val="1200"/>
              </a:spcBef>
              <a:spcAft>
                <a:spcPts val="0"/>
              </a:spcAft>
              <a:buNone/>
              <a:defRPr sz="1600"/>
            </a:lvl4pPr>
            <a:lvl5pPr lvl="4" rtl="0">
              <a:lnSpc>
                <a:spcPct val="100000"/>
              </a:lnSpc>
              <a:spcBef>
                <a:spcPts val="1200"/>
              </a:spcBef>
              <a:spcAft>
                <a:spcPts val="0"/>
              </a:spcAft>
              <a:buNone/>
              <a:defRPr sz="1600"/>
            </a:lvl5pPr>
            <a:lvl6pPr lvl="5" rtl="0">
              <a:lnSpc>
                <a:spcPct val="100000"/>
              </a:lnSpc>
              <a:spcBef>
                <a:spcPts val="1200"/>
              </a:spcBef>
              <a:spcAft>
                <a:spcPts val="0"/>
              </a:spcAft>
              <a:buNone/>
              <a:defRPr sz="1600"/>
            </a:lvl6pPr>
            <a:lvl7pPr lvl="6" rtl="0">
              <a:lnSpc>
                <a:spcPct val="100000"/>
              </a:lnSpc>
              <a:spcBef>
                <a:spcPts val="1200"/>
              </a:spcBef>
              <a:spcAft>
                <a:spcPts val="0"/>
              </a:spcAft>
              <a:buNone/>
              <a:defRPr sz="1600"/>
            </a:lvl7pPr>
            <a:lvl8pPr lvl="7" rtl="0">
              <a:lnSpc>
                <a:spcPct val="100000"/>
              </a:lnSpc>
              <a:spcBef>
                <a:spcPts val="1200"/>
              </a:spcBef>
              <a:spcAft>
                <a:spcPts val="0"/>
              </a:spcAft>
              <a:buNone/>
              <a:defRPr sz="1600"/>
            </a:lvl8pPr>
            <a:lvl9pPr lvl="8" rtl="0">
              <a:lnSpc>
                <a:spcPct val="100000"/>
              </a:lnSpc>
              <a:spcBef>
                <a:spcPts val="1200"/>
              </a:spcBef>
              <a:spcAft>
                <a:spcPts val="1200"/>
              </a:spcAft>
              <a:buNone/>
              <a:defRPr sz="1600"/>
            </a:lvl9pPr>
          </a:lstStyle>
          <a:p/>
        </p:txBody>
      </p:sp>
      <p:sp>
        <p:nvSpPr>
          <p:cNvPr id="137" name="Google Shape;137;p16"/>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39" name="Shape 139"/>
        <p:cNvGrpSpPr/>
        <p:nvPr/>
      </p:nvGrpSpPr>
      <p:grpSpPr>
        <a:xfrm>
          <a:off x="0" y="0"/>
          <a:ext cx="0" cy="0"/>
          <a:chOff x="0" y="0"/>
          <a:chExt cx="0" cy="0"/>
        </a:xfrm>
      </p:grpSpPr>
      <p:pic>
        <p:nvPicPr>
          <p:cNvPr id="140" name="Google Shape;140;p1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1" name="Google Shape;141;p17"/>
          <p:cNvSpPr txBox="1"/>
          <p:nvPr>
            <p:ph type="title"/>
          </p:nvPr>
        </p:nvSpPr>
        <p:spPr>
          <a:xfrm>
            <a:off x="2629650" y="2116189"/>
            <a:ext cx="3884700" cy="11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2" name="Google Shape;142;p17"/>
          <p:cNvSpPr txBox="1"/>
          <p:nvPr>
            <p:ph hasCustomPrompt="1" idx="2" type="title"/>
          </p:nvPr>
        </p:nvSpPr>
        <p:spPr>
          <a:xfrm>
            <a:off x="3714700" y="895823"/>
            <a:ext cx="1714500" cy="104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3" name="Google Shape;143;p17"/>
          <p:cNvSpPr txBox="1"/>
          <p:nvPr>
            <p:ph idx="1" type="subTitle"/>
          </p:nvPr>
        </p:nvSpPr>
        <p:spPr>
          <a:xfrm>
            <a:off x="2791000" y="3288289"/>
            <a:ext cx="3561900" cy="38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1200"/>
              </a:spcBef>
              <a:spcAft>
                <a:spcPts val="0"/>
              </a:spcAft>
              <a:buNone/>
              <a:defRPr sz="1600"/>
            </a:lvl3pPr>
            <a:lvl4pPr lvl="3" rtl="0">
              <a:lnSpc>
                <a:spcPct val="100000"/>
              </a:lnSpc>
              <a:spcBef>
                <a:spcPts val="1200"/>
              </a:spcBef>
              <a:spcAft>
                <a:spcPts val="0"/>
              </a:spcAft>
              <a:buNone/>
              <a:defRPr sz="1600"/>
            </a:lvl4pPr>
            <a:lvl5pPr lvl="4" rtl="0">
              <a:lnSpc>
                <a:spcPct val="100000"/>
              </a:lnSpc>
              <a:spcBef>
                <a:spcPts val="1200"/>
              </a:spcBef>
              <a:spcAft>
                <a:spcPts val="0"/>
              </a:spcAft>
              <a:buNone/>
              <a:defRPr sz="1600"/>
            </a:lvl5pPr>
            <a:lvl6pPr lvl="5" rtl="0">
              <a:lnSpc>
                <a:spcPct val="100000"/>
              </a:lnSpc>
              <a:spcBef>
                <a:spcPts val="1200"/>
              </a:spcBef>
              <a:spcAft>
                <a:spcPts val="0"/>
              </a:spcAft>
              <a:buNone/>
              <a:defRPr sz="1600"/>
            </a:lvl6pPr>
            <a:lvl7pPr lvl="6" rtl="0">
              <a:lnSpc>
                <a:spcPct val="100000"/>
              </a:lnSpc>
              <a:spcBef>
                <a:spcPts val="1200"/>
              </a:spcBef>
              <a:spcAft>
                <a:spcPts val="0"/>
              </a:spcAft>
              <a:buNone/>
              <a:defRPr sz="1600"/>
            </a:lvl7pPr>
            <a:lvl8pPr lvl="7" rtl="0">
              <a:lnSpc>
                <a:spcPct val="100000"/>
              </a:lnSpc>
              <a:spcBef>
                <a:spcPts val="1200"/>
              </a:spcBef>
              <a:spcAft>
                <a:spcPts val="0"/>
              </a:spcAft>
              <a:buNone/>
              <a:defRPr sz="1600"/>
            </a:lvl8pPr>
            <a:lvl9pPr lvl="8" rtl="0">
              <a:lnSpc>
                <a:spcPct val="100000"/>
              </a:lnSpc>
              <a:spcBef>
                <a:spcPts val="1200"/>
              </a:spcBef>
              <a:spcAft>
                <a:spcPts val="1200"/>
              </a:spcAft>
              <a:buNone/>
              <a:defRPr sz="1600"/>
            </a:lvl9pPr>
          </a:lstStyle>
          <a:p/>
        </p:txBody>
      </p:sp>
      <p:sp>
        <p:nvSpPr>
          <p:cNvPr id="144" name="Google Shape;144;p17"/>
          <p:cNvSpPr/>
          <p:nvPr/>
        </p:nvSpPr>
        <p:spPr>
          <a:xfrm rot="-5400000">
            <a:off x="-374656"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rot="-5400000">
            <a:off x="1221584"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TITLE_ONLY_1">
    <p:spTree>
      <p:nvGrpSpPr>
        <p:cNvPr id="148" name="Shape 148"/>
        <p:cNvGrpSpPr/>
        <p:nvPr/>
      </p:nvGrpSpPr>
      <p:grpSpPr>
        <a:xfrm>
          <a:off x="0" y="0"/>
          <a:ext cx="0" cy="0"/>
          <a:chOff x="0" y="0"/>
          <a:chExt cx="0" cy="0"/>
        </a:xfrm>
      </p:grpSpPr>
      <p:pic>
        <p:nvPicPr>
          <p:cNvPr id="149" name="Google Shape;149;p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0" name="Google Shape;150;p18"/>
          <p:cNvSpPr txBox="1"/>
          <p:nvPr>
            <p:ph type="title"/>
          </p:nvPr>
        </p:nvSpPr>
        <p:spPr>
          <a:xfrm>
            <a:off x="857100" y="1596750"/>
            <a:ext cx="3714900" cy="12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1" name="Google Shape;151;p18"/>
          <p:cNvSpPr txBox="1"/>
          <p:nvPr>
            <p:ph idx="1" type="subTitle"/>
          </p:nvPr>
        </p:nvSpPr>
        <p:spPr>
          <a:xfrm>
            <a:off x="857100" y="2870000"/>
            <a:ext cx="3714900" cy="82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1200"/>
              </a:spcBef>
              <a:spcAft>
                <a:spcPts val="0"/>
              </a:spcAft>
              <a:buNone/>
              <a:defRPr sz="1600"/>
            </a:lvl3pPr>
            <a:lvl4pPr lvl="3" rtl="0">
              <a:lnSpc>
                <a:spcPct val="100000"/>
              </a:lnSpc>
              <a:spcBef>
                <a:spcPts val="1200"/>
              </a:spcBef>
              <a:spcAft>
                <a:spcPts val="0"/>
              </a:spcAft>
              <a:buNone/>
              <a:defRPr sz="1600"/>
            </a:lvl4pPr>
            <a:lvl5pPr lvl="4" rtl="0">
              <a:lnSpc>
                <a:spcPct val="100000"/>
              </a:lnSpc>
              <a:spcBef>
                <a:spcPts val="1200"/>
              </a:spcBef>
              <a:spcAft>
                <a:spcPts val="0"/>
              </a:spcAft>
              <a:buNone/>
              <a:defRPr sz="1600"/>
            </a:lvl5pPr>
            <a:lvl6pPr lvl="5" rtl="0">
              <a:lnSpc>
                <a:spcPct val="100000"/>
              </a:lnSpc>
              <a:spcBef>
                <a:spcPts val="1200"/>
              </a:spcBef>
              <a:spcAft>
                <a:spcPts val="0"/>
              </a:spcAft>
              <a:buNone/>
              <a:defRPr sz="1600"/>
            </a:lvl6pPr>
            <a:lvl7pPr lvl="6" rtl="0">
              <a:lnSpc>
                <a:spcPct val="100000"/>
              </a:lnSpc>
              <a:spcBef>
                <a:spcPts val="1200"/>
              </a:spcBef>
              <a:spcAft>
                <a:spcPts val="0"/>
              </a:spcAft>
              <a:buNone/>
              <a:defRPr sz="1600"/>
            </a:lvl7pPr>
            <a:lvl8pPr lvl="7" rtl="0">
              <a:lnSpc>
                <a:spcPct val="100000"/>
              </a:lnSpc>
              <a:spcBef>
                <a:spcPts val="1200"/>
              </a:spcBef>
              <a:spcAft>
                <a:spcPts val="0"/>
              </a:spcAft>
              <a:buNone/>
              <a:defRPr sz="1600"/>
            </a:lvl8pPr>
            <a:lvl9pPr lvl="8" rtl="0">
              <a:lnSpc>
                <a:spcPct val="100000"/>
              </a:lnSpc>
              <a:spcBef>
                <a:spcPts val="1200"/>
              </a:spcBef>
              <a:spcAft>
                <a:spcPts val="1200"/>
              </a:spcAft>
              <a:buNone/>
              <a:defRPr sz="1600"/>
            </a:lvl9pPr>
          </a:lstStyle>
          <a:p/>
        </p:txBody>
      </p:sp>
      <p:sp>
        <p:nvSpPr>
          <p:cNvPr id="152" name="Google Shape;152;p18"/>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flipH="1" rot="10800000">
            <a:off x="7007784" y="459493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flipH="1" rot="10800000">
            <a:off x="8604007" y="2998720"/>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156" name="Shape 156"/>
        <p:cNvGrpSpPr/>
        <p:nvPr/>
      </p:nvGrpSpPr>
      <p:grpSpPr>
        <a:xfrm>
          <a:off x="0" y="0"/>
          <a:ext cx="0" cy="0"/>
          <a:chOff x="0" y="0"/>
          <a:chExt cx="0" cy="0"/>
        </a:xfrm>
      </p:grpSpPr>
      <p:pic>
        <p:nvPicPr>
          <p:cNvPr id="157" name="Google Shape;157;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8" name="Google Shape;158;p19"/>
          <p:cNvSpPr txBox="1"/>
          <p:nvPr>
            <p:ph type="title"/>
          </p:nvPr>
        </p:nvSpPr>
        <p:spPr>
          <a:xfrm>
            <a:off x="5027762" y="1468315"/>
            <a:ext cx="3319800" cy="108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19"/>
          <p:cNvSpPr txBox="1"/>
          <p:nvPr>
            <p:ph idx="1" type="subTitle"/>
          </p:nvPr>
        </p:nvSpPr>
        <p:spPr>
          <a:xfrm>
            <a:off x="5027562" y="2600165"/>
            <a:ext cx="3320100" cy="131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0" name="Google Shape;160;p19"/>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1">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6" name="Google Shape;166;p20"/>
          <p:cNvSpPr txBox="1"/>
          <p:nvPr>
            <p:ph type="title"/>
          </p:nvPr>
        </p:nvSpPr>
        <p:spPr>
          <a:xfrm>
            <a:off x="3198700" y="1523450"/>
            <a:ext cx="2746800" cy="108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7" name="Google Shape;167;p20"/>
          <p:cNvSpPr txBox="1"/>
          <p:nvPr>
            <p:ph idx="1" type="subTitle"/>
          </p:nvPr>
        </p:nvSpPr>
        <p:spPr>
          <a:xfrm>
            <a:off x="3067950" y="2655300"/>
            <a:ext cx="3008100" cy="131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8" name="Google Shape;168;p20"/>
          <p:cNvSpPr/>
          <p:nvPr/>
        </p:nvSpPr>
        <p:spPr>
          <a:xfrm>
            <a:off x="2157033"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flipH="1">
            <a:off x="540002"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5391096"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flipH="1">
            <a:off x="3774065"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a:off x="7008127"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8" name="Google Shape;18;p3"/>
          <p:cNvSpPr txBox="1"/>
          <p:nvPr>
            <p:ph type="title"/>
          </p:nvPr>
        </p:nvSpPr>
        <p:spPr>
          <a:xfrm>
            <a:off x="4572000" y="2479438"/>
            <a:ext cx="3884700" cy="11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 name="Google Shape;19;p3"/>
          <p:cNvSpPr txBox="1"/>
          <p:nvPr>
            <p:ph hasCustomPrompt="1" idx="2" type="title"/>
          </p:nvPr>
        </p:nvSpPr>
        <p:spPr>
          <a:xfrm>
            <a:off x="5657050" y="1259071"/>
            <a:ext cx="1714500" cy="104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 name="Google Shape;20;p3"/>
          <p:cNvSpPr txBox="1"/>
          <p:nvPr>
            <p:ph idx="1" type="subTitle"/>
          </p:nvPr>
        </p:nvSpPr>
        <p:spPr>
          <a:xfrm>
            <a:off x="4733350" y="3651538"/>
            <a:ext cx="3561900" cy="38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1200"/>
              </a:spcBef>
              <a:spcAft>
                <a:spcPts val="0"/>
              </a:spcAft>
              <a:buNone/>
              <a:defRPr sz="1600"/>
            </a:lvl3pPr>
            <a:lvl4pPr lvl="3" rtl="0">
              <a:lnSpc>
                <a:spcPct val="100000"/>
              </a:lnSpc>
              <a:spcBef>
                <a:spcPts val="1200"/>
              </a:spcBef>
              <a:spcAft>
                <a:spcPts val="0"/>
              </a:spcAft>
              <a:buNone/>
              <a:defRPr sz="1600"/>
            </a:lvl4pPr>
            <a:lvl5pPr lvl="4" rtl="0">
              <a:lnSpc>
                <a:spcPct val="100000"/>
              </a:lnSpc>
              <a:spcBef>
                <a:spcPts val="1200"/>
              </a:spcBef>
              <a:spcAft>
                <a:spcPts val="0"/>
              </a:spcAft>
              <a:buNone/>
              <a:defRPr sz="1600"/>
            </a:lvl5pPr>
            <a:lvl6pPr lvl="5" rtl="0">
              <a:lnSpc>
                <a:spcPct val="100000"/>
              </a:lnSpc>
              <a:spcBef>
                <a:spcPts val="1200"/>
              </a:spcBef>
              <a:spcAft>
                <a:spcPts val="0"/>
              </a:spcAft>
              <a:buNone/>
              <a:defRPr sz="1600"/>
            </a:lvl6pPr>
            <a:lvl7pPr lvl="6" rtl="0">
              <a:lnSpc>
                <a:spcPct val="100000"/>
              </a:lnSpc>
              <a:spcBef>
                <a:spcPts val="1200"/>
              </a:spcBef>
              <a:spcAft>
                <a:spcPts val="0"/>
              </a:spcAft>
              <a:buNone/>
              <a:defRPr sz="1600"/>
            </a:lvl7pPr>
            <a:lvl8pPr lvl="7" rtl="0">
              <a:lnSpc>
                <a:spcPct val="100000"/>
              </a:lnSpc>
              <a:spcBef>
                <a:spcPts val="1200"/>
              </a:spcBef>
              <a:spcAft>
                <a:spcPts val="0"/>
              </a:spcAft>
              <a:buNone/>
              <a:defRPr sz="1600"/>
            </a:lvl8pPr>
            <a:lvl9pPr lvl="8" rtl="0">
              <a:lnSpc>
                <a:spcPct val="100000"/>
              </a:lnSpc>
              <a:spcBef>
                <a:spcPts val="1200"/>
              </a:spcBef>
              <a:spcAft>
                <a:spcPts val="1200"/>
              </a:spcAft>
              <a:buNone/>
              <a:defRPr sz="1600"/>
            </a:lvl9pPr>
          </a:lstStyle>
          <a:p/>
        </p:txBody>
      </p:sp>
      <p:sp>
        <p:nvSpPr>
          <p:cNvPr id="21" name="Google Shape;21;p3"/>
          <p:cNvSpPr/>
          <p:nvPr/>
        </p:nvSpPr>
        <p:spPr>
          <a:xfrm>
            <a:off x="2157033"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540002"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5391096"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3774065"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7008127" y="3066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spTree>
      <p:nvGrpSpPr>
        <p:cNvPr id="173" name="Shape 173"/>
        <p:cNvGrpSpPr/>
        <p:nvPr/>
      </p:nvGrpSpPr>
      <p:grpSpPr>
        <a:xfrm>
          <a:off x="0" y="0"/>
          <a:ext cx="0" cy="0"/>
          <a:chOff x="0" y="0"/>
          <a:chExt cx="0" cy="0"/>
        </a:xfrm>
      </p:grpSpPr>
      <p:pic>
        <p:nvPicPr>
          <p:cNvPr id="174" name="Google Shape;174;p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75" name="Google Shape;175;p21"/>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76" name="Google Shape;176;p21"/>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flipH="1" rot="10800000">
            <a:off x="7007784" y="459493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flipH="1" rot="10800000">
            <a:off x="8604007" y="2998720"/>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_1">
    <p:spTree>
      <p:nvGrpSpPr>
        <p:cNvPr id="180" name="Shape 180"/>
        <p:cNvGrpSpPr/>
        <p:nvPr/>
      </p:nvGrpSpPr>
      <p:grpSpPr>
        <a:xfrm>
          <a:off x="0" y="0"/>
          <a:ext cx="0" cy="0"/>
          <a:chOff x="0" y="0"/>
          <a:chExt cx="0" cy="0"/>
        </a:xfrm>
      </p:grpSpPr>
      <p:pic>
        <p:nvPicPr>
          <p:cNvPr id="181" name="Google Shape;181;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82" name="Google Shape;182;p22"/>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3" name="Google Shape;183;p22"/>
          <p:cNvSpPr/>
          <p:nvPr/>
        </p:nvSpPr>
        <p:spPr>
          <a:xfrm flipH="1" rot="10800000">
            <a:off x="7007784" y="459493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flipH="1" rot="10800000">
            <a:off x="8604007" y="2998720"/>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_1_1">
    <p:spTree>
      <p:nvGrpSpPr>
        <p:cNvPr id="187" name="Shape 187"/>
        <p:cNvGrpSpPr/>
        <p:nvPr/>
      </p:nvGrpSpPr>
      <p:grpSpPr>
        <a:xfrm>
          <a:off x="0" y="0"/>
          <a:ext cx="0" cy="0"/>
          <a:chOff x="0" y="0"/>
          <a:chExt cx="0" cy="0"/>
        </a:xfrm>
      </p:grpSpPr>
      <p:pic>
        <p:nvPicPr>
          <p:cNvPr id="188" name="Google Shape;188;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89" name="Google Shape;189;p23"/>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0" name="Google Shape;190;p23"/>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_1_1_1">
    <p:spTree>
      <p:nvGrpSpPr>
        <p:cNvPr id="194" name="Shape 194"/>
        <p:cNvGrpSpPr/>
        <p:nvPr/>
      </p:nvGrpSpPr>
      <p:grpSpPr>
        <a:xfrm>
          <a:off x="0" y="0"/>
          <a:ext cx="0" cy="0"/>
          <a:chOff x="0" y="0"/>
          <a:chExt cx="0" cy="0"/>
        </a:xfrm>
      </p:grpSpPr>
      <p:pic>
        <p:nvPicPr>
          <p:cNvPr id="195" name="Google Shape;195;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6" name="Google Shape;196;p24"/>
          <p:cNvSpPr/>
          <p:nvPr/>
        </p:nvSpPr>
        <p:spPr>
          <a:xfrm flipH="1" rot="10800000">
            <a:off x="2157033"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rot="10800000">
            <a:off x="540002"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flipH="1" rot="10800000">
            <a:off x="5391096"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rot="10800000">
            <a:off x="3774065"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rot="10800000">
            <a:off x="7008127" y="46035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_2_1">
    <p:spTree>
      <p:nvGrpSpPr>
        <p:cNvPr id="202" name="Shape 202"/>
        <p:cNvGrpSpPr/>
        <p:nvPr/>
      </p:nvGrpSpPr>
      <p:grpSpPr>
        <a:xfrm>
          <a:off x="0" y="0"/>
          <a:ext cx="0" cy="0"/>
          <a:chOff x="0" y="0"/>
          <a:chExt cx="0" cy="0"/>
        </a:xfrm>
      </p:grpSpPr>
      <p:pic>
        <p:nvPicPr>
          <p:cNvPr id="203" name="Google Shape;203;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04" name="Google Shape;204;p25"/>
          <p:cNvSpPr txBox="1"/>
          <p:nvPr>
            <p:ph idx="1" type="subTitle"/>
          </p:nvPr>
        </p:nvSpPr>
        <p:spPr>
          <a:xfrm flipH="1">
            <a:off x="4724225" y="3855109"/>
            <a:ext cx="2797800" cy="70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solidFill>
                  <a:schemeClr val="dk1"/>
                </a:solidFill>
              </a:defRPr>
            </a:lvl2pPr>
            <a:lvl3pPr lvl="2" rtl="0" algn="ctr">
              <a:lnSpc>
                <a:spcPct val="100000"/>
              </a:lnSpc>
              <a:spcBef>
                <a:spcPts val="0"/>
              </a:spcBef>
              <a:spcAft>
                <a:spcPts val="0"/>
              </a:spcAft>
              <a:buNone/>
              <a:defRPr sz="1600">
                <a:solidFill>
                  <a:schemeClr val="dk1"/>
                </a:solidFill>
              </a:defRPr>
            </a:lvl3pPr>
            <a:lvl4pPr lvl="3" rtl="0" algn="ctr">
              <a:lnSpc>
                <a:spcPct val="100000"/>
              </a:lnSpc>
              <a:spcBef>
                <a:spcPts val="0"/>
              </a:spcBef>
              <a:spcAft>
                <a:spcPts val="0"/>
              </a:spcAft>
              <a:buNone/>
              <a:defRPr sz="1600">
                <a:solidFill>
                  <a:schemeClr val="dk1"/>
                </a:solidFill>
              </a:defRPr>
            </a:lvl4pPr>
            <a:lvl5pPr lvl="4" rtl="0" algn="ctr">
              <a:lnSpc>
                <a:spcPct val="100000"/>
              </a:lnSpc>
              <a:spcBef>
                <a:spcPts val="0"/>
              </a:spcBef>
              <a:spcAft>
                <a:spcPts val="0"/>
              </a:spcAft>
              <a:buNone/>
              <a:defRPr sz="1600">
                <a:solidFill>
                  <a:schemeClr val="dk1"/>
                </a:solidFill>
              </a:defRPr>
            </a:lvl5pPr>
            <a:lvl6pPr lvl="5" rtl="0" algn="ctr">
              <a:lnSpc>
                <a:spcPct val="100000"/>
              </a:lnSpc>
              <a:spcBef>
                <a:spcPts val="0"/>
              </a:spcBef>
              <a:spcAft>
                <a:spcPts val="0"/>
              </a:spcAft>
              <a:buNone/>
              <a:defRPr sz="1600">
                <a:solidFill>
                  <a:schemeClr val="dk1"/>
                </a:solidFill>
              </a:defRPr>
            </a:lvl6pPr>
            <a:lvl7pPr lvl="6" rtl="0" algn="ctr">
              <a:lnSpc>
                <a:spcPct val="100000"/>
              </a:lnSpc>
              <a:spcBef>
                <a:spcPts val="0"/>
              </a:spcBef>
              <a:spcAft>
                <a:spcPts val="0"/>
              </a:spcAft>
              <a:buNone/>
              <a:defRPr sz="1600">
                <a:solidFill>
                  <a:schemeClr val="dk1"/>
                </a:solidFill>
              </a:defRPr>
            </a:lvl7pPr>
            <a:lvl8pPr lvl="7" rtl="0" algn="ctr">
              <a:lnSpc>
                <a:spcPct val="100000"/>
              </a:lnSpc>
              <a:spcBef>
                <a:spcPts val="0"/>
              </a:spcBef>
              <a:spcAft>
                <a:spcPts val="0"/>
              </a:spcAft>
              <a:buNone/>
              <a:defRPr sz="1600">
                <a:solidFill>
                  <a:schemeClr val="dk1"/>
                </a:solidFill>
              </a:defRPr>
            </a:lvl8pPr>
            <a:lvl9pPr lvl="8" rtl="0" algn="ctr">
              <a:lnSpc>
                <a:spcPct val="100000"/>
              </a:lnSpc>
              <a:spcBef>
                <a:spcPts val="0"/>
              </a:spcBef>
              <a:spcAft>
                <a:spcPts val="0"/>
              </a:spcAft>
              <a:buNone/>
              <a:defRPr sz="1600">
                <a:solidFill>
                  <a:schemeClr val="dk1"/>
                </a:solidFill>
              </a:defRPr>
            </a:lvl9pPr>
          </a:lstStyle>
          <a:p/>
        </p:txBody>
      </p:sp>
      <p:sp>
        <p:nvSpPr>
          <p:cNvPr id="205" name="Google Shape;205;p25"/>
          <p:cNvSpPr txBox="1"/>
          <p:nvPr>
            <p:ph idx="2" type="subTitle"/>
          </p:nvPr>
        </p:nvSpPr>
        <p:spPr>
          <a:xfrm flipH="1">
            <a:off x="1621975" y="3854127"/>
            <a:ext cx="2797800" cy="70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206" name="Google Shape;206;p25"/>
          <p:cNvSpPr txBox="1"/>
          <p:nvPr>
            <p:ph idx="3" type="subTitle"/>
          </p:nvPr>
        </p:nvSpPr>
        <p:spPr>
          <a:xfrm flipH="1">
            <a:off x="4724213" y="3283013"/>
            <a:ext cx="2797800" cy="548100"/>
          </a:xfrm>
          <a:prstGeom prst="rect">
            <a:avLst/>
          </a:prstGeom>
          <a:noFill/>
        </p:spPr>
        <p:txBody>
          <a:bodyPr anchorCtr="0" anchor="ctr" bIns="0" lIns="91425" spcFirstLastPara="1" rIns="91425" wrap="square" tIns="91425">
            <a:noAutofit/>
          </a:bodyPr>
          <a:lstStyle>
            <a:lvl1pPr lvl="0" rtl="0" algn="ctr">
              <a:lnSpc>
                <a:spcPct val="100000"/>
              </a:lnSpc>
              <a:spcBef>
                <a:spcPts val="0"/>
              </a:spcBef>
              <a:spcAft>
                <a:spcPts val="0"/>
              </a:spcAft>
              <a:buNone/>
              <a:defRPr sz="2400">
                <a:solidFill>
                  <a:schemeClr val="dk1"/>
                </a:solidFill>
                <a:latin typeface="Rakkas"/>
                <a:ea typeface="Rakkas"/>
                <a:cs typeface="Rakkas"/>
                <a:sym typeface="Rakkas"/>
              </a:defRPr>
            </a:lvl1pPr>
            <a:lvl2pPr lvl="1" rtl="0" algn="ctr">
              <a:lnSpc>
                <a:spcPct val="100000"/>
              </a:lnSpc>
              <a:spcBef>
                <a:spcPts val="0"/>
              </a:spcBef>
              <a:spcAft>
                <a:spcPts val="0"/>
              </a:spcAft>
              <a:buNone/>
              <a:defRPr sz="2400">
                <a:solidFill>
                  <a:schemeClr val="dk1"/>
                </a:solidFill>
                <a:latin typeface="Rakkas"/>
                <a:ea typeface="Rakkas"/>
                <a:cs typeface="Rakkas"/>
                <a:sym typeface="Rakkas"/>
              </a:defRPr>
            </a:lvl2pPr>
            <a:lvl3pPr lvl="2" rtl="0" algn="ctr">
              <a:lnSpc>
                <a:spcPct val="100000"/>
              </a:lnSpc>
              <a:spcBef>
                <a:spcPts val="0"/>
              </a:spcBef>
              <a:spcAft>
                <a:spcPts val="0"/>
              </a:spcAft>
              <a:buNone/>
              <a:defRPr sz="2400">
                <a:solidFill>
                  <a:schemeClr val="dk1"/>
                </a:solidFill>
                <a:latin typeface="Rakkas"/>
                <a:ea typeface="Rakkas"/>
                <a:cs typeface="Rakkas"/>
                <a:sym typeface="Rakkas"/>
              </a:defRPr>
            </a:lvl3pPr>
            <a:lvl4pPr lvl="3" rtl="0" algn="ctr">
              <a:lnSpc>
                <a:spcPct val="100000"/>
              </a:lnSpc>
              <a:spcBef>
                <a:spcPts val="0"/>
              </a:spcBef>
              <a:spcAft>
                <a:spcPts val="0"/>
              </a:spcAft>
              <a:buNone/>
              <a:defRPr sz="2400">
                <a:solidFill>
                  <a:schemeClr val="dk1"/>
                </a:solidFill>
                <a:latin typeface="Rakkas"/>
                <a:ea typeface="Rakkas"/>
                <a:cs typeface="Rakkas"/>
                <a:sym typeface="Rakkas"/>
              </a:defRPr>
            </a:lvl4pPr>
            <a:lvl5pPr lvl="4" rtl="0" algn="ctr">
              <a:lnSpc>
                <a:spcPct val="100000"/>
              </a:lnSpc>
              <a:spcBef>
                <a:spcPts val="0"/>
              </a:spcBef>
              <a:spcAft>
                <a:spcPts val="0"/>
              </a:spcAft>
              <a:buNone/>
              <a:defRPr sz="2400">
                <a:solidFill>
                  <a:schemeClr val="dk1"/>
                </a:solidFill>
                <a:latin typeface="Rakkas"/>
                <a:ea typeface="Rakkas"/>
                <a:cs typeface="Rakkas"/>
                <a:sym typeface="Rakkas"/>
              </a:defRPr>
            </a:lvl5pPr>
            <a:lvl6pPr lvl="5" rtl="0" algn="ctr">
              <a:lnSpc>
                <a:spcPct val="100000"/>
              </a:lnSpc>
              <a:spcBef>
                <a:spcPts val="0"/>
              </a:spcBef>
              <a:spcAft>
                <a:spcPts val="0"/>
              </a:spcAft>
              <a:buNone/>
              <a:defRPr sz="2400">
                <a:solidFill>
                  <a:schemeClr val="dk1"/>
                </a:solidFill>
                <a:latin typeface="Rakkas"/>
                <a:ea typeface="Rakkas"/>
                <a:cs typeface="Rakkas"/>
                <a:sym typeface="Rakkas"/>
              </a:defRPr>
            </a:lvl6pPr>
            <a:lvl7pPr lvl="6" rtl="0" algn="ctr">
              <a:lnSpc>
                <a:spcPct val="100000"/>
              </a:lnSpc>
              <a:spcBef>
                <a:spcPts val="0"/>
              </a:spcBef>
              <a:spcAft>
                <a:spcPts val="0"/>
              </a:spcAft>
              <a:buNone/>
              <a:defRPr sz="2400">
                <a:solidFill>
                  <a:schemeClr val="dk1"/>
                </a:solidFill>
                <a:latin typeface="Rakkas"/>
                <a:ea typeface="Rakkas"/>
                <a:cs typeface="Rakkas"/>
                <a:sym typeface="Rakkas"/>
              </a:defRPr>
            </a:lvl7pPr>
            <a:lvl8pPr lvl="7" rtl="0" algn="ctr">
              <a:lnSpc>
                <a:spcPct val="100000"/>
              </a:lnSpc>
              <a:spcBef>
                <a:spcPts val="0"/>
              </a:spcBef>
              <a:spcAft>
                <a:spcPts val="0"/>
              </a:spcAft>
              <a:buNone/>
              <a:defRPr sz="2400">
                <a:solidFill>
                  <a:schemeClr val="dk1"/>
                </a:solidFill>
                <a:latin typeface="Rakkas"/>
                <a:ea typeface="Rakkas"/>
                <a:cs typeface="Rakkas"/>
                <a:sym typeface="Rakkas"/>
              </a:defRPr>
            </a:lvl8pPr>
            <a:lvl9pPr lvl="8" rtl="0" algn="ctr">
              <a:lnSpc>
                <a:spcPct val="100000"/>
              </a:lnSpc>
              <a:spcBef>
                <a:spcPts val="0"/>
              </a:spcBef>
              <a:spcAft>
                <a:spcPts val="0"/>
              </a:spcAft>
              <a:buNone/>
              <a:defRPr sz="2400">
                <a:solidFill>
                  <a:schemeClr val="dk1"/>
                </a:solidFill>
                <a:latin typeface="Rakkas"/>
                <a:ea typeface="Rakkas"/>
                <a:cs typeface="Rakkas"/>
                <a:sym typeface="Rakkas"/>
              </a:defRPr>
            </a:lvl9pPr>
          </a:lstStyle>
          <a:p/>
        </p:txBody>
      </p:sp>
      <p:sp>
        <p:nvSpPr>
          <p:cNvPr id="207" name="Google Shape;207;p25"/>
          <p:cNvSpPr txBox="1"/>
          <p:nvPr>
            <p:ph idx="4" type="subTitle"/>
          </p:nvPr>
        </p:nvSpPr>
        <p:spPr>
          <a:xfrm flipH="1">
            <a:off x="1621963" y="3284313"/>
            <a:ext cx="2797800" cy="548100"/>
          </a:xfrm>
          <a:prstGeom prst="rect">
            <a:avLst/>
          </a:prstGeom>
          <a:noFill/>
        </p:spPr>
        <p:txBody>
          <a:bodyPr anchorCtr="0" anchor="ctr" bIns="0" lIns="91425" spcFirstLastPara="1" rIns="91425" wrap="square" tIns="91425">
            <a:noAutofit/>
          </a:bodyPr>
          <a:lstStyle>
            <a:lvl1pPr lvl="0" rtl="0" algn="ctr">
              <a:lnSpc>
                <a:spcPct val="100000"/>
              </a:lnSpc>
              <a:spcBef>
                <a:spcPts val="0"/>
              </a:spcBef>
              <a:spcAft>
                <a:spcPts val="0"/>
              </a:spcAft>
              <a:buNone/>
              <a:defRPr sz="2400">
                <a:solidFill>
                  <a:schemeClr val="dk1"/>
                </a:solidFill>
                <a:latin typeface="Rakkas"/>
                <a:ea typeface="Rakkas"/>
                <a:cs typeface="Rakkas"/>
                <a:sym typeface="Rakkas"/>
              </a:defRPr>
            </a:lvl1pPr>
            <a:lvl2pPr lvl="1" rtl="0" algn="ctr">
              <a:lnSpc>
                <a:spcPct val="100000"/>
              </a:lnSpc>
              <a:spcBef>
                <a:spcPts val="0"/>
              </a:spcBef>
              <a:spcAft>
                <a:spcPts val="0"/>
              </a:spcAft>
              <a:buNone/>
              <a:defRPr sz="2400">
                <a:solidFill>
                  <a:schemeClr val="dk1"/>
                </a:solidFill>
                <a:latin typeface="Rakkas"/>
                <a:ea typeface="Rakkas"/>
                <a:cs typeface="Rakkas"/>
                <a:sym typeface="Rakkas"/>
              </a:defRPr>
            </a:lvl2pPr>
            <a:lvl3pPr lvl="2" rtl="0" algn="ctr">
              <a:lnSpc>
                <a:spcPct val="100000"/>
              </a:lnSpc>
              <a:spcBef>
                <a:spcPts val="0"/>
              </a:spcBef>
              <a:spcAft>
                <a:spcPts val="0"/>
              </a:spcAft>
              <a:buNone/>
              <a:defRPr sz="2400">
                <a:solidFill>
                  <a:schemeClr val="dk1"/>
                </a:solidFill>
                <a:latin typeface="Rakkas"/>
                <a:ea typeface="Rakkas"/>
                <a:cs typeface="Rakkas"/>
                <a:sym typeface="Rakkas"/>
              </a:defRPr>
            </a:lvl3pPr>
            <a:lvl4pPr lvl="3" rtl="0" algn="ctr">
              <a:lnSpc>
                <a:spcPct val="100000"/>
              </a:lnSpc>
              <a:spcBef>
                <a:spcPts val="0"/>
              </a:spcBef>
              <a:spcAft>
                <a:spcPts val="0"/>
              </a:spcAft>
              <a:buNone/>
              <a:defRPr sz="2400">
                <a:solidFill>
                  <a:schemeClr val="dk1"/>
                </a:solidFill>
                <a:latin typeface="Rakkas"/>
                <a:ea typeface="Rakkas"/>
                <a:cs typeface="Rakkas"/>
                <a:sym typeface="Rakkas"/>
              </a:defRPr>
            </a:lvl4pPr>
            <a:lvl5pPr lvl="4" rtl="0" algn="ctr">
              <a:lnSpc>
                <a:spcPct val="100000"/>
              </a:lnSpc>
              <a:spcBef>
                <a:spcPts val="0"/>
              </a:spcBef>
              <a:spcAft>
                <a:spcPts val="0"/>
              </a:spcAft>
              <a:buNone/>
              <a:defRPr sz="2400">
                <a:solidFill>
                  <a:schemeClr val="dk1"/>
                </a:solidFill>
                <a:latin typeface="Rakkas"/>
                <a:ea typeface="Rakkas"/>
                <a:cs typeface="Rakkas"/>
                <a:sym typeface="Rakkas"/>
              </a:defRPr>
            </a:lvl5pPr>
            <a:lvl6pPr lvl="5" rtl="0" algn="ctr">
              <a:lnSpc>
                <a:spcPct val="100000"/>
              </a:lnSpc>
              <a:spcBef>
                <a:spcPts val="0"/>
              </a:spcBef>
              <a:spcAft>
                <a:spcPts val="0"/>
              </a:spcAft>
              <a:buNone/>
              <a:defRPr sz="2400">
                <a:solidFill>
                  <a:schemeClr val="dk1"/>
                </a:solidFill>
                <a:latin typeface="Rakkas"/>
                <a:ea typeface="Rakkas"/>
                <a:cs typeface="Rakkas"/>
                <a:sym typeface="Rakkas"/>
              </a:defRPr>
            </a:lvl6pPr>
            <a:lvl7pPr lvl="6" rtl="0" algn="ctr">
              <a:lnSpc>
                <a:spcPct val="100000"/>
              </a:lnSpc>
              <a:spcBef>
                <a:spcPts val="0"/>
              </a:spcBef>
              <a:spcAft>
                <a:spcPts val="0"/>
              </a:spcAft>
              <a:buNone/>
              <a:defRPr sz="2400">
                <a:solidFill>
                  <a:schemeClr val="dk1"/>
                </a:solidFill>
                <a:latin typeface="Rakkas"/>
                <a:ea typeface="Rakkas"/>
                <a:cs typeface="Rakkas"/>
                <a:sym typeface="Rakkas"/>
              </a:defRPr>
            </a:lvl7pPr>
            <a:lvl8pPr lvl="7" rtl="0" algn="ctr">
              <a:lnSpc>
                <a:spcPct val="100000"/>
              </a:lnSpc>
              <a:spcBef>
                <a:spcPts val="0"/>
              </a:spcBef>
              <a:spcAft>
                <a:spcPts val="0"/>
              </a:spcAft>
              <a:buNone/>
              <a:defRPr sz="2400">
                <a:solidFill>
                  <a:schemeClr val="dk1"/>
                </a:solidFill>
                <a:latin typeface="Rakkas"/>
                <a:ea typeface="Rakkas"/>
                <a:cs typeface="Rakkas"/>
                <a:sym typeface="Rakkas"/>
              </a:defRPr>
            </a:lvl8pPr>
            <a:lvl9pPr lvl="8" rtl="0" algn="ctr">
              <a:lnSpc>
                <a:spcPct val="100000"/>
              </a:lnSpc>
              <a:spcBef>
                <a:spcPts val="0"/>
              </a:spcBef>
              <a:spcAft>
                <a:spcPts val="0"/>
              </a:spcAft>
              <a:buNone/>
              <a:defRPr sz="2400">
                <a:solidFill>
                  <a:schemeClr val="dk1"/>
                </a:solidFill>
                <a:latin typeface="Rakkas"/>
                <a:ea typeface="Rakkas"/>
                <a:cs typeface="Rakkas"/>
                <a:sym typeface="Rakkas"/>
              </a:defRPr>
            </a:lvl9pPr>
          </a:lstStyle>
          <a:p/>
        </p:txBody>
      </p:sp>
      <p:sp>
        <p:nvSpPr>
          <p:cNvPr id="208" name="Google Shape;208;p25"/>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9" name="Google Shape;209;p25"/>
          <p:cNvSpPr/>
          <p:nvPr/>
        </p:nvSpPr>
        <p:spPr>
          <a:xfrm rot="-5400000">
            <a:off x="-374809" y="158027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rot="5400000">
            <a:off x="-374809" y="3329857"/>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flipH="1" rot="5400000">
            <a:off x="7922591" y="158027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flipH="1" rot="-5400000">
            <a:off x="7922591" y="3329857"/>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3" name="Shape 213"/>
        <p:cNvGrpSpPr/>
        <p:nvPr/>
      </p:nvGrpSpPr>
      <p:grpSpPr>
        <a:xfrm>
          <a:off x="0" y="0"/>
          <a:ext cx="0" cy="0"/>
          <a:chOff x="0" y="0"/>
          <a:chExt cx="0" cy="0"/>
        </a:xfrm>
      </p:grpSpPr>
      <p:pic>
        <p:nvPicPr>
          <p:cNvPr id="214" name="Google Shape;214;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15" name="Google Shape;215;p26"/>
          <p:cNvSpPr txBox="1"/>
          <p:nvPr>
            <p:ph type="title"/>
          </p:nvPr>
        </p:nvSpPr>
        <p:spPr>
          <a:xfrm>
            <a:off x="1901398" y="1735242"/>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5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 name="Google Shape;216;p26"/>
          <p:cNvSpPr txBox="1"/>
          <p:nvPr>
            <p:ph idx="1" type="subTitle"/>
          </p:nvPr>
        </p:nvSpPr>
        <p:spPr>
          <a:xfrm>
            <a:off x="1354198" y="2119250"/>
            <a:ext cx="3072600" cy="450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6"/>
          <p:cNvSpPr txBox="1"/>
          <p:nvPr>
            <p:ph idx="2" type="title"/>
          </p:nvPr>
        </p:nvSpPr>
        <p:spPr>
          <a:xfrm>
            <a:off x="5272512" y="1735242"/>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5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6"/>
          <p:cNvSpPr txBox="1"/>
          <p:nvPr>
            <p:ph idx="3" type="subTitle"/>
          </p:nvPr>
        </p:nvSpPr>
        <p:spPr>
          <a:xfrm>
            <a:off x="4725312" y="2119250"/>
            <a:ext cx="3072600" cy="450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6"/>
          <p:cNvSpPr txBox="1"/>
          <p:nvPr>
            <p:ph idx="4" type="title"/>
          </p:nvPr>
        </p:nvSpPr>
        <p:spPr>
          <a:xfrm>
            <a:off x="1901398" y="3570478"/>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0" name="Google Shape;220;p26"/>
          <p:cNvSpPr txBox="1"/>
          <p:nvPr>
            <p:ph idx="5" type="subTitle"/>
          </p:nvPr>
        </p:nvSpPr>
        <p:spPr>
          <a:xfrm>
            <a:off x="1354215" y="3954475"/>
            <a:ext cx="3072600" cy="450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6"/>
          <p:cNvSpPr txBox="1"/>
          <p:nvPr>
            <p:ph idx="6" type="title"/>
          </p:nvPr>
        </p:nvSpPr>
        <p:spPr>
          <a:xfrm>
            <a:off x="5272512" y="3570478"/>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2" name="Google Shape;222;p26"/>
          <p:cNvSpPr txBox="1"/>
          <p:nvPr>
            <p:ph idx="7" type="subTitle"/>
          </p:nvPr>
        </p:nvSpPr>
        <p:spPr>
          <a:xfrm>
            <a:off x="4725312" y="3954475"/>
            <a:ext cx="3072600" cy="450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26"/>
          <p:cNvSpPr txBox="1"/>
          <p:nvPr>
            <p:ph idx="8"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24" name="Google Shape;224;p26"/>
          <p:cNvSpPr/>
          <p:nvPr/>
        </p:nvSpPr>
        <p:spPr>
          <a:xfrm flipH="1" rot="5400000">
            <a:off x="7916771"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flipH="1" rot="5400000">
            <a:off x="7683368"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2">
    <p:spTree>
      <p:nvGrpSpPr>
        <p:cNvPr id="228" name="Shape 228"/>
        <p:cNvGrpSpPr/>
        <p:nvPr/>
      </p:nvGrpSpPr>
      <p:grpSpPr>
        <a:xfrm>
          <a:off x="0" y="0"/>
          <a:ext cx="0" cy="0"/>
          <a:chOff x="0" y="0"/>
          <a:chExt cx="0" cy="0"/>
        </a:xfrm>
      </p:grpSpPr>
      <p:pic>
        <p:nvPicPr>
          <p:cNvPr id="229" name="Google Shape;229;p2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30" name="Google Shape;230;p27"/>
          <p:cNvSpPr txBox="1"/>
          <p:nvPr>
            <p:ph idx="1" type="subTitle"/>
          </p:nvPr>
        </p:nvSpPr>
        <p:spPr>
          <a:xfrm>
            <a:off x="892075" y="3313500"/>
            <a:ext cx="16674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u="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7"/>
          <p:cNvSpPr txBox="1"/>
          <p:nvPr>
            <p:ph idx="2" type="subTitle"/>
          </p:nvPr>
        </p:nvSpPr>
        <p:spPr>
          <a:xfrm>
            <a:off x="1000827" y="2858330"/>
            <a:ext cx="14499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kkas"/>
              <a:buNone/>
              <a:defRPr sz="2400" u="none">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9pPr>
          </a:lstStyle>
          <a:p/>
        </p:txBody>
      </p:sp>
      <p:sp>
        <p:nvSpPr>
          <p:cNvPr id="232" name="Google Shape;232;p27"/>
          <p:cNvSpPr txBox="1"/>
          <p:nvPr>
            <p:ph idx="3" type="subTitle"/>
          </p:nvPr>
        </p:nvSpPr>
        <p:spPr>
          <a:xfrm>
            <a:off x="2792900" y="3313500"/>
            <a:ext cx="16674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u="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7"/>
          <p:cNvSpPr txBox="1"/>
          <p:nvPr>
            <p:ph idx="4" type="subTitle"/>
          </p:nvPr>
        </p:nvSpPr>
        <p:spPr>
          <a:xfrm>
            <a:off x="2901651" y="2858330"/>
            <a:ext cx="14499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kkas"/>
              <a:buNone/>
              <a:defRPr sz="2400" u="none">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9pPr>
          </a:lstStyle>
          <a:p/>
        </p:txBody>
      </p:sp>
      <p:sp>
        <p:nvSpPr>
          <p:cNvPr id="234" name="Google Shape;234;p27"/>
          <p:cNvSpPr txBox="1"/>
          <p:nvPr>
            <p:ph idx="5" type="subTitle"/>
          </p:nvPr>
        </p:nvSpPr>
        <p:spPr>
          <a:xfrm>
            <a:off x="4691700" y="3313500"/>
            <a:ext cx="16674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u="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27"/>
          <p:cNvSpPr txBox="1"/>
          <p:nvPr>
            <p:ph idx="6" type="subTitle"/>
          </p:nvPr>
        </p:nvSpPr>
        <p:spPr>
          <a:xfrm>
            <a:off x="4800476" y="2858330"/>
            <a:ext cx="14499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kkas"/>
              <a:buNone/>
              <a:defRPr sz="2400" u="none">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9pPr>
          </a:lstStyle>
          <a:p/>
        </p:txBody>
      </p:sp>
      <p:sp>
        <p:nvSpPr>
          <p:cNvPr id="236" name="Google Shape;236;p27"/>
          <p:cNvSpPr txBox="1"/>
          <p:nvPr>
            <p:ph idx="7" type="subTitle"/>
          </p:nvPr>
        </p:nvSpPr>
        <p:spPr>
          <a:xfrm>
            <a:off x="6590550" y="3313500"/>
            <a:ext cx="16674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u="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7"/>
          <p:cNvSpPr txBox="1"/>
          <p:nvPr>
            <p:ph idx="8" type="subTitle"/>
          </p:nvPr>
        </p:nvSpPr>
        <p:spPr>
          <a:xfrm>
            <a:off x="6699300" y="2858330"/>
            <a:ext cx="14499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kkas"/>
              <a:buNone/>
              <a:defRPr sz="2400" u="none">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2400"/>
              <a:buFont typeface="Rakkas"/>
              <a:buNone/>
              <a:defRPr sz="2400">
                <a:solidFill>
                  <a:schemeClr val="dk1"/>
                </a:solidFill>
                <a:latin typeface="Rakkas"/>
                <a:ea typeface="Rakkas"/>
                <a:cs typeface="Rakkas"/>
                <a:sym typeface="Rakkas"/>
              </a:defRPr>
            </a:lvl9pPr>
          </a:lstStyle>
          <a:p/>
        </p:txBody>
      </p:sp>
      <p:sp>
        <p:nvSpPr>
          <p:cNvPr id="238" name="Google Shape;238;p27"/>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9" name="Google Shape;239;p27"/>
          <p:cNvSpPr/>
          <p:nvPr/>
        </p:nvSpPr>
        <p:spPr>
          <a:xfrm rot="-5400000">
            <a:off x="1221430" y="392208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flipH="1" rot="5400000">
            <a:off x="2888855" y="392208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rot="-5400000">
            <a:off x="6021780" y="392208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flipH="1" rot="5400000">
            <a:off x="7689205" y="392208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
  <p:cSld name="CUSTOM_11_1_1">
    <p:bg>
      <p:bgPr>
        <a:solidFill>
          <a:schemeClr val="lt1"/>
        </a:solidFill>
      </p:bgPr>
    </p:bg>
    <p:spTree>
      <p:nvGrpSpPr>
        <p:cNvPr id="243" name="Shape 243"/>
        <p:cNvGrpSpPr/>
        <p:nvPr/>
      </p:nvGrpSpPr>
      <p:grpSpPr>
        <a:xfrm>
          <a:off x="0" y="0"/>
          <a:ext cx="0" cy="0"/>
          <a:chOff x="0" y="0"/>
          <a:chExt cx="0" cy="0"/>
        </a:xfrm>
      </p:grpSpPr>
      <p:pic>
        <p:nvPicPr>
          <p:cNvPr id="244" name="Google Shape;244;p2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45" name="Google Shape;245;p28"/>
          <p:cNvSpPr txBox="1"/>
          <p:nvPr>
            <p:ph idx="1" type="subTitle"/>
          </p:nvPr>
        </p:nvSpPr>
        <p:spPr>
          <a:xfrm flipH="1">
            <a:off x="1060788" y="3628603"/>
            <a:ext cx="1895700" cy="775800"/>
          </a:xfrm>
          <a:prstGeom prst="rect">
            <a:avLst/>
          </a:prstGeom>
        </p:spPr>
        <p:txBody>
          <a:bodyPr anchorCtr="0" anchor="ctr" bIns="91425" lIns="91425" spcFirstLastPara="1" rIns="91425" wrap="square" tIns="91425">
            <a:noAutofit/>
          </a:bodyPr>
          <a:lstStyle>
            <a:lvl1pPr lvl="0" marR="36591" rtl="0" algn="r">
              <a:lnSpc>
                <a:spcPct val="100000"/>
              </a:lnSpc>
              <a:spcBef>
                <a:spcPts val="0"/>
              </a:spcBef>
              <a:spcAft>
                <a:spcPts val="0"/>
              </a:spcAft>
              <a:buNone/>
              <a:defRPr sz="1600"/>
            </a:lvl1pPr>
            <a:lvl2pPr lvl="1" marR="36591" rtl="0" algn="r">
              <a:lnSpc>
                <a:spcPct val="100000"/>
              </a:lnSpc>
              <a:spcBef>
                <a:spcPts val="0"/>
              </a:spcBef>
              <a:spcAft>
                <a:spcPts val="0"/>
              </a:spcAft>
              <a:buNone/>
              <a:defRPr sz="1600"/>
            </a:lvl2pPr>
            <a:lvl3pPr lvl="2" marR="36591" rtl="0" algn="r">
              <a:lnSpc>
                <a:spcPct val="100000"/>
              </a:lnSpc>
              <a:spcBef>
                <a:spcPts val="0"/>
              </a:spcBef>
              <a:spcAft>
                <a:spcPts val="0"/>
              </a:spcAft>
              <a:buNone/>
              <a:defRPr sz="1600"/>
            </a:lvl3pPr>
            <a:lvl4pPr lvl="3" marR="36591" rtl="0" algn="r">
              <a:lnSpc>
                <a:spcPct val="100000"/>
              </a:lnSpc>
              <a:spcBef>
                <a:spcPts val="0"/>
              </a:spcBef>
              <a:spcAft>
                <a:spcPts val="0"/>
              </a:spcAft>
              <a:buNone/>
              <a:defRPr sz="1600"/>
            </a:lvl4pPr>
            <a:lvl5pPr lvl="4" marR="36591" rtl="0" algn="r">
              <a:lnSpc>
                <a:spcPct val="100000"/>
              </a:lnSpc>
              <a:spcBef>
                <a:spcPts val="0"/>
              </a:spcBef>
              <a:spcAft>
                <a:spcPts val="0"/>
              </a:spcAft>
              <a:buNone/>
              <a:defRPr sz="1600"/>
            </a:lvl5pPr>
            <a:lvl6pPr lvl="5" marR="36591" rtl="0" algn="r">
              <a:lnSpc>
                <a:spcPct val="100000"/>
              </a:lnSpc>
              <a:spcBef>
                <a:spcPts val="0"/>
              </a:spcBef>
              <a:spcAft>
                <a:spcPts val="0"/>
              </a:spcAft>
              <a:buNone/>
              <a:defRPr sz="1600"/>
            </a:lvl6pPr>
            <a:lvl7pPr lvl="6" marR="36591" rtl="0" algn="r">
              <a:lnSpc>
                <a:spcPct val="100000"/>
              </a:lnSpc>
              <a:spcBef>
                <a:spcPts val="0"/>
              </a:spcBef>
              <a:spcAft>
                <a:spcPts val="0"/>
              </a:spcAft>
              <a:buNone/>
              <a:defRPr sz="1600"/>
            </a:lvl7pPr>
            <a:lvl8pPr lvl="7" marR="36591" rtl="0" algn="r">
              <a:lnSpc>
                <a:spcPct val="100000"/>
              </a:lnSpc>
              <a:spcBef>
                <a:spcPts val="0"/>
              </a:spcBef>
              <a:spcAft>
                <a:spcPts val="0"/>
              </a:spcAft>
              <a:buNone/>
              <a:defRPr sz="1600"/>
            </a:lvl8pPr>
            <a:lvl9pPr lvl="8" marR="36591" rtl="0" algn="r">
              <a:lnSpc>
                <a:spcPct val="100000"/>
              </a:lnSpc>
              <a:spcBef>
                <a:spcPts val="0"/>
              </a:spcBef>
              <a:spcAft>
                <a:spcPts val="0"/>
              </a:spcAft>
              <a:buNone/>
              <a:defRPr sz="1600"/>
            </a:lvl9pPr>
          </a:lstStyle>
          <a:p/>
        </p:txBody>
      </p:sp>
      <p:sp>
        <p:nvSpPr>
          <p:cNvPr id="246" name="Google Shape;246;p28"/>
          <p:cNvSpPr txBox="1"/>
          <p:nvPr>
            <p:ph idx="2" type="subTitle"/>
          </p:nvPr>
        </p:nvSpPr>
        <p:spPr>
          <a:xfrm flipH="1">
            <a:off x="1060713" y="1966053"/>
            <a:ext cx="1895700" cy="77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247" name="Google Shape;247;p28"/>
          <p:cNvSpPr txBox="1"/>
          <p:nvPr>
            <p:ph idx="3" type="subTitle"/>
          </p:nvPr>
        </p:nvSpPr>
        <p:spPr>
          <a:xfrm>
            <a:off x="6187563" y="1966053"/>
            <a:ext cx="1895700" cy="775800"/>
          </a:xfrm>
          <a:prstGeom prst="rect">
            <a:avLst/>
          </a:prstGeom>
        </p:spPr>
        <p:txBody>
          <a:bodyPr anchorCtr="0" anchor="ctr" bIns="91425" lIns="91425" spcFirstLastPara="1" rIns="91425" wrap="square" tIns="91425">
            <a:noAutofit/>
          </a:bodyPr>
          <a:lstStyle>
            <a:lvl1pPr lvl="0" marR="0" rtl="0">
              <a:lnSpc>
                <a:spcPct val="100000"/>
              </a:lnSpc>
              <a:spcBef>
                <a:spcPts val="0"/>
              </a:spcBef>
              <a:spcAft>
                <a:spcPts val="0"/>
              </a:spcAft>
              <a:buNone/>
              <a:defRPr sz="1600"/>
            </a:lvl1pPr>
            <a:lvl2pPr lvl="1" marR="0" rtl="0">
              <a:lnSpc>
                <a:spcPct val="100000"/>
              </a:lnSpc>
              <a:spcBef>
                <a:spcPts val="0"/>
              </a:spcBef>
              <a:spcAft>
                <a:spcPts val="0"/>
              </a:spcAft>
              <a:buNone/>
              <a:defRPr sz="1600"/>
            </a:lvl2pPr>
            <a:lvl3pPr lvl="2" marR="0" rtl="0">
              <a:lnSpc>
                <a:spcPct val="100000"/>
              </a:lnSpc>
              <a:spcBef>
                <a:spcPts val="0"/>
              </a:spcBef>
              <a:spcAft>
                <a:spcPts val="0"/>
              </a:spcAft>
              <a:buNone/>
              <a:defRPr sz="1600"/>
            </a:lvl3pPr>
            <a:lvl4pPr lvl="3" marR="0" rtl="0">
              <a:lnSpc>
                <a:spcPct val="100000"/>
              </a:lnSpc>
              <a:spcBef>
                <a:spcPts val="0"/>
              </a:spcBef>
              <a:spcAft>
                <a:spcPts val="0"/>
              </a:spcAft>
              <a:buNone/>
              <a:defRPr sz="1600"/>
            </a:lvl4pPr>
            <a:lvl5pPr lvl="4" marR="0" rtl="0">
              <a:lnSpc>
                <a:spcPct val="100000"/>
              </a:lnSpc>
              <a:spcBef>
                <a:spcPts val="0"/>
              </a:spcBef>
              <a:spcAft>
                <a:spcPts val="0"/>
              </a:spcAft>
              <a:buNone/>
              <a:defRPr sz="1600"/>
            </a:lvl5pPr>
            <a:lvl6pPr lvl="5" marR="0" rtl="0">
              <a:lnSpc>
                <a:spcPct val="100000"/>
              </a:lnSpc>
              <a:spcBef>
                <a:spcPts val="0"/>
              </a:spcBef>
              <a:spcAft>
                <a:spcPts val="0"/>
              </a:spcAft>
              <a:buNone/>
              <a:defRPr sz="1600"/>
            </a:lvl6pPr>
            <a:lvl7pPr lvl="6" marR="0" rtl="0">
              <a:lnSpc>
                <a:spcPct val="100000"/>
              </a:lnSpc>
              <a:spcBef>
                <a:spcPts val="0"/>
              </a:spcBef>
              <a:spcAft>
                <a:spcPts val="0"/>
              </a:spcAft>
              <a:buNone/>
              <a:defRPr sz="1600"/>
            </a:lvl7pPr>
            <a:lvl8pPr lvl="7" marR="0" rtl="0">
              <a:lnSpc>
                <a:spcPct val="100000"/>
              </a:lnSpc>
              <a:spcBef>
                <a:spcPts val="0"/>
              </a:spcBef>
              <a:spcAft>
                <a:spcPts val="0"/>
              </a:spcAft>
              <a:buNone/>
              <a:defRPr sz="1600"/>
            </a:lvl8pPr>
            <a:lvl9pPr lvl="8" marR="0" rtl="0">
              <a:lnSpc>
                <a:spcPct val="100000"/>
              </a:lnSpc>
              <a:spcBef>
                <a:spcPts val="0"/>
              </a:spcBef>
              <a:spcAft>
                <a:spcPts val="0"/>
              </a:spcAft>
              <a:buNone/>
              <a:defRPr sz="1600"/>
            </a:lvl9pPr>
          </a:lstStyle>
          <a:p/>
        </p:txBody>
      </p:sp>
      <p:sp>
        <p:nvSpPr>
          <p:cNvPr id="248" name="Google Shape;248;p28"/>
          <p:cNvSpPr txBox="1"/>
          <p:nvPr>
            <p:ph idx="4" type="subTitle"/>
          </p:nvPr>
        </p:nvSpPr>
        <p:spPr>
          <a:xfrm>
            <a:off x="6187588" y="3628602"/>
            <a:ext cx="1895700" cy="775800"/>
          </a:xfrm>
          <a:prstGeom prst="rect">
            <a:avLst/>
          </a:prstGeom>
        </p:spPr>
        <p:txBody>
          <a:bodyPr anchorCtr="0" anchor="ctr" bIns="91425" lIns="91425" spcFirstLastPara="1" rIns="91425" wrap="square" tIns="91425">
            <a:noAutofit/>
          </a:bodyPr>
          <a:lstStyle>
            <a:lvl1pPr lvl="0" marR="13050" rtl="0">
              <a:lnSpc>
                <a:spcPct val="100000"/>
              </a:lnSpc>
              <a:spcBef>
                <a:spcPts val="0"/>
              </a:spcBef>
              <a:spcAft>
                <a:spcPts val="0"/>
              </a:spcAft>
              <a:buNone/>
              <a:defRPr sz="1600"/>
            </a:lvl1pPr>
            <a:lvl2pPr lvl="1" marR="13050" rtl="0">
              <a:lnSpc>
                <a:spcPct val="100000"/>
              </a:lnSpc>
              <a:spcBef>
                <a:spcPts val="0"/>
              </a:spcBef>
              <a:spcAft>
                <a:spcPts val="0"/>
              </a:spcAft>
              <a:buNone/>
              <a:defRPr sz="1600"/>
            </a:lvl2pPr>
            <a:lvl3pPr lvl="2" marR="13050" rtl="0">
              <a:lnSpc>
                <a:spcPct val="100000"/>
              </a:lnSpc>
              <a:spcBef>
                <a:spcPts val="0"/>
              </a:spcBef>
              <a:spcAft>
                <a:spcPts val="0"/>
              </a:spcAft>
              <a:buNone/>
              <a:defRPr sz="1600"/>
            </a:lvl3pPr>
            <a:lvl4pPr lvl="3" marR="13050" rtl="0">
              <a:lnSpc>
                <a:spcPct val="100000"/>
              </a:lnSpc>
              <a:spcBef>
                <a:spcPts val="0"/>
              </a:spcBef>
              <a:spcAft>
                <a:spcPts val="0"/>
              </a:spcAft>
              <a:buNone/>
              <a:defRPr sz="1600"/>
            </a:lvl4pPr>
            <a:lvl5pPr lvl="4" marR="13050" rtl="0">
              <a:lnSpc>
                <a:spcPct val="100000"/>
              </a:lnSpc>
              <a:spcBef>
                <a:spcPts val="0"/>
              </a:spcBef>
              <a:spcAft>
                <a:spcPts val="0"/>
              </a:spcAft>
              <a:buNone/>
              <a:defRPr sz="1600"/>
            </a:lvl5pPr>
            <a:lvl6pPr lvl="5" marR="13050" rtl="0">
              <a:lnSpc>
                <a:spcPct val="100000"/>
              </a:lnSpc>
              <a:spcBef>
                <a:spcPts val="0"/>
              </a:spcBef>
              <a:spcAft>
                <a:spcPts val="0"/>
              </a:spcAft>
              <a:buNone/>
              <a:defRPr sz="1600"/>
            </a:lvl6pPr>
            <a:lvl7pPr lvl="6" marR="13050" rtl="0">
              <a:lnSpc>
                <a:spcPct val="100000"/>
              </a:lnSpc>
              <a:spcBef>
                <a:spcPts val="0"/>
              </a:spcBef>
              <a:spcAft>
                <a:spcPts val="0"/>
              </a:spcAft>
              <a:buNone/>
              <a:defRPr sz="1600"/>
            </a:lvl7pPr>
            <a:lvl8pPr lvl="7" marR="13050" rtl="0">
              <a:lnSpc>
                <a:spcPct val="100000"/>
              </a:lnSpc>
              <a:spcBef>
                <a:spcPts val="0"/>
              </a:spcBef>
              <a:spcAft>
                <a:spcPts val="0"/>
              </a:spcAft>
              <a:buNone/>
              <a:defRPr sz="1600"/>
            </a:lvl8pPr>
            <a:lvl9pPr lvl="8" marR="13050" rtl="0">
              <a:lnSpc>
                <a:spcPct val="100000"/>
              </a:lnSpc>
              <a:spcBef>
                <a:spcPts val="0"/>
              </a:spcBef>
              <a:spcAft>
                <a:spcPts val="0"/>
              </a:spcAft>
              <a:buNone/>
              <a:defRPr sz="1600"/>
            </a:lvl9pPr>
          </a:lstStyle>
          <a:p/>
        </p:txBody>
      </p:sp>
      <p:sp>
        <p:nvSpPr>
          <p:cNvPr id="249" name="Google Shape;249;p28"/>
          <p:cNvSpPr txBox="1"/>
          <p:nvPr>
            <p:ph idx="5" type="subTitle"/>
          </p:nvPr>
        </p:nvSpPr>
        <p:spPr>
          <a:xfrm flipH="1">
            <a:off x="1060712" y="3270098"/>
            <a:ext cx="1895700" cy="293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2400">
                <a:solidFill>
                  <a:schemeClr val="dk1"/>
                </a:solidFill>
                <a:latin typeface="Rakkas"/>
                <a:ea typeface="Rakkas"/>
                <a:cs typeface="Rakkas"/>
                <a:sym typeface="Rakkas"/>
              </a:defRPr>
            </a:lvl1pPr>
            <a:lvl2pPr lvl="1" rtl="0" algn="r">
              <a:spcBef>
                <a:spcPts val="0"/>
              </a:spcBef>
              <a:spcAft>
                <a:spcPts val="0"/>
              </a:spcAft>
              <a:buNone/>
              <a:defRPr sz="2400">
                <a:solidFill>
                  <a:schemeClr val="dk1"/>
                </a:solidFill>
                <a:latin typeface="Rakkas"/>
                <a:ea typeface="Rakkas"/>
                <a:cs typeface="Rakkas"/>
                <a:sym typeface="Rakkas"/>
              </a:defRPr>
            </a:lvl2pPr>
            <a:lvl3pPr lvl="2" rtl="0" algn="r">
              <a:spcBef>
                <a:spcPts val="0"/>
              </a:spcBef>
              <a:spcAft>
                <a:spcPts val="0"/>
              </a:spcAft>
              <a:buNone/>
              <a:defRPr sz="2400">
                <a:solidFill>
                  <a:schemeClr val="dk1"/>
                </a:solidFill>
                <a:latin typeface="Rakkas"/>
                <a:ea typeface="Rakkas"/>
                <a:cs typeface="Rakkas"/>
                <a:sym typeface="Rakkas"/>
              </a:defRPr>
            </a:lvl3pPr>
            <a:lvl4pPr lvl="3" rtl="0" algn="r">
              <a:spcBef>
                <a:spcPts val="0"/>
              </a:spcBef>
              <a:spcAft>
                <a:spcPts val="0"/>
              </a:spcAft>
              <a:buNone/>
              <a:defRPr sz="2400">
                <a:solidFill>
                  <a:schemeClr val="dk1"/>
                </a:solidFill>
                <a:latin typeface="Rakkas"/>
                <a:ea typeface="Rakkas"/>
                <a:cs typeface="Rakkas"/>
                <a:sym typeface="Rakkas"/>
              </a:defRPr>
            </a:lvl4pPr>
            <a:lvl5pPr lvl="4" rtl="0" algn="r">
              <a:spcBef>
                <a:spcPts val="0"/>
              </a:spcBef>
              <a:spcAft>
                <a:spcPts val="0"/>
              </a:spcAft>
              <a:buNone/>
              <a:defRPr sz="2400">
                <a:solidFill>
                  <a:schemeClr val="dk1"/>
                </a:solidFill>
                <a:latin typeface="Rakkas"/>
                <a:ea typeface="Rakkas"/>
                <a:cs typeface="Rakkas"/>
                <a:sym typeface="Rakkas"/>
              </a:defRPr>
            </a:lvl5pPr>
            <a:lvl6pPr lvl="5" rtl="0" algn="r">
              <a:spcBef>
                <a:spcPts val="0"/>
              </a:spcBef>
              <a:spcAft>
                <a:spcPts val="0"/>
              </a:spcAft>
              <a:buNone/>
              <a:defRPr sz="2400">
                <a:solidFill>
                  <a:schemeClr val="dk1"/>
                </a:solidFill>
                <a:latin typeface="Rakkas"/>
                <a:ea typeface="Rakkas"/>
                <a:cs typeface="Rakkas"/>
                <a:sym typeface="Rakkas"/>
              </a:defRPr>
            </a:lvl6pPr>
            <a:lvl7pPr lvl="6" rtl="0" algn="r">
              <a:spcBef>
                <a:spcPts val="0"/>
              </a:spcBef>
              <a:spcAft>
                <a:spcPts val="0"/>
              </a:spcAft>
              <a:buNone/>
              <a:defRPr sz="2400">
                <a:solidFill>
                  <a:schemeClr val="dk1"/>
                </a:solidFill>
                <a:latin typeface="Rakkas"/>
                <a:ea typeface="Rakkas"/>
                <a:cs typeface="Rakkas"/>
                <a:sym typeface="Rakkas"/>
              </a:defRPr>
            </a:lvl7pPr>
            <a:lvl8pPr lvl="7" rtl="0" algn="r">
              <a:spcBef>
                <a:spcPts val="0"/>
              </a:spcBef>
              <a:spcAft>
                <a:spcPts val="0"/>
              </a:spcAft>
              <a:buNone/>
              <a:defRPr sz="2400">
                <a:solidFill>
                  <a:schemeClr val="dk1"/>
                </a:solidFill>
                <a:latin typeface="Rakkas"/>
                <a:ea typeface="Rakkas"/>
                <a:cs typeface="Rakkas"/>
                <a:sym typeface="Rakkas"/>
              </a:defRPr>
            </a:lvl8pPr>
            <a:lvl9pPr lvl="8" rtl="0" algn="r">
              <a:spcBef>
                <a:spcPts val="0"/>
              </a:spcBef>
              <a:spcAft>
                <a:spcPts val="0"/>
              </a:spcAft>
              <a:buNone/>
              <a:defRPr sz="2400">
                <a:solidFill>
                  <a:schemeClr val="dk1"/>
                </a:solidFill>
                <a:latin typeface="Rakkas"/>
                <a:ea typeface="Rakkas"/>
                <a:cs typeface="Rakkas"/>
                <a:sym typeface="Rakkas"/>
              </a:defRPr>
            </a:lvl9pPr>
          </a:lstStyle>
          <a:p/>
        </p:txBody>
      </p:sp>
      <p:sp>
        <p:nvSpPr>
          <p:cNvPr id="250" name="Google Shape;250;p28"/>
          <p:cNvSpPr txBox="1"/>
          <p:nvPr>
            <p:ph idx="6" type="subTitle"/>
          </p:nvPr>
        </p:nvSpPr>
        <p:spPr>
          <a:xfrm flipH="1">
            <a:off x="1060738" y="1612300"/>
            <a:ext cx="1895700" cy="293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2400">
                <a:solidFill>
                  <a:schemeClr val="dk1"/>
                </a:solidFill>
                <a:latin typeface="Rakkas"/>
                <a:ea typeface="Rakkas"/>
                <a:cs typeface="Rakkas"/>
                <a:sym typeface="Rakkas"/>
              </a:defRPr>
            </a:lvl1pPr>
            <a:lvl2pPr lvl="1" rtl="0" algn="r">
              <a:spcBef>
                <a:spcPts val="0"/>
              </a:spcBef>
              <a:spcAft>
                <a:spcPts val="0"/>
              </a:spcAft>
              <a:buNone/>
              <a:defRPr sz="2400">
                <a:solidFill>
                  <a:schemeClr val="dk1"/>
                </a:solidFill>
                <a:latin typeface="Rakkas"/>
                <a:ea typeface="Rakkas"/>
                <a:cs typeface="Rakkas"/>
                <a:sym typeface="Rakkas"/>
              </a:defRPr>
            </a:lvl2pPr>
            <a:lvl3pPr lvl="2" rtl="0" algn="r">
              <a:spcBef>
                <a:spcPts val="0"/>
              </a:spcBef>
              <a:spcAft>
                <a:spcPts val="0"/>
              </a:spcAft>
              <a:buNone/>
              <a:defRPr sz="2400">
                <a:solidFill>
                  <a:schemeClr val="dk1"/>
                </a:solidFill>
                <a:latin typeface="Rakkas"/>
                <a:ea typeface="Rakkas"/>
                <a:cs typeface="Rakkas"/>
                <a:sym typeface="Rakkas"/>
              </a:defRPr>
            </a:lvl3pPr>
            <a:lvl4pPr lvl="3" rtl="0" algn="r">
              <a:spcBef>
                <a:spcPts val="0"/>
              </a:spcBef>
              <a:spcAft>
                <a:spcPts val="0"/>
              </a:spcAft>
              <a:buNone/>
              <a:defRPr sz="2400">
                <a:solidFill>
                  <a:schemeClr val="dk1"/>
                </a:solidFill>
                <a:latin typeface="Rakkas"/>
                <a:ea typeface="Rakkas"/>
                <a:cs typeface="Rakkas"/>
                <a:sym typeface="Rakkas"/>
              </a:defRPr>
            </a:lvl4pPr>
            <a:lvl5pPr lvl="4" rtl="0" algn="r">
              <a:spcBef>
                <a:spcPts val="0"/>
              </a:spcBef>
              <a:spcAft>
                <a:spcPts val="0"/>
              </a:spcAft>
              <a:buNone/>
              <a:defRPr sz="2400">
                <a:solidFill>
                  <a:schemeClr val="dk1"/>
                </a:solidFill>
                <a:latin typeface="Rakkas"/>
                <a:ea typeface="Rakkas"/>
                <a:cs typeface="Rakkas"/>
                <a:sym typeface="Rakkas"/>
              </a:defRPr>
            </a:lvl5pPr>
            <a:lvl6pPr lvl="5" rtl="0" algn="r">
              <a:spcBef>
                <a:spcPts val="0"/>
              </a:spcBef>
              <a:spcAft>
                <a:spcPts val="0"/>
              </a:spcAft>
              <a:buNone/>
              <a:defRPr sz="2400">
                <a:solidFill>
                  <a:schemeClr val="dk1"/>
                </a:solidFill>
                <a:latin typeface="Rakkas"/>
                <a:ea typeface="Rakkas"/>
                <a:cs typeface="Rakkas"/>
                <a:sym typeface="Rakkas"/>
              </a:defRPr>
            </a:lvl6pPr>
            <a:lvl7pPr lvl="6" rtl="0" algn="r">
              <a:spcBef>
                <a:spcPts val="0"/>
              </a:spcBef>
              <a:spcAft>
                <a:spcPts val="0"/>
              </a:spcAft>
              <a:buNone/>
              <a:defRPr sz="2400">
                <a:solidFill>
                  <a:schemeClr val="dk1"/>
                </a:solidFill>
                <a:latin typeface="Rakkas"/>
                <a:ea typeface="Rakkas"/>
                <a:cs typeface="Rakkas"/>
                <a:sym typeface="Rakkas"/>
              </a:defRPr>
            </a:lvl7pPr>
            <a:lvl8pPr lvl="7" rtl="0" algn="r">
              <a:spcBef>
                <a:spcPts val="0"/>
              </a:spcBef>
              <a:spcAft>
                <a:spcPts val="0"/>
              </a:spcAft>
              <a:buNone/>
              <a:defRPr sz="2400">
                <a:solidFill>
                  <a:schemeClr val="dk1"/>
                </a:solidFill>
                <a:latin typeface="Rakkas"/>
                <a:ea typeface="Rakkas"/>
                <a:cs typeface="Rakkas"/>
                <a:sym typeface="Rakkas"/>
              </a:defRPr>
            </a:lvl8pPr>
            <a:lvl9pPr lvl="8" rtl="0" algn="r">
              <a:spcBef>
                <a:spcPts val="0"/>
              </a:spcBef>
              <a:spcAft>
                <a:spcPts val="0"/>
              </a:spcAft>
              <a:buNone/>
              <a:defRPr sz="2400">
                <a:solidFill>
                  <a:schemeClr val="dk1"/>
                </a:solidFill>
                <a:latin typeface="Rakkas"/>
                <a:ea typeface="Rakkas"/>
                <a:cs typeface="Rakkas"/>
                <a:sym typeface="Rakkas"/>
              </a:defRPr>
            </a:lvl9pPr>
          </a:lstStyle>
          <a:p/>
        </p:txBody>
      </p:sp>
      <p:sp>
        <p:nvSpPr>
          <p:cNvPr id="251" name="Google Shape;251;p28"/>
          <p:cNvSpPr txBox="1"/>
          <p:nvPr>
            <p:ph idx="7" type="subTitle"/>
          </p:nvPr>
        </p:nvSpPr>
        <p:spPr>
          <a:xfrm>
            <a:off x="6187544" y="1612300"/>
            <a:ext cx="1895700" cy="293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solidFill>
                  <a:schemeClr val="dk1"/>
                </a:solidFill>
                <a:latin typeface="Rakkas"/>
                <a:ea typeface="Rakkas"/>
                <a:cs typeface="Rakkas"/>
                <a:sym typeface="Rakkas"/>
              </a:defRPr>
            </a:lvl1pPr>
            <a:lvl2pPr lvl="1" rtl="0">
              <a:spcBef>
                <a:spcPts val="0"/>
              </a:spcBef>
              <a:spcAft>
                <a:spcPts val="0"/>
              </a:spcAft>
              <a:buNone/>
              <a:defRPr sz="2400">
                <a:solidFill>
                  <a:schemeClr val="dk1"/>
                </a:solidFill>
                <a:latin typeface="Rakkas"/>
                <a:ea typeface="Rakkas"/>
                <a:cs typeface="Rakkas"/>
                <a:sym typeface="Rakkas"/>
              </a:defRPr>
            </a:lvl2pPr>
            <a:lvl3pPr lvl="2" rtl="0">
              <a:spcBef>
                <a:spcPts val="0"/>
              </a:spcBef>
              <a:spcAft>
                <a:spcPts val="0"/>
              </a:spcAft>
              <a:buNone/>
              <a:defRPr sz="2400">
                <a:solidFill>
                  <a:schemeClr val="dk1"/>
                </a:solidFill>
                <a:latin typeface="Rakkas"/>
                <a:ea typeface="Rakkas"/>
                <a:cs typeface="Rakkas"/>
                <a:sym typeface="Rakkas"/>
              </a:defRPr>
            </a:lvl3pPr>
            <a:lvl4pPr lvl="3" rtl="0">
              <a:spcBef>
                <a:spcPts val="0"/>
              </a:spcBef>
              <a:spcAft>
                <a:spcPts val="0"/>
              </a:spcAft>
              <a:buNone/>
              <a:defRPr sz="2400">
                <a:solidFill>
                  <a:schemeClr val="dk1"/>
                </a:solidFill>
                <a:latin typeface="Rakkas"/>
                <a:ea typeface="Rakkas"/>
                <a:cs typeface="Rakkas"/>
                <a:sym typeface="Rakkas"/>
              </a:defRPr>
            </a:lvl4pPr>
            <a:lvl5pPr lvl="4" rtl="0">
              <a:spcBef>
                <a:spcPts val="0"/>
              </a:spcBef>
              <a:spcAft>
                <a:spcPts val="0"/>
              </a:spcAft>
              <a:buNone/>
              <a:defRPr sz="2400">
                <a:solidFill>
                  <a:schemeClr val="dk1"/>
                </a:solidFill>
                <a:latin typeface="Rakkas"/>
                <a:ea typeface="Rakkas"/>
                <a:cs typeface="Rakkas"/>
                <a:sym typeface="Rakkas"/>
              </a:defRPr>
            </a:lvl5pPr>
            <a:lvl6pPr lvl="5" rtl="0">
              <a:spcBef>
                <a:spcPts val="0"/>
              </a:spcBef>
              <a:spcAft>
                <a:spcPts val="0"/>
              </a:spcAft>
              <a:buNone/>
              <a:defRPr sz="2400">
                <a:solidFill>
                  <a:schemeClr val="dk1"/>
                </a:solidFill>
                <a:latin typeface="Rakkas"/>
                <a:ea typeface="Rakkas"/>
                <a:cs typeface="Rakkas"/>
                <a:sym typeface="Rakkas"/>
              </a:defRPr>
            </a:lvl6pPr>
            <a:lvl7pPr lvl="6" rtl="0">
              <a:spcBef>
                <a:spcPts val="0"/>
              </a:spcBef>
              <a:spcAft>
                <a:spcPts val="0"/>
              </a:spcAft>
              <a:buNone/>
              <a:defRPr sz="2400">
                <a:solidFill>
                  <a:schemeClr val="dk1"/>
                </a:solidFill>
                <a:latin typeface="Rakkas"/>
                <a:ea typeface="Rakkas"/>
                <a:cs typeface="Rakkas"/>
                <a:sym typeface="Rakkas"/>
              </a:defRPr>
            </a:lvl7pPr>
            <a:lvl8pPr lvl="7" rtl="0">
              <a:spcBef>
                <a:spcPts val="0"/>
              </a:spcBef>
              <a:spcAft>
                <a:spcPts val="0"/>
              </a:spcAft>
              <a:buNone/>
              <a:defRPr sz="2400">
                <a:solidFill>
                  <a:schemeClr val="dk1"/>
                </a:solidFill>
                <a:latin typeface="Rakkas"/>
                <a:ea typeface="Rakkas"/>
                <a:cs typeface="Rakkas"/>
                <a:sym typeface="Rakkas"/>
              </a:defRPr>
            </a:lvl8pPr>
            <a:lvl9pPr lvl="8" rtl="0">
              <a:spcBef>
                <a:spcPts val="0"/>
              </a:spcBef>
              <a:spcAft>
                <a:spcPts val="0"/>
              </a:spcAft>
              <a:buNone/>
              <a:defRPr sz="2400">
                <a:solidFill>
                  <a:schemeClr val="dk1"/>
                </a:solidFill>
                <a:latin typeface="Rakkas"/>
                <a:ea typeface="Rakkas"/>
                <a:cs typeface="Rakkas"/>
                <a:sym typeface="Rakkas"/>
              </a:defRPr>
            </a:lvl9pPr>
          </a:lstStyle>
          <a:p/>
        </p:txBody>
      </p:sp>
      <p:sp>
        <p:nvSpPr>
          <p:cNvPr id="252" name="Google Shape;252;p28"/>
          <p:cNvSpPr txBox="1"/>
          <p:nvPr>
            <p:ph idx="8" type="subTitle"/>
          </p:nvPr>
        </p:nvSpPr>
        <p:spPr>
          <a:xfrm>
            <a:off x="6187513" y="3270098"/>
            <a:ext cx="1895700" cy="293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solidFill>
                  <a:schemeClr val="dk1"/>
                </a:solidFill>
                <a:latin typeface="Rakkas"/>
                <a:ea typeface="Rakkas"/>
                <a:cs typeface="Rakkas"/>
                <a:sym typeface="Rakkas"/>
              </a:defRPr>
            </a:lvl1pPr>
            <a:lvl2pPr lvl="1" rtl="0">
              <a:spcBef>
                <a:spcPts val="0"/>
              </a:spcBef>
              <a:spcAft>
                <a:spcPts val="0"/>
              </a:spcAft>
              <a:buNone/>
              <a:defRPr sz="2400">
                <a:solidFill>
                  <a:schemeClr val="dk1"/>
                </a:solidFill>
                <a:latin typeface="Rakkas"/>
                <a:ea typeface="Rakkas"/>
                <a:cs typeface="Rakkas"/>
                <a:sym typeface="Rakkas"/>
              </a:defRPr>
            </a:lvl2pPr>
            <a:lvl3pPr lvl="2" rtl="0">
              <a:spcBef>
                <a:spcPts val="0"/>
              </a:spcBef>
              <a:spcAft>
                <a:spcPts val="0"/>
              </a:spcAft>
              <a:buNone/>
              <a:defRPr sz="2400">
                <a:solidFill>
                  <a:schemeClr val="dk1"/>
                </a:solidFill>
                <a:latin typeface="Rakkas"/>
                <a:ea typeface="Rakkas"/>
                <a:cs typeface="Rakkas"/>
                <a:sym typeface="Rakkas"/>
              </a:defRPr>
            </a:lvl3pPr>
            <a:lvl4pPr lvl="3" rtl="0">
              <a:spcBef>
                <a:spcPts val="0"/>
              </a:spcBef>
              <a:spcAft>
                <a:spcPts val="0"/>
              </a:spcAft>
              <a:buNone/>
              <a:defRPr sz="2400">
                <a:solidFill>
                  <a:schemeClr val="dk1"/>
                </a:solidFill>
                <a:latin typeface="Rakkas"/>
                <a:ea typeface="Rakkas"/>
                <a:cs typeface="Rakkas"/>
                <a:sym typeface="Rakkas"/>
              </a:defRPr>
            </a:lvl4pPr>
            <a:lvl5pPr lvl="4" rtl="0">
              <a:spcBef>
                <a:spcPts val="0"/>
              </a:spcBef>
              <a:spcAft>
                <a:spcPts val="0"/>
              </a:spcAft>
              <a:buNone/>
              <a:defRPr sz="2400">
                <a:solidFill>
                  <a:schemeClr val="dk1"/>
                </a:solidFill>
                <a:latin typeface="Rakkas"/>
                <a:ea typeface="Rakkas"/>
                <a:cs typeface="Rakkas"/>
                <a:sym typeface="Rakkas"/>
              </a:defRPr>
            </a:lvl5pPr>
            <a:lvl6pPr lvl="5" rtl="0">
              <a:spcBef>
                <a:spcPts val="0"/>
              </a:spcBef>
              <a:spcAft>
                <a:spcPts val="0"/>
              </a:spcAft>
              <a:buNone/>
              <a:defRPr sz="2400">
                <a:solidFill>
                  <a:schemeClr val="dk1"/>
                </a:solidFill>
                <a:latin typeface="Rakkas"/>
                <a:ea typeface="Rakkas"/>
                <a:cs typeface="Rakkas"/>
                <a:sym typeface="Rakkas"/>
              </a:defRPr>
            </a:lvl6pPr>
            <a:lvl7pPr lvl="6" rtl="0">
              <a:spcBef>
                <a:spcPts val="0"/>
              </a:spcBef>
              <a:spcAft>
                <a:spcPts val="0"/>
              </a:spcAft>
              <a:buNone/>
              <a:defRPr sz="2400">
                <a:solidFill>
                  <a:schemeClr val="dk1"/>
                </a:solidFill>
                <a:latin typeface="Rakkas"/>
                <a:ea typeface="Rakkas"/>
                <a:cs typeface="Rakkas"/>
                <a:sym typeface="Rakkas"/>
              </a:defRPr>
            </a:lvl7pPr>
            <a:lvl8pPr lvl="7" rtl="0">
              <a:spcBef>
                <a:spcPts val="0"/>
              </a:spcBef>
              <a:spcAft>
                <a:spcPts val="0"/>
              </a:spcAft>
              <a:buNone/>
              <a:defRPr sz="2400">
                <a:solidFill>
                  <a:schemeClr val="dk1"/>
                </a:solidFill>
                <a:latin typeface="Rakkas"/>
                <a:ea typeface="Rakkas"/>
                <a:cs typeface="Rakkas"/>
                <a:sym typeface="Rakkas"/>
              </a:defRPr>
            </a:lvl8pPr>
            <a:lvl9pPr lvl="8" rtl="0">
              <a:spcBef>
                <a:spcPts val="0"/>
              </a:spcBef>
              <a:spcAft>
                <a:spcPts val="0"/>
              </a:spcAft>
              <a:buNone/>
              <a:defRPr sz="2400">
                <a:solidFill>
                  <a:schemeClr val="dk1"/>
                </a:solidFill>
                <a:latin typeface="Rakkas"/>
                <a:ea typeface="Rakkas"/>
                <a:cs typeface="Rakkas"/>
                <a:sym typeface="Rakkas"/>
              </a:defRPr>
            </a:lvl9pPr>
          </a:lstStyle>
          <a:p/>
        </p:txBody>
      </p:sp>
      <p:sp>
        <p:nvSpPr>
          <p:cNvPr id="253" name="Google Shape;253;p28"/>
          <p:cNvSpPr/>
          <p:nvPr/>
        </p:nvSpPr>
        <p:spPr>
          <a:xfrm>
            <a:off x="540004" y="63575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flipH="1">
            <a:off x="7007779" y="63575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4">
    <p:spTree>
      <p:nvGrpSpPr>
        <p:cNvPr id="256" name="Shape 256"/>
        <p:cNvGrpSpPr/>
        <p:nvPr/>
      </p:nvGrpSpPr>
      <p:grpSpPr>
        <a:xfrm>
          <a:off x="0" y="0"/>
          <a:ext cx="0" cy="0"/>
          <a:chOff x="0" y="0"/>
          <a:chExt cx="0" cy="0"/>
        </a:xfrm>
      </p:grpSpPr>
      <p:pic>
        <p:nvPicPr>
          <p:cNvPr id="257" name="Google Shape;257;p2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58" name="Google Shape;258;p29"/>
          <p:cNvSpPr txBox="1"/>
          <p:nvPr>
            <p:ph type="title"/>
          </p:nvPr>
        </p:nvSpPr>
        <p:spPr>
          <a:xfrm>
            <a:off x="1101175" y="16828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9" name="Google Shape;259;p29"/>
          <p:cNvSpPr txBox="1"/>
          <p:nvPr>
            <p:ph idx="1" type="subTitle"/>
          </p:nvPr>
        </p:nvSpPr>
        <p:spPr>
          <a:xfrm>
            <a:off x="1101225" y="212950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29"/>
          <p:cNvSpPr txBox="1"/>
          <p:nvPr>
            <p:ph idx="2" type="title"/>
          </p:nvPr>
        </p:nvSpPr>
        <p:spPr>
          <a:xfrm>
            <a:off x="3578948" y="16828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1" name="Google Shape;261;p29"/>
          <p:cNvSpPr txBox="1"/>
          <p:nvPr>
            <p:ph idx="3" type="subTitle"/>
          </p:nvPr>
        </p:nvSpPr>
        <p:spPr>
          <a:xfrm>
            <a:off x="3539898" y="212950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9"/>
          <p:cNvSpPr txBox="1"/>
          <p:nvPr>
            <p:ph idx="4" type="title"/>
          </p:nvPr>
        </p:nvSpPr>
        <p:spPr>
          <a:xfrm>
            <a:off x="1101175" y="32686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3" name="Google Shape;263;p29"/>
          <p:cNvSpPr txBox="1"/>
          <p:nvPr>
            <p:ph idx="5" type="subTitle"/>
          </p:nvPr>
        </p:nvSpPr>
        <p:spPr>
          <a:xfrm>
            <a:off x="1101225" y="3715305"/>
            <a:ext cx="1986000" cy="484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29"/>
          <p:cNvSpPr txBox="1"/>
          <p:nvPr>
            <p:ph idx="6" type="title"/>
          </p:nvPr>
        </p:nvSpPr>
        <p:spPr>
          <a:xfrm>
            <a:off x="3578948" y="32686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5" name="Google Shape;265;p29"/>
          <p:cNvSpPr txBox="1"/>
          <p:nvPr>
            <p:ph idx="7" type="subTitle"/>
          </p:nvPr>
        </p:nvSpPr>
        <p:spPr>
          <a:xfrm>
            <a:off x="3578998" y="371530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29"/>
          <p:cNvSpPr txBox="1"/>
          <p:nvPr>
            <p:ph idx="8" type="title"/>
          </p:nvPr>
        </p:nvSpPr>
        <p:spPr>
          <a:xfrm>
            <a:off x="6056727" y="16828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 name="Google Shape;267;p29"/>
          <p:cNvSpPr txBox="1"/>
          <p:nvPr>
            <p:ph idx="9" type="subTitle"/>
          </p:nvPr>
        </p:nvSpPr>
        <p:spPr>
          <a:xfrm>
            <a:off x="6056727" y="212950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9"/>
          <p:cNvSpPr txBox="1"/>
          <p:nvPr>
            <p:ph idx="13" type="title"/>
          </p:nvPr>
        </p:nvSpPr>
        <p:spPr>
          <a:xfrm>
            <a:off x="6056727" y="3268650"/>
            <a:ext cx="19860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29"/>
          <p:cNvSpPr txBox="1"/>
          <p:nvPr>
            <p:ph idx="14" type="subTitle"/>
          </p:nvPr>
        </p:nvSpPr>
        <p:spPr>
          <a:xfrm>
            <a:off x="6056777" y="371530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29"/>
          <p:cNvSpPr txBox="1"/>
          <p:nvPr>
            <p:ph idx="15"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1" name="Google Shape;271;p29"/>
          <p:cNvSpPr/>
          <p:nvPr/>
        </p:nvSpPr>
        <p:spPr>
          <a:xfrm flipH="1" rot="10800000">
            <a:off x="7007784" y="459493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flipH="1" rot="10800000">
            <a:off x="8604007" y="2998720"/>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
    <p:bg>
      <p:bgPr>
        <a:solidFill>
          <a:schemeClr val="lt1"/>
        </a:solidFill>
      </p:bgPr>
    </p:bg>
    <p:spTree>
      <p:nvGrpSpPr>
        <p:cNvPr id="275" name="Shape 275"/>
        <p:cNvGrpSpPr/>
        <p:nvPr/>
      </p:nvGrpSpPr>
      <p:grpSpPr>
        <a:xfrm>
          <a:off x="0" y="0"/>
          <a:ext cx="0" cy="0"/>
          <a:chOff x="0" y="0"/>
          <a:chExt cx="0" cy="0"/>
        </a:xfrm>
      </p:grpSpPr>
      <p:pic>
        <p:nvPicPr>
          <p:cNvPr id="276" name="Google Shape;276;p3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77" name="Google Shape;277;p30"/>
          <p:cNvSpPr txBox="1"/>
          <p:nvPr>
            <p:ph hasCustomPrompt="1" type="title"/>
          </p:nvPr>
        </p:nvSpPr>
        <p:spPr>
          <a:xfrm>
            <a:off x="1475351" y="1371675"/>
            <a:ext cx="529200" cy="560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400"/>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a:r>
              <a:t>xx%</a:t>
            </a:r>
          </a:p>
        </p:txBody>
      </p:sp>
      <p:sp>
        <p:nvSpPr>
          <p:cNvPr id="278" name="Google Shape;278;p30"/>
          <p:cNvSpPr txBox="1"/>
          <p:nvPr>
            <p:ph idx="2" type="title"/>
          </p:nvPr>
        </p:nvSpPr>
        <p:spPr>
          <a:xfrm>
            <a:off x="2183295" y="1561004"/>
            <a:ext cx="2126700" cy="48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1400"/>
              <a:buFont typeface="Alegreya Sans"/>
              <a:buNone/>
              <a:defRPr sz="1500">
                <a:solidFill>
                  <a:schemeClr val="dk2"/>
                </a:solidFill>
                <a:latin typeface="Alegreya Sans"/>
                <a:ea typeface="Alegreya Sans"/>
                <a:cs typeface="Alegreya Sans"/>
                <a:sym typeface="Alegreya Sans"/>
              </a:defRPr>
            </a:lvl1pPr>
            <a:lvl2pPr lvl="1"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2pPr>
            <a:lvl3pPr lvl="2"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3pPr>
            <a:lvl4pPr lvl="3"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4pPr>
            <a:lvl5pPr lvl="4"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5pPr>
            <a:lvl6pPr lvl="5"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6pPr>
            <a:lvl7pPr lvl="6"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7pPr>
            <a:lvl8pPr lvl="7"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8pPr>
            <a:lvl9pPr lvl="8"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9pPr>
          </a:lstStyle>
          <a:p/>
        </p:txBody>
      </p:sp>
      <p:sp>
        <p:nvSpPr>
          <p:cNvPr id="279" name="Google Shape;279;p30"/>
          <p:cNvSpPr txBox="1"/>
          <p:nvPr>
            <p:ph idx="3" type="title"/>
          </p:nvPr>
        </p:nvSpPr>
        <p:spPr>
          <a:xfrm>
            <a:off x="2183291" y="1232141"/>
            <a:ext cx="2126700" cy="27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1800"/>
              <a:buNone/>
              <a:defRPr sz="2400"/>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sz="1800">
                <a:solidFill>
                  <a:schemeClr val="accent6"/>
                </a:solidFill>
              </a:defRPr>
            </a:lvl4pPr>
            <a:lvl5pPr lvl="4" rtl="0">
              <a:spcBef>
                <a:spcPts val="0"/>
              </a:spcBef>
              <a:spcAft>
                <a:spcPts val="0"/>
              </a:spcAft>
              <a:buClr>
                <a:schemeClr val="accent6"/>
              </a:buClr>
              <a:buSzPts val="1800"/>
              <a:buNone/>
              <a:defRPr b="1" sz="1800">
                <a:solidFill>
                  <a:schemeClr val="accent6"/>
                </a:solidFill>
              </a:defRPr>
            </a:lvl5pPr>
            <a:lvl6pPr lvl="5" rtl="0">
              <a:spcBef>
                <a:spcPts val="0"/>
              </a:spcBef>
              <a:spcAft>
                <a:spcPts val="0"/>
              </a:spcAft>
              <a:buClr>
                <a:schemeClr val="accent6"/>
              </a:buClr>
              <a:buSzPts val="1800"/>
              <a:buNone/>
              <a:defRPr b="1" sz="1800">
                <a:solidFill>
                  <a:schemeClr val="accent6"/>
                </a:solidFill>
              </a:defRPr>
            </a:lvl6pPr>
            <a:lvl7pPr lvl="6" rtl="0">
              <a:spcBef>
                <a:spcPts val="0"/>
              </a:spcBef>
              <a:spcAft>
                <a:spcPts val="0"/>
              </a:spcAft>
              <a:buClr>
                <a:schemeClr val="accent6"/>
              </a:buClr>
              <a:buSzPts val="1800"/>
              <a:buNone/>
              <a:defRPr b="1" sz="1800">
                <a:solidFill>
                  <a:schemeClr val="accent6"/>
                </a:solidFill>
              </a:defRPr>
            </a:lvl7pPr>
            <a:lvl8pPr lvl="7" rtl="0">
              <a:spcBef>
                <a:spcPts val="0"/>
              </a:spcBef>
              <a:spcAft>
                <a:spcPts val="0"/>
              </a:spcAft>
              <a:buClr>
                <a:schemeClr val="accent6"/>
              </a:buClr>
              <a:buSzPts val="1800"/>
              <a:buNone/>
              <a:defRPr b="1" sz="1800">
                <a:solidFill>
                  <a:schemeClr val="accent6"/>
                </a:solidFill>
              </a:defRPr>
            </a:lvl8pPr>
            <a:lvl9pPr lvl="8" rtl="0">
              <a:spcBef>
                <a:spcPts val="0"/>
              </a:spcBef>
              <a:spcAft>
                <a:spcPts val="0"/>
              </a:spcAft>
              <a:buClr>
                <a:schemeClr val="accent6"/>
              </a:buClr>
              <a:buSzPts val="1800"/>
              <a:buNone/>
              <a:defRPr b="1" sz="1800">
                <a:solidFill>
                  <a:schemeClr val="accent6"/>
                </a:solidFill>
              </a:defRPr>
            </a:lvl9pPr>
          </a:lstStyle>
          <a:p/>
        </p:txBody>
      </p:sp>
      <p:sp>
        <p:nvSpPr>
          <p:cNvPr id="280" name="Google Shape;280;p30"/>
          <p:cNvSpPr txBox="1"/>
          <p:nvPr>
            <p:ph hasCustomPrompt="1" idx="4" type="title"/>
          </p:nvPr>
        </p:nvSpPr>
        <p:spPr>
          <a:xfrm>
            <a:off x="1475351" y="2564572"/>
            <a:ext cx="529200" cy="560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400">
                <a:solidFill>
                  <a:schemeClr val="lt2"/>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a:r>
              <a:t>xx%</a:t>
            </a:r>
          </a:p>
        </p:txBody>
      </p:sp>
      <p:sp>
        <p:nvSpPr>
          <p:cNvPr id="281" name="Google Shape;281;p30"/>
          <p:cNvSpPr txBox="1"/>
          <p:nvPr>
            <p:ph idx="5" type="title"/>
          </p:nvPr>
        </p:nvSpPr>
        <p:spPr>
          <a:xfrm>
            <a:off x="2183295" y="2783966"/>
            <a:ext cx="2126700" cy="48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1400"/>
              <a:buFont typeface="Alegreya Sans"/>
              <a:buNone/>
              <a:defRPr sz="1500">
                <a:solidFill>
                  <a:schemeClr val="dk2"/>
                </a:solidFill>
                <a:latin typeface="Alegreya Sans"/>
                <a:ea typeface="Alegreya Sans"/>
                <a:cs typeface="Alegreya Sans"/>
                <a:sym typeface="Alegreya Sans"/>
              </a:defRPr>
            </a:lvl1pPr>
            <a:lvl2pPr lvl="1"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2pPr>
            <a:lvl3pPr lvl="2"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3pPr>
            <a:lvl4pPr lvl="3"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4pPr>
            <a:lvl5pPr lvl="4"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5pPr>
            <a:lvl6pPr lvl="5"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6pPr>
            <a:lvl7pPr lvl="6"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7pPr>
            <a:lvl8pPr lvl="7"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8pPr>
            <a:lvl9pPr lvl="8"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9pPr>
          </a:lstStyle>
          <a:p/>
        </p:txBody>
      </p:sp>
      <p:sp>
        <p:nvSpPr>
          <p:cNvPr id="282" name="Google Shape;282;p30"/>
          <p:cNvSpPr txBox="1"/>
          <p:nvPr>
            <p:ph idx="6" type="title"/>
          </p:nvPr>
        </p:nvSpPr>
        <p:spPr>
          <a:xfrm>
            <a:off x="2183291" y="2455116"/>
            <a:ext cx="2126700" cy="27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1800"/>
              <a:buNone/>
              <a:defRPr sz="2400"/>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sz="1800">
                <a:solidFill>
                  <a:schemeClr val="accent6"/>
                </a:solidFill>
              </a:defRPr>
            </a:lvl4pPr>
            <a:lvl5pPr lvl="4" rtl="0">
              <a:spcBef>
                <a:spcPts val="0"/>
              </a:spcBef>
              <a:spcAft>
                <a:spcPts val="0"/>
              </a:spcAft>
              <a:buClr>
                <a:schemeClr val="accent6"/>
              </a:buClr>
              <a:buSzPts val="1800"/>
              <a:buNone/>
              <a:defRPr b="1" sz="1800">
                <a:solidFill>
                  <a:schemeClr val="accent6"/>
                </a:solidFill>
              </a:defRPr>
            </a:lvl5pPr>
            <a:lvl6pPr lvl="5" rtl="0">
              <a:spcBef>
                <a:spcPts val="0"/>
              </a:spcBef>
              <a:spcAft>
                <a:spcPts val="0"/>
              </a:spcAft>
              <a:buClr>
                <a:schemeClr val="accent6"/>
              </a:buClr>
              <a:buSzPts val="1800"/>
              <a:buNone/>
              <a:defRPr b="1" sz="1800">
                <a:solidFill>
                  <a:schemeClr val="accent6"/>
                </a:solidFill>
              </a:defRPr>
            </a:lvl6pPr>
            <a:lvl7pPr lvl="6" rtl="0">
              <a:spcBef>
                <a:spcPts val="0"/>
              </a:spcBef>
              <a:spcAft>
                <a:spcPts val="0"/>
              </a:spcAft>
              <a:buClr>
                <a:schemeClr val="accent6"/>
              </a:buClr>
              <a:buSzPts val="1800"/>
              <a:buNone/>
              <a:defRPr b="1" sz="1800">
                <a:solidFill>
                  <a:schemeClr val="accent6"/>
                </a:solidFill>
              </a:defRPr>
            </a:lvl7pPr>
            <a:lvl8pPr lvl="7" rtl="0">
              <a:spcBef>
                <a:spcPts val="0"/>
              </a:spcBef>
              <a:spcAft>
                <a:spcPts val="0"/>
              </a:spcAft>
              <a:buClr>
                <a:schemeClr val="accent6"/>
              </a:buClr>
              <a:buSzPts val="1800"/>
              <a:buNone/>
              <a:defRPr b="1" sz="1800">
                <a:solidFill>
                  <a:schemeClr val="accent6"/>
                </a:solidFill>
              </a:defRPr>
            </a:lvl8pPr>
            <a:lvl9pPr lvl="8" rtl="0">
              <a:spcBef>
                <a:spcPts val="0"/>
              </a:spcBef>
              <a:spcAft>
                <a:spcPts val="0"/>
              </a:spcAft>
              <a:buClr>
                <a:schemeClr val="accent6"/>
              </a:buClr>
              <a:buSzPts val="1800"/>
              <a:buNone/>
              <a:defRPr b="1" sz="1800">
                <a:solidFill>
                  <a:schemeClr val="accent6"/>
                </a:solidFill>
              </a:defRPr>
            </a:lvl9pPr>
          </a:lstStyle>
          <a:p/>
        </p:txBody>
      </p:sp>
      <p:sp>
        <p:nvSpPr>
          <p:cNvPr id="283" name="Google Shape;283;p30"/>
          <p:cNvSpPr txBox="1"/>
          <p:nvPr>
            <p:ph hasCustomPrompt="1" idx="7" type="title"/>
          </p:nvPr>
        </p:nvSpPr>
        <p:spPr>
          <a:xfrm>
            <a:off x="1475351" y="3757474"/>
            <a:ext cx="529200" cy="560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400"/>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a:r>
              <a:t>xx%</a:t>
            </a:r>
          </a:p>
        </p:txBody>
      </p:sp>
      <p:sp>
        <p:nvSpPr>
          <p:cNvPr id="284" name="Google Shape;284;p30"/>
          <p:cNvSpPr txBox="1"/>
          <p:nvPr>
            <p:ph idx="8" type="title"/>
          </p:nvPr>
        </p:nvSpPr>
        <p:spPr>
          <a:xfrm>
            <a:off x="2183295" y="4006879"/>
            <a:ext cx="2126700" cy="48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1400"/>
              <a:buFont typeface="Alegreya Sans"/>
              <a:buNone/>
              <a:defRPr sz="1500">
                <a:solidFill>
                  <a:schemeClr val="dk2"/>
                </a:solidFill>
                <a:latin typeface="Alegreya Sans"/>
                <a:ea typeface="Alegreya Sans"/>
                <a:cs typeface="Alegreya Sans"/>
                <a:sym typeface="Alegreya Sans"/>
              </a:defRPr>
            </a:lvl1pPr>
            <a:lvl2pPr lvl="1"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2pPr>
            <a:lvl3pPr lvl="2"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3pPr>
            <a:lvl4pPr lvl="3"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4pPr>
            <a:lvl5pPr lvl="4"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5pPr>
            <a:lvl6pPr lvl="5"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6pPr>
            <a:lvl7pPr lvl="6"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7pPr>
            <a:lvl8pPr lvl="7"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8pPr>
            <a:lvl9pPr lvl="8"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9pPr>
          </a:lstStyle>
          <a:p/>
        </p:txBody>
      </p:sp>
      <p:sp>
        <p:nvSpPr>
          <p:cNvPr id="285" name="Google Shape;285;p30"/>
          <p:cNvSpPr txBox="1"/>
          <p:nvPr>
            <p:ph idx="9" type="title"/>
          </p:nvPr>
        </p:nvSpPr>
        <p:spPr>
          <a:xfrm>
            <a:off x="2183291" y="3678091"/>
            <a:ext cx="2126700" cy="27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1800"/>
              <a:buNone/>
              <a:defRPr sz="2400"/>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sz="1800">
                <a:solidFill>
                  <a:schemeClr val="accent6"/>
                </a:solidFill>
              </a:defRPr>
            </a:lvl4pPr>
            <a:lvl5pPr lvl="4" rtl="0">
              <a:spcBef>
                <a:spcPts val="0"/>
              </a:spcBef>
              <a:spcAft>
                <a:spcPts val="0"/>
              </a:spcAft>
              <a:buClr>
                <a:schemeClr val="accent6"/>
              </a:buClr>
              <a:buSzPts val="1800"/>
              <a:buNone/>
              <a:defRPr b="1" sz="1800">
                <a:solidFill>
                  <a:schemeClr val="accent6"/>
                </a:solidFill>
              </a:defRPr>
            </a:lvl5pPr>
            <a:lvl6pPr lvl="5" rtl="0">
              <a:spcBef>
                <a:spcPts val="0"/>
              </a:spcBef>
              <a:spcAft>
                <a:spcPts val="0"/>
              </a:spcAft>
              <a:buClr>
                <a:schemeClr val="accent6"/>
              </a:buClr>
              <a:buSzPts val="1800"/>
              <a:buNone/>
              <a:defRPr b="1" sz="1800">
                <a:solidFill>
                  <a:schemeClr val="accent6"/>
                </a:solidFill>
              </a:defRPr>
            </a:lvl6pPr>
            <a:lvl7pPr lvl="6" rtl="0">
              <a:spcBef>
                <a:spcPts val="0"/>
              </a:spcBef>
              <a:spcAft>
                <a:spcPts val="0"/>
              </a:spcAft>
              <a:buClr>
                <a:schemeClr val="accent6"/>
              </a:buClr>
              <a:buSzPts val="1800"/>
              <a:buNone/>
              <a:defRPr b="1" sz="1800">
                <a:solidFill>
                  <a:schemeClr val="accent6"/>
                </a:solidFill>
              </a:defRPr>
            </a:lvl7pPr>
            <a:lvl8pPr lvl="7" rtl="0">
              <a:spcBef>
                <a:spcPts val="0"/>
              </a:spcBef>
              <a:spcAft>
                <a:spcPts val="0"/>
              </a:spcAft>
              <a:buClr>
                <a:schemeClr val="accent6"/>
              </a:buClr>
              <a:buSzPts val="1800"/>
              <a:buNone/>
              <a:defRPr b="1" sz="1800">
                <a:solidFill>
                  <a:schemeClr val="accent6"/>
                </a:solidFill>
              </a:defRPr>
            </a:lvl8pPr>
            <a:lvl9pPr lvl="8" rtl="0">
              <a:spcBef>
                <a:spcPts val="0"/>
              </a:spcBef>
              <a:spcAft>
                <a:spcPts val="0"/>
              </a:spcAft>
              <a:buClr>
                <a:schemeClr val="accent6"/>
              </a:buClr>
              <a:buSzPts val="1800"/>
              <a:buNone/>
              <a:defRPr b="1" sz="1800">
                <a:solidFill>
                  <a:schemeClr val="accent6"/>
                </a:solidFill>
              </a:defRPr>
            </a:lvl9pPr>
          </a:lstStyle>
          <a:p/>
        </p:txBody>
      </p:sp>
      <p:sp>
        <p:nvSpPr>
          <p:cNvPr id="286" name="Google Shape;286;p30"/>
          <p:cNvSpPr txBox="1"/>
          <p:nvPr>
            <p:ph hasCustomPrompt="1" idx="13" type="title"/>
          </p:nvPr>
        </p:nvSpPr>
        <p:spPr>
          <a:xfrm>
            <a:off x="5052175" y="1371675"/>
            <a:ext cx="478200" cy="560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400">
                <a:solidFill>
                  <a:schemeClr val="lt2"/>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a:r>
              <a:t>xx%</a:t>
            </a:r>
          </a:p>
        </p:txBody>
      </p:sp>
      <p:sp>
        <p:nvSpPr>
          <p:cNvPr id="287" name="Google Shape;287;p30"/>
          <p:cNvSpPr txBox="1"/>
          <p:nvPr>
            <p:ph idx="14" type="title"/>
          </p:nvPr>
        </p:nvSpPr>
        <p:spPr>
          <a:xfrm>
            <a:off x="5754068" y="1561004"/>
            <a:ext cx="2126700" cy="48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1400"/>
              <a:buFont typeface="Alegreya Sans"/>
              <a:buNone/>
              <a:defRPr sz="1500">
                <a:solidFill>
                  <a:schemeClr val="dk2"/>
                </a:solidFill>
                <a:latin typeface="Alegreya Sans"/>
                <a:ea typeface="Alegreya Sans"/>
                <a:cs typeface="Alegreya Sans"/>
                <a:sym typeface="Alegreya Sans"/>
              </a:defRPr>
            </a:lvl1pPr>
            <a:lvl2pPr lvl="1"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2pPr>
            <a:lvl3pPr lvl="2"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3pPr>
            <a:lvl4pPr lvl="3"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4pPr>
            <a:lvl5pPr lvl="4"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5pPr>
            <a:lvl6pPr lvl="5"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6pPr>
            <a:lvl7pPr lvl="6"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7pPr>
            <a:lvl8pPr lvl="7"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8pPr>
            <a:lvl9pPr lvl="8"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9pPr>
          </a:lstStyle>
          <a:p/>
        </p:txBody>
      </p:sp>
      <p:sp>
        <p:nvSpPr>
          <p:cNvPr id="288" name="Google Shape;288;p30"/>
          <p:cNvSpPr txBox="1"/>
          <p:nvPr>
            <p:ph idx="15" type="title"/>
          </p:nvPr>
        </p:nvSpPr>
        <p:spPr>
          <a:xfrm>
            <a:off x="5754079" y="1232141"/>
            <a:ext cx="2126700" cy="27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1800"/>
              <a:buNone/>
              <a:defRPr sz="2400"/>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sz="1800">
                <a:solidFill>
                  <a:schemeClr val="accent6"/>
                </a:solidFill>
              </a:defRPr>
            </a:lvl4pPr>
            <a:lvl5pPr lvl="4" rtl="0">
              <a:spcBef>
                <a:spcPts val="0"/>
              </a:spcBef>
              <a:spcAft>
                <a:spcPts val="0"/>
              </a:spcAft>
              <a:buClr>
                <a:schemeClr val="accent6"/>
              </a:buClr>
              <a:buSzPts val="1800"/>
              <a:buNone/>
              <a:defRPr b="1" sz="1800">
                <a:solidFill>
                  <a:schemeClr val="accent6"/>
                </a:solidFill>
              </a:defRPr>
            </a:lvl5pPr>
            <a:lvl6pPr lvl="5" rtl="0">
              <a:spcBef>
                <a:spcPts val="0"/>
              </a:spcBef>
              <a:spcAft>
                <a:spcPts val="0"/>
              </a:spcAft>
              <a:buClr>
                <a:schemeClr val="accent6"/>
              </a:buClr>
              <a:buSzPts val="1800"/>
              <a:buNone/>
              <a:defRPr b="1" sz="1800">
                <a:solidFill>
                  <a:schemeClr val="accent6"/>
                </a:solidFill>
              </a:defRPr>
            </a:lvl6pPr>
            <a:lvl7pPr lvl="6" rtl="0">
              <a:spcBef>
                <a:spcPts val="0"/>
              </a:spcBef>
              <a:spcAft>
                <a:spcPts val="0"/>
              </a:spcAft>
              <a:buClr>
                <a:schemeClr val="accent6"/>
              </a:buClr>
              <a:buSzPts val="1800"/>
              <a:buNone/>
              <a:defRPr b="1" sz="1800">
                <a:solidFill>
                  <a:schemeClr val="accent6"/>
                </a:solidFill>
              </a:defRPr>
            </a:lvl7pPr>
            <a:lvl8pPr lvl="7" rtl="0">
              <a:spcBef>
                <a:spcPts val="0"/>
              </a:spcBef>
              <a:spcAft>
                <a:spcPts val="0"/>
              </a:spcAft>
              <a:buClr>
                <a:schemeClr val="accent6"/>
              </a:buClr>
              <a:buSzPts val="1800"/>
              <a:buNone/>
              <a:defRPr b="1" sz="1800">
                <a:solidFill>
                  <a:schemeClr val="accent6"/>
                </a:solidFill>
              </a:defRPr>
            </a:lvl8pPr>
            <a:lvl9pPr lvl="8" rtl="0">
              <a:spcBef>
                <a:spcPts val="0"/>
              </a:spcBef>
              <a:spcAft>
                <a:spcPts val="0"/>
              </a:spcAft>
              <a:buClr>
                <a:schemeClr val="accent6"/>
              </a:buClr>
              <a:buSzPts val="1800"/>
              <a:buNone/>
              <a:defRPr b="1" sz="1800">
                <a:solidFill>
                  <a:schemeClr val="accent6"/>
                </a:solidFill>
              </a:defRPr>
            </a:lvl9pPr>
          </a:lstStyle>
          <a:p/>
        </p:txBody>
      </p:sp>
      <p:sp>
        <p:nvSpPr>
          <p:cNvPr id="289" name="Google Shape;289;p30"/>
          <p:cNvSpPr txBox="1"/>
          <p:nvPr>
            <p:ph hasCustomPrompt="1" idx="16" type="title"/>
          </p:nvPr>
        </p:nvSpPr>
        <p:spPr>
          <a:xfrm>
            <a:off x="5052175" y="2564577"/>
            <a:ext cx="478200" cy="560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400"/>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a:r>
              <a:t>xx%</a:t>
            </a:r>
          </a:p>
        </p:txBody>
      </p:sp>
      <p:sp>
        <p:nvSpPr>
          <p:cNvPr id="290" name="Google Shape;290;p30"/>
          <p:cNvSpPr txBox="1"/>
          <p:nvPr>
            <p:ph idx="17" type="title"/>
          </p:nvPr>
        </p:nvSpPr>
        <p:spPr>
          <a:xfrm>
            <a:off x="5754068" y="2783967"/>
            <a:ext cx="2126700" cy="48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1400"/>
              <a:buFont typeface="Alegreya Sans"/>
              <a:buNone/>
              <a:defRPr sz="1500">
                <a:solidFill>
                  <a:schemeClr val="dk2"/>
                </a:solidFill>
                <a:latin typeface="Alegreya Sans"/>
                <a:ea typeface="Alegreya Sans"/>
                <a:cs typeface="Alegreya Sans"/>
                <a:sym typeface="Alegreya Sans"/>
              </a:defRPr>
            </a:lvl1pPr>
            <a:lvl2pPr lvl="1"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2pPr>
            <a:lvl3pPr lvl="2"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3pPr>
            <a:lvl4pPr lvl="3"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4pPr>
            <a:lvl5pPr lvl="4"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5pPr>
            <a:lvl6pPr lvl="5"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6pPr>
            <a:lvl7pPr lvl="6"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7pPr>
            <a:lvl8pPr lvl="7"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8pPr>
            <a:lvl9pPr lvl="8"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9pPr>
          </a:lstStyle>
          <a:p/>
        </p:txBody>
      </p:sp>
      <p:sp>
        <p:nvSpPr>
          <p:cNvPr id="291" name="Google Shape;291;p30"/>
          <p:cNvSpPr txBox="1"/>
          <p:nvPr>
            <p:ph idx="18" type="title"/>
          </p:nvPr>
        </p:nvSpPr>
        <p:spPr>
          <a:xfrm>
            <a:off x="5754079" y="2455116"/>
            <a:ext cx="2126700" cy="27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1800"/>
              <a:buNone/>
              <a:defRPr sz="2400"/>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sz="1800">
                <a:solidFill>
                  <a:schemeClr val="accent6"/>
                </a:solidFill>
              </a:defRPr>
            </a:lvl4pPr>
            <a:lvl5pPr lvl="4" rtl="0">
              <a:spcBef>
                <a:spcPts val="0"/>
              </a:spcBef>
              <a:spcAft>
                <a:spcPts val="0"/>
              </a:spcAft>
              <a:buClr>
                <a:schemeClr val="accent6"/>
              </a:buClr>
              <a:buSzPts val="1800"/>
              <a:buNone/>
              <a:defRPr b="1" sz="1800">
                <a:solidFill>
                  <a:schemeClr val="accent6"/>
                </a:solidFill>
              </a:defRPr>
            </a:lvl5pPr>
            <a:lvl6pPr lvl="5" rtl="0">
              <a:spcBef>
                <a:spcPts val="0"/>
              </a:spcBef>
              <a:spcAft>
                <a:spcPts val="0"/>
              </a:spcAft>
              <a:buClr>
                <a:schemeClr val="accent6"/>
              </a:buClr>
              <a:buSzPts val="1800"/>
              <a:buNone/>
              <a:defRPr b="1" sz="1800">
                <a:solidFill>
                  <a:schemeClr val="accent6"/>
                </a:solidFill>
              </a:defRPr>
            </a:lvl6pPr>
            <a:lvl7pPr lvl="6" rtl="0">
              <a:spcBef>
                <a:spcPts val="0"/>
              </a:spcBef>
              <a:spcAft>
                <a:spcPts val="0"/>
              </a:spcAft>
              <a:buClr>
                <a:schemeClr val="accent6"/>
              </a:buClr>
              <a:buSzPts val="1800"/>
              <a:buNone/>
              <a:defRPr b="1" sz="1800">
                <a:solidFill>
                  <a:schemeClr val="accent6"/>
                </a:solidFill>
              </a:defRPr>
            </a:lvl7pPr>
            <a:lvl8pPr lvl="7" rtl="0">
              <a:spcBef>
                <a:spcPts val="0"/>
              </a:spcBef>
              <a:spcAft>
                <a:spcPts val="0"/>
              </a:spcAft>
              <a:buClr>
                <a:schemeClr val="accent6"/>
              </a:buClr>
              <a:buSzPts val="1800"/>
              <a:buNone/>
              <a:defRPr b="1" sz="1800">
                <a:solidFill>
                  <a:schemeClr val="accent6"/>
                </a:solidFill>
              </a:defRPr>
            </a:lvl8pPr>
            <a:lvl9pPr lvl="8" rtl="0">
              <a:spcBef>
                <a:spcPts val="0"/>
              </a:spcBef>
              <a:spcAft>
                <a:spcPts val="0"/>
              </a:spcAft>
              <a:buClr>
                <a:schemeClr val="accent6"/>
              </a:buClr>
              <a:buSzPts val="1800"/>
              <a:buNone/>
              <a:defRPr b="1" sz="1800">
                <a:solidFill>
                  <a:schemeClr val="accent6"/>
                </a:solidFill>
              </a:defRPr>
            </a:lvl9pPr>
          </a:lstStyle>
          <a:p/>
        </p:txBody>
      </p:sp>
      <p:sp>
        <p:nvSpPr>
          <p:cNvPr id="292" name="Google Shape;292;p30"/>
          <p:cNvSpPr txBox="1"/>
          <p:nvPr>
            <p:ph hasCustomPrompt="1" idx="19" type="title"/>
          </p:nvPr>
        </p:nvSpPr>
        <p:spPr>
          <a:xfrm>
            <a:off x="5052175" y="3757475"/>
            <a:ext cx="478200" cy="560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400">
                <a:solidFill>
                  <a:schemeClr val="lt2"/>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a:r>
              <a:t>xx%</a:t>
            </a:r>
          </a:p>
        </p:txBody>
      </p:sp>
      <p:sp>
        <p:nvSpPr>
          <p:cNvPr id="293" name="Google Shape;293;p30"/>
          <p:cNvSpPr txBox="1"/>
          <p:nvPr>
            <p:ph idx="20" type="title"/>
          </p:nvPr>
        </p:nvSpPr>
        <p:spPr>
          <a:xfrm>
            <a:off x="5754068" y="4006879"/>
            <a:ext cx="2126700" cy="48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1400"/>
              <a:buFont typeface="Alegreya Sans"/>
              <a:buNone/>
              <a:defRPr sz="1500">
                <a:solidFill>
                  <a:schemeClr val="dk2"/>
                </a:solidFill>
                <a:latin typeface="Alegreya Sans"/>
                <a:ea typeface="Alegreya Sans"/>
                <a:cs typeface="Alegreya Sans"/>
                <a:sym typeface="Alegreya Sans"/>
              </a:defRPr>
            </a:lvl1pPr>
            <a:lvl2pPr lvl="1"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2pPr>
            <a:lvl3pPr lvl="2"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3pPr>
            <a:lvl4pPr lvl="3"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4pPr>
            <a:lvl5pPr lvl="4"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5pPr>
            <a:lvl6pPr lvl="5"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6pPr>
            <a:lvl7pPr lvl="6"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7pPr>
            <a:lvl8pPr lvl="7"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8pPr>
            <a:lvl9pPr lvl="8" rtl="0">
              <a:spcBef>
                <a:spcPts val="0"/>
              </a:spcBef>
              <a:spcAft>
                <a:spcPts val="0"/>
              </a:spcAft>
              <a:buClr>
                <a:schemeClr val="dk2"/>
              </a:buClr>
              <a:buSzPts val="1400"/>
              <a:buFont typeface="Alegreya Sans"/>
              <a:buNone/>
              <a:defRPr sz="1400">
                <a:solidFill>
                  <a:schemeClr val="dk2"/>
                </a:solidFill>
                <a:latin typeface="Alegreya Sans"/>
                <a:ea typeface="Alegreya Sans"/>
                <a:cs typeface="Alegreya Sans"/>
                <a:sym typeface="Alegreya Sans"/>
              </a:defRPr>
            </a:lvl9pPr>
          </a:lstStyle>
          <a:p/>
        </p:txBody>
      </p:sp>
      <p:sp>
        <p:nvSpPr>
          <p:cNvPr id="294" name="Google Shape;294;p30"/>
          <p:cNvSpPr txBox="1"/>
          <p:nvPr>
            <p:ph idx="21" type="title"/>
          </p:nvPr>
        </p:nvSpPr>
        <p:spPr>
          <a:xfrm>
            <a:off x="5754079" y="3678091"/>
            <a:ext cx="2126700" cy="2733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1800"/>
              <a:buNone/>
              <a:defRPr sz="2400"/>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sz="1800">
                <a:solidFill>
                  <a:schemeClr val="accent6"/>
                </a:solidFill>
              </a:defRPr>
            </a:lvl4pPr>
            <a:lvl5pPr lvl="4" rtl="0">
              <a:spcBef>
                <a:spcPts val="0"/>
              </a:spcBef>
              <a:spcAft>
                <a:spcPts val="0"/>
              </a:spcAft>
              <a:buClr>
                <a:schemeClr val="accent6"/>
              </a:buClr>
              <a:buSzPts val="1800"/>
              <a:buNone/>
              <a:defRPr b="1" sz="1800">
                <a:solidFill>
                  <a:schemeClr val="accent6"/>
                </a:solidFill>
              </a:defRPr>
            </a:lvl5pPr>
            <a:lvl6pPr lvl="5" rtl="0">
              <a:spcBef>
                <a:spcPts val="0"/>
              </a:spcBef>
              <a:spcAft>
                <a:spcPts val="0"/>
              </a:spcAft>
              <a:buClr>
                <a:schemeClr val="accent6"/>
              </a:buClr>
              <a:buSzPts val="1800"/>
              <a:buNone/>
              <a:defRPr b="1" sz="1800">
                <a:solidFill>
                  <a:schemeClr val="accent6"/>
                </a:solidFill>
              </a:defRPr>
            </a:lvl6pPr>
            <a:lvl7pPr lvl="6" rtl="0">
              <a:spcBef>
                <a:spcPts val="0"/>
              </a:spcBef>
              <a:spcAft>
                <a:spcPts val="0"/>
              </a:spcAft>
              <a:buClr>
                <a:schemeClr val="accent6"/>
              </a:buClr>
              <a:buSzPts val="1800"/>
              <a:buNone/>
              <a:defRPr b="1" sz="1800">
                <a:solidFill>
                  <a:schemeClr val="accent6"/>
                </a:solidFill>
              </a:defRPr>
            </a:lvl7pPr>
            <a:lvl8pPr lvl="7" rtl="0">
              <a:spcBef>
                <a:spcPts val="0"/>
              </a:spcBef>
              <a:spcAft>
                <a:spcPts val="0"/>
              </a:spcAft>
              <a:buClr>
                <a:schemeClr val="accent6"/>
              </a:buClr>
              <a:buSzPts val="1800"/>
              <a:buNone/>
              <a:defRPr b="1" sz="1800">
                <a:solidFill>
                  <a:schemeClr val="accent6"/>
                </a:solidFill>
              </a:defRPr>
            </a:lvl8pPr>
            <a:lvl9pPr lvl="8" rtl="0">
              <a:spcBef>
                <a:spcPts val="0"/>
              </a:spcBef>
              <a:spcAft>
                <a:spcPts val="0"/>
              </a:spcAft>
              <a:buClr>
                <a:schemeClr val="accent6"/>
              </a:buClr>
              <a:buSzPts val="1800"/>
              <a:buNone/>
              <a:defRPr b="1" sz="1800">
                <a:solidFill>
                  <a:schemeClr val="accent6"/>
                </a:solidFill>
              </a:defRPr>
            </a:lvl9pPr>
          </a:lstStyle>
          <a:p/>
        </p:txBody>
      </p:sp>
      <p:sp>
        <p:nvSpPr>
          <p:cNvPr id="295" name="Google Shape;295;p30"/>
          <p:cNvSpPr txBox="1"/>
          <p:nvPr>
            <p:ph idx="22"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6" name="Google Shape;296;p30"/>
          <p:cNvSpPr/>
          <p:nvPr/>
        </p:nvSpPr>
        <p:spPr>
          <a:xfrm rot="-5400000">
            <a:off x="-374809" y="158027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rot="5400000">
            <a:off x="-374809" y="3329857"/>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flipH="1" rot="5400000">
            <a:off x="7922591" y="158027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flipH="1" rot="-5400000">
            <a:off x="7922591" y="3329857"/>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8" name="Google Shape;28;p4"/>
          <p:cNvSpPr txBox="1"/>
          <p:nvPr>
            <p:ph idx="1" type="body"/>
          </p:nvPr>
        </p:nvSpPr>
        <p:spPr>
          <a:xfrm>
            <a:off x="718500" y="1013175"/>
            <a:ext cx="7707000" cy="3590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 name="Google Shape;30;p4"/>
          <p:cNvSpPr/>
          <p:nvPr/>
        </p:nvSpPr>
        <p:spPr>
          <a:xfrm>
            <a:off x="464357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289892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0" name="Shape 300"/>
        <p:cNvGrpSpPr/>
        <p:nvPr/>
      </p:nvGrpSpPr>
      <p:grpSpPr>
        <a:xfrm>
          <a:off x="0" y="0"/>
          <a:ext cx="0" cy="0"/>
          <a:chOff x="0" y="0"/>
          <a:chExt cx="0" cy="0"/>
        </a:xfrm>
      </p:grpSpPr>
      <p:pic>
        <p:nvPicPr>
          <p:cNvPr id="301" name="Google Shape;301;p3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2" name="Google Shape;302;p31"/>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3" name="Google Shape;303;p31"/>
          <p:cNvSpPr txBox="1"/>
          <p:nvPr>
            <p:ph idx="1" type="subTitle"/>
          </p:nvPr>
        </p:nvSpPr>
        <p:spPr>
          <a:xfrm>
            <a:off x="2223600" y="1253625"/>
            <a:ext cx="4696800" cy="598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latin typeface="PT Sans"/>
                <a:ea typeface="PT Sans"/>
                <a:cs typeface="PT Sans"/>
                <a:sym typeface="PT Sans"/>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04" name="Google Shape;304;p31"/>
          <p:cNvSpPr txBox="1"/>
          <p:nvPr>
            <p:ph hasCustomPrompt="1" idx="2" type="title"/>
          </p:nvPr>
        </p:nvSpPr>
        <p:spPr>
          <a:xfrm>
            <a:off x="2223600" y="1954311"/>
            <a:ext cx="4696800" cy="76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5" name="Google Shape;305;p31"/>
          <p:cNvSpPr txBox="1"/>
          <p:nvPr>
            <p:ph idx="3" type="subTitle"/>
          </p:nvPr>
        </p:nvSpPr>
        <p:spPr>
          <a:xfrm>
            <a:off x="2223600" y="2554644"/>
            <a:ext cx="4696800" cy="598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latin typeface="PT Sans"/>
                <a:ea typeface="PT Sans"/>
                <a:cs typeface="PT Sans"/>
                <a:sym typeface="PT Sans"/>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06" name="Google Shape;306;p31"/>
          <p:cNvSpPr txBox="1"/>
          <p:nvPr>
            <p:ph hasCustomPrompt="1" idx="4" type="title"/>
          </p:nvPr>
        </p:nvSpPr>
        <p:spPr>
          <a:xfrm>
            <a:off x="2223600" y="3265638"/>
            <a:ext cx="4696800" cy="76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7" name="Google Shape;307;p31"/>
          <p:cNvSpPr txBox="1"/>
          <p:nvPr>
            <p:ph idx="5" type="subTitle"/>
          </p:nvPr>
        </p:nvSpPr>
        <p:spPr>
          <a:xfrm>
            <a:off x="2223600" y="3874463"/>
            <a:ext cx="4696800" cy="598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latin typeface="PT Sans"/>
                <a:ea typeface="PT Sans"/>
                <a:cs typeface="PT Sans"/>
                <a:sym typeface="PT Sans"/>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08" name="Google Shape;308;p31"/>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8_1">
    <p:spTree>
      <p:nvGrpSpPr>
        <p:cNvPr id="312" name="Shape 312"/>
        <p:cNvGrpSpPr/>
        <p:nvPr/>
      </p:nvGrpSpPr>
      <p:grpSpPr>
        <a:xfrm>
          <a:off x="0" y="0"/>
          <a:ext cx="0" cy="0"/>
          <a:chOff x="0" y="0"/>
          <a:chExt cx="0" cy="0"/>
        </a:xfrm>
      </p:grpSpPr>
      <p:pic>
        <p:nvPicPr>
          <p:cNvPr id="313" name="Google Shape;313;p3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14" name="Google Shape;314;p32"/>
          <p:cNvSpPr txBox="1"/>
          <p:nvPr>
            <p:ph idx="1" type="subTitle"/>
          </p:nvPr>
        </p:nvSpPr>
        <p:spPr>
          <a:xfrm>
            <a:off x="6500750" y="2615638"/>
            <a:ext cx="1620000" cy="77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15" name="Google Shape;315;p32"/>
          <p:cNvSpPr txBox="1"/>
          <p:nvPr>
            <p:ph idx="2" type="subTitle"/>
          </p:nvPr>
        </p:nvSpPr>
        <p:spPr>
          <a:xfrm>
            <a:off x="2663700" y="2615638"/>
            <a:ext cx="1620000" cy="778200"/>
          </a:xfrm>
          <a:prstGeom prst="rect">
            <a:avLst/>
          </a:prstGeom>
        </p:spPr>
        <p:txBody>
          <a:bodyPr anchorCtr="0" anchor="ctr" bIns="91425" lIns="91425" spcFirstLastPara="1" rIns="91425" wrap="square" tIns="91425">
            <a:noAutofit/>
          </a:bodyPr>
          <a:lstStyle>
            <a:lvl1pPr lvl="0" marR="0" rtl="0">
              <a:lnSpc>
                <a:spcPct val="100000"/>
              </a:lnSpc>
              <a:spcBef>
                <a:spcPts val="0"/>
              </a:spcBef>
              <a:spcAft>
                <a:spcPts val="0"/>
              </a:spcAft>
              <a:buNone/>
              <a:defRPr sz="1600"/>
            </a:lvl1pPr>
            <a:lvl2pPr lvl="1" marR="0" rtl="0">
              <a:lnSpc>
                <a:spcPct val="100000"/>
              </a:lnSpc>
              <a:spcBef>
                <a:spcPts val="0"/>
              </a:spcBef>
              <a:spcAft>
                <a:spcPts val="0"/>
              </a:spcAft>
              <a:buNone/>
              <a:defRPr sz="1600"/>
            </a:lvl2pPr>
            <a:lvl3pPr lvl="2" marR="0" rtl="0">
              <a:lnSpc>
                <a:spcPct val="100000"/>
              </a:lnSpc>
              <a:spcBef>
                <a:spcPts val="0"/>
              </a:spcBef>
              <a:spcAft>
                <a:spcPts val="0"/>
              </a:spcAft>
              <a:buNone/>
              <a:defRPr sz="1600"/>
            </a:lvl3pPr>
            <a:lvl4pPr lvl="3" marR="0" rtl="0">
              <a:lnSpc>
                <a:spcPct val="100000"/>
              </a:lnSpc>
              <a:spcBef>
                <a:spcPts val="0"/>
              </a:spcBef>
              <a:spcAft>
                <a:spcPts val="0"/>
              </a:spcAft>
              <a:buNone/>
              <a:defRPr sz="1600"/>
            </a:lvl4pPr>
            <a:lvl5pPr lvl="4" marR="0" rtl="0">
              <a:lnSpc>
                <a:spcPct val="100000"/>
              </a:lnSpc>
              <a:spcBef>
                <a:spcPts val="0"/>
              </a:spcBef>
              <a:spcAft>
                <a:spcPts val="0"/>
              </a:spcAft>
              <a:buNone/>
              <a:defRPr sz="1600"/>
            </a:lvl5pPr>
            <a:lvl6pPr lvl="5" marR="0" rtl="0">
              <a:lnSpc>
                <a:spcPct val="100000"/>
              </a:lnSpc>
              <a:spcBef>
                <a:spcPts val="0"/>
              </a:spcBef>
              <a:spcAft>
                <a:spcPts val="0"/>
              </a:spcAft>
              <a:buNone/>
              <a:defRPr sz="1600"/>
            </a:lvl6pPr>
            <a:lvl7pPr lvl="6" marR="0" rtl="0">
              <a:lnSpc>
                <a:spcPct val="100000"/>
              </a:lnSpc>
              <a:spcBef>
                <a:spcPts val="0"/>
              </a:spcBef>
              <a:spcAft>
                <a:spcPts val="0"/>
              </a:spcAft>
              <a:buNone/>
              <a:defRPr sz="1600"/>
            </a:lvl7pPr>
            <a:lvl8pPr lvl="7" marR="0" rtl="0">
              <a:lnSpc>
                <a:spcPct val="100000"/>
              </a:lnSpc>
              <a:spcBef>
                <a:spcPts val="0"/>
              </a:spcBef>
              <a:spcAft>
                <a:spcPts val="0"/>
              </a:spcAft>
              <a:buNone/>
              <a:defRPr sz="1600"/>
            </a:lvl8pPr>
            <a:lvl9pPr lvl="8" marR="0" rtl="0">
              <a:lnSpc>
                <a:spcPct val="100000"/>
              </a:lnSpc>
              <a:spcBef>
                <a:spcPts val="0"/>
              </a:spcBef>
              <a:spcAft>
                <a:spcPts val="0"/>
              </a:spcAft>
              <a:buNone/>
              <a:defRPr sz="1600"/>
            </a:lvl9pPr>
          </a:lstStyle>
          <a:p/>
        </p:txBody>
      </p:sp>
      <p:sp>
        <p:nvSpPr>
          <p:cNvPr id="316" name="Google Shape;316;p32"/>
          <p:cNvSpPr txBox="1"/>
          <p:nvPr>
            <p:ph idx="3" type="subTitle"/>
          </p:nvPr>
        </p:nvSpPr>
        <p:spPr>
          <a:xfrm>
            <a:off x="6500725" y="2097613"/>
            <a:ext cx="1926900" cy="523500"/>
          </a:xfrm>
          <a:prstGeom prst="rect">
            <a:avLst/>
          </a:prstGeom>
        </p:spPr>
        <p:txBody>
          <a:bodyPr anchorCtr="0" anchor="ctr" bIns="91425" lIns="91425" spcFirstLastPara="1" rIns="91425" wrap="square" tIns="91425">
            <a:normAutofit/>
          </a:bodyPr>
          <a:lstStyle>
            <a:lvl1pPr lvl="0" rtl="0">
              <a:spcBef>
                <a:spcPts val="0"/>
              </a:spcBef>
              <a:spcAft>
                <a:spcPts val="0"/>
              </a:spcAft>
              <a:buNone/>
              <a:defRPr sz="2400">
                <a:solidFill>
                  <a:schemeClr val="dk1"/>
                </a:solidFill>
                <a:latin typeface="Rakkas"/>
                <a:ea typeface="Rakkas"/>
                <a:cs typeface="Rakkas"/>
                <a:sym typeface="Rakkas"/>
              </a:defRPr>
            </a:lvl1pPr>
            <a:lvl2pPr lvl="1" rtl="0">
              <a:spcBef>
                <a:spcPts val="0"/>
              </a:spcBef>
              <a:spcAft>
                <a:spcPts val="0"/>
              </a:spcAft>
              <a:buNone/>
              <a:defRPr sz="2400">
                <a:solidFill>
                  <a:schemeClr val="dk1"/>
                </a:solidFill>
                <a:latin typeface="Rakkas"/>
                <a:ea typeface="Rakkas"/>
                <a:cs typeface="Rakkas"/>
                <a:sym typeface="Rakkas"/>
              </a:defRPr>
            </a:lvl2pPr>
            <a:lvl3pPr lvl="2" rtl="0">
              <a:spcBef>
                <a:spcPts val="0"/>
              </a:spcBef>
              <a:spcAft>
                <a:spcPts val="0"/>
              </a:spcAft>
              <a:buNone/>
              <a:defRPr sz="2400">
                <a:solidFill>
                  <a:schemeClr val="dk1"/>
                </a:solidFill>
                <a:latin typeface="Rakkas"/>
                <a:ea typeface="Rakkas"/>
                <a:cs typeface="Rakkas"/>
                <a:sym typeface="Rakkas"/>
              </a:defRPr>
            </a:lvl3pPr>
            <a:lvl4pPr lvl="3" rtl="0">
              <a:spcBef>
                <a:spcPts val="0"/>
              </a:spcBef>
              <a:spcAft>
                <a:spcPts val="0"/>
              </a:spcAft>
              <a:buNone/>
              <a:defRPr sz="2400">
                <a:solidFill>
                  <a:schemeClr val="dk1"/>
                </a:solidFill>
                <a:latin typeface="Rakkas"/>
                <a:ea typeface="Rakkas"/>
                <a:cs typeface="Rakkas"/>
                <a:sym typeface="Rakkas"/>
              </a:defRPr>
            </a:lvl4pPr>
            <a:lvl5pPr lvl="4" rtl="0">
              <a:spcBef>
                <a:spcPts val="0"/>
              </a:spcBef>
              <a:spcAft>
                <a:spcPts val="0"/>
              </a:spcAft>
              <a:buNone/>
              <a:defRPr sz="2400">
                <a:solidFill>
                  <a:schemeClr val="dk1"/>
                </a:solidFill>
                <a:latin typeface="Rakkas"/>
                <a:ea typeface="Rakkas"/>
                <a:cs typeface="Rakkas"/>
                <a:sym typeface="Rakkas"/>
              </a:defRPr>
            </a:lvl5pPr>
            <a:lvl6pPr lvl="5" rtl="0">
              <a:spcBef>
                <a:spcPts val="0"/>
              </a:spcBef>
              <a:spcAft>
                <a:spcPts val="0"/>
              </a:spcAft>
              <a:buNone/>
              <a:defRPr sz="2400">
                <a:solidFill>
                  <a:schemeClr val="dk1"/>
                </a:solidFill>
                <a:latin typeface="Rakkas"/>
                <a:ea typeface="Rakkas"/>
                <a:cs typeface="Rakkas"/>
                <a:sym typeface="Rakkas"/>
              </a:defRPr>
            </a:lvl6pPr>
            <a:lvl7pPr lvl="6" rtl="0">
              <a:spcBef>
                <a:spcPts val="0"/>
              </a:spcBef>
              <a:spcAft>
                <a:spcPts val="0"/>
              </a:spcAft>
              <a:buNone/>
              <a:defRPr sz="2400">
                <a:solidFill>
                  <a:schemeClr val="dk1"/>
                </a:solidFill>
                <a:latin typeface="Rakkas"/>
                <a:ea typeface="Rakkas"/>
                <a:cs typeface="Rakkas"/>
                <a:sym typeface="Rakkas"/>
              </a:defRPr>
            </a:lvl7pPr>
            <a:lvl8pPr lvl="7" rtl="0">
              <a:spcBef>
                <a:spcPts val="0"/>
              </a:spcBef>
              <a:spcAft>
                <a:spcPts val="0"/>
              </a:spcAft>
              <a:buNone/>
              <a:defRPr sz="2400">
                <a:solidFill>
                  <a:schemeClr val="dk1"/>
                </a:solidFill>
                <a:latin typeface="Rakkas"/>
                <a:ea typeface="Rakkas"/>
                <a:cs typeface="Rakkas"/>
                <a:sym typeface="Rakkas"/>
              </a:defRPr>
            </a:lvl8pPr>
            <a:lvl9pPr lvl="8" rtl="0">
              <a:spcBef>
                <a:spcPts val="0"/>
              </a:spcBef>
              <a:spcAft>
                <a:spcPts val="0"/>
              </a:spcAft>
              <a:buNone/>
              <a:defRPr sz="2400">
                <a:solidFill>
                  <a:schemeClr val="dk1"/>
                </a:solidFill>
                <a:latin typeface="Rakkas"/>
                <a:ea typeface="Rakkas"/>
                <a:cs typeface="Rakkas"/>
                <a:sym typeface="Rakkas"/>
              </a:defRPr>
            </a:lvl9pPr>
          </a:lstStyle>
          <a:p/>
        </p:txBody>
      </p:sp>
      <p:sp>
        <p:nvSpPr>
          <p:cNvPr id="317" name="Google Shape;317;p32"/>
          <p:cNvSpPr txBox="1"/>
          <p:nvPr>
            <p:ph idx="4" type="subTitle"/>
          </p:nvPr>
        </p:nvSpPr>
        <p:spPr>
          <a:xfrm>
            <a:off x="2663675" y="2097613"/>
            <a:ext cx="1926900" cy="523500"/>
          </a:xfrm>
          <a:prstGeom prst="rect">
            <a:avLst/>
          </a:prstGeom>
        </p:spPr>
        <p:txBody>
          <a:bodyPr anchorCtr="0" anchor="ctr" bIns="91425" lIns="91425" spcFirstLastPara="1" rIns="91425" wrap="square" tIns="91425">
            <a:normAutofit/>
          </a:bodyPr>
          <a:lstStyle>
            <a:lvl1pPr lvl="0" rtl="0">
              <a:spcBef>
                <a:spcPts val="0"/>
              </a:spcBef>
              <a:spcAft>
                <a:spcPts val="0"/>
              </a:spcAft>
              <a:buNone/>
              <a:defRPr sz="2400">
                <a:solidFill>
                  <a:schemeClr val="dk1"/>
                </a:solidFill>
                <a:latin typeface="Rakkas"/>
                <a:ea typeface="Rakkas"/>
                <a:cs typeface="Rakkas"/>
                <a:sym typeface="Rakkas"/>
              </a:defRPr>
            </a:lvl1pPr>
            <a:lvl2pPr lvl="1" rtl="0">
              <a:spcBef>
                <a:spcPts val="0"/>
              </a:spcBef>
              <a:spcAft>
                <a:spcPts val="0"/>
              </a:spcAft>
              <a:buNone/>
              <a:defRPr sz="2400">
                <a:solidFill>
                  <a:schemeClr val="dk1"/>
                </a:solidFill>
                <a:latin typeface="Rakkas"/>
                <a:ea typeface="Rakkas"/>
                <a:cs typeface="Rakkas"/>
                <a:sym typeface="Rakkas"/>
              </a:defRPr>
            </a:lvl2pPr>
            <a:lvl3pPr lvl="2" rtl="0">
              <a:spcBef>
                <a:spcPts val="0"/>
              </a:spcBef>
              <a:spcAft>
                <a:spcPts val="0"/>
              </a:spcAft>
              <a:buNone/>
              <a:defRPr sz="2400">
                <a:solidFill>
                  <a:schemeClr val="dk1"/>
                </a:solidFill>
                <a:latin typeface="Rakkas"/>
                <a:ea typeface="Rakkas"/>
                <a:cs typeface="Rakkas"/>
                <a:sym typeface="Rakkas"/>
              </a:defRPr>
            </a:lvl3pPr>
            <a:lvl4pPr lvl="3" rtl="0">
              <a:spcBef>
                <a:spcPts val="0"/>
              </a:spcBef>
              <a:spcAft>
                <a:spcPts val="0"/>
              </a:spcAft>
              <a:buNone/>
              <a:defRPr sz="2400">
                <a:solidFill>
                  <a:schemeClr val="dk1"/>
                </a:solidFill>
                <a:latin typeface="Rakkas"/>
                <a:ea typeface="Rakkas"/>
                <a:cs typeface="Rakkas"/>
                <a:sym typeface="Rakkas"/>
              </a:defRPr>
            </a:lvl4pPr>
            <a:lvl5pPr lvl="4" rtl="0">
              <a:spcBef>
                <a:spcPts val="0"/>
              </a:spcBef>
              <a:spcAft>
                <a:spcPts val="0"/>
              </a:spcAft>
              <a:buNone/>
              <a:defRPr sz="2400">
                <a:solidFill>
                  <a:schemeClr val="dk1"/>
                </a:solidFill>
                <a:latin typeface="Rakkas"/>
                <a:ea typeface="Rakkas"/>
                <a:cs typeface="Rakkas"/>
                <a:sym typeface="Rakkas"/>
              </a:defRPr>
            </a:lvl5pPr>
            <a:lvl6pPr lvl="5" rtl="0">
              <a:spcBef>
                <a:spcPts val="0"/>
              </a:spcBef>
              <a:spcAft>
                <a:spcPts val="0"/>
              </a:spcAft>
              <a:buNone/>
              <a:defRPr sz="2400">
                <a:solidFill>
                  <a:schemeClr val="dk1"/>
                </a:solidFill>
                <a:latin typeface="Rakkas"/>
                <a:ea typeface="Rakkas"/>
                <a:cs typeface="Rakkas"/>
                <a:sym typeface="Rakkas"/>
              </a:defRPr>
            </a:lvl6pPr>
            <a:lvl7pPr lvl="6" rtl="0">
              <a:spcBef>
                <a:spcPts val="0"/>
              </a:spcBef>
              <a:spcAft>
                <a:spcPts val="0"/>
              </a:spcAft>
              <a:buNone/>
              <a:defRPr sz="2400">
                <a:solidFill>
                  <a:schemeClr val="dk1"/>
                </a:solidFill>
                <a:latin typeface="Rakkas"/>
                <a:ea typeface="Rakkas"/>
                <a:cs typeface="Rakkas"/>
                <a:sym typeface="Rakkas"/>
              </a:defRPr>
            </a:lvl7pPr>
            <a:lvl8pPr lvl="7" rtl="0">
              <a:spcBef>
                <a:spcPts val="0"/>
              </a:spcBef>
              <a:spcAft>
                <a:spcPts val="0"/>
              </a:spcAft>
              <a:buNone/>
              <a:defRPr sz="2400">
                <a:solidFill>
                  <a:schemeClr val="dk1"/>
                </a:solidFill>
                <a:latin typeface="Rakkas"/>
                <a:ea typeface="Rakkas"/>
                <a:cs typeface="Rakkas"/>
                <a:sym typeface="Rakkas"/>
              </a:defRPr>
            </a:lvl8pPr>
            <a:lvl9pPr lvl="8" rtl="0">
              <a:spcBef>
                <a:spcPts val="0"/>
              </a:spcBef>
              <a:spcAft>
                <a:spcPts val="0"/>
              </a:spcAft>
              <a:buNone/>
              <a:defRPr sz="2400">
                <a:solidFill>
                  <a:schemeClr val="dk1"/>
                </a:solidFill>
                <a:latin typeface="Rakkas"/>
                <a:ea typeface="Rakkas"/>
                <a:cs typeface="Rakkas"/>
                <a:sym typeface="Rakkas"/>
              </a:defRPr>
            </a:lvl9pPr>
          </a:lstStyle>
          <a:p/>
        </p:txBody>
      </p:sp>
      <p:sp>
        <p:nvSpPr>
          <p:cNvPr id="318" name="Google Shape;318;p32"/>
          <p:cNvSpPr/>
          <p:nvPr/>
        </p:nvSpPr>
        <p:spPr>
          <a:xfrm>
            <a:off x="464357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flipH="1">
            <a:off x="289892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21" name="Google Shape;321;p32"/>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BODY_1">
    <p:spTree>
      <p:nvGrpSpPr>
        <p:cNvPr id="325" name="Shape 325"/>
        <p:cNvGrpSpPr/>
        <p:nvPr/>
      </p:nvGrpSpPr>
      <p:grpSpPr>
        <a:xfrm>
          <a:off x="0" y="0"/>
          <a:ext cx="0" cy="0"/>
          <a:chOff x="0" y="0"/>
          <a:chExt cx="0" cy="0"/>
        </a:xfrm>
      </p:grpSpPr>
      <p:pic>
        <p:nvPicPr>
          <p:cNvPr id="326" name="Google Shape;326;p3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27" name="Google Shape;327;p33"/>
          <p:cNvSpPr txBox="1"/>
          <p:nvPr>
            <p:ph idx="1" type="body"/>
          </p:nvPr>
        </p:nvSpPr>
        <p:spPr>
          <a:xfrm>
            <a:off x="718500" y="1295475"/>
            <a:ext cx="3731100" cy="2960400"/>
          </a:xfrm>
          <a:prstGeom prst="rect">
            <a:avLst/>
          </a:prstGeom>
        </p:spPr>
        <p:txBody>
          <a:bodyPr anchorCtr="0" anchor="b" bIns="91425" lIns="91425" spcFirstLastPara="1" rIns="91425" wrap="square" tIns="91425">
            <a:noAutofit/>
          </a:bodyPr>
          <a:lstStyle>
            <a:lvl1pPr indent="-298450" lvl="0" marL="457200" rtl="0">
              <a:lnSpc>
                <a:spcPct val="100000"/>
              </a:lnSpc>
              <a:spcBef>
                <a:spcPts val="0"/>
              </a:spcBef>
              <a:spcAft>
                <a:spcPts val="0"/>
              </a:spcAft>
              <a:buClr>
                <a:schemeClr val="dk1"/>
              </a:buClr>
              <a:buSzPts val="11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28" name="Google Shape;328;p33"/>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29" name="Google Shape;329;p33"/>
          <p:cNvSpPr/>
          <p:nvPr/>
        </p:nvSpPr>
        <p:spPr>
          <a:xfrm>
            <a:off x="464357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flipH="1">
            <a:off x="289892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txBox="1"/>
          <p:nvPr>
            <p:ph idx="2" type="body"/>
          </p:nvPr>
        </p:nvSpPr>
        <p:spPr>
          <a:xfrm>
            <a:off x="4694400" y="1295475"/>
            <a:ext cx="3731100" cy="2960400"/>
          </a:xfrm>
          <a:prstGeom prst="rect">
            <a:avLst/>
          </a:prstGeom>
        </p:spPr>
        <p:txBody>
          <a:bodyPr anchorCtr="0" anchor="b" bIns="91425" lIns="91425" spcFirstLastPara="1" rIns="91425" wrap="square" tIns="91425">
            <a:noAutofit/>
          </a:bodyPr>
          <a:lstStyle>
            <a:lvl1pPr indent="-298450" lvl="0" marL="457200" rtl="0">
              <a:spcBef>
                <a:spcPts val="0"/>
              </a:spcBef>
              <a:spcAft>
                <a:spcPts val="0"/>
              </a:spcAft>
              <a:buClr>
                <a:schemeClr val="dk1"/>
              </a:buClr>
              <a:buSzPts val="11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332" name="Shape 332"/>
        <p:cNvGrpSpPr/>
        <p:nvPr/>
      </p:nvGrpSpPr>
      <p:grpSpPr>
        <a:xfrm>
          <a:off x="0" y="0"/>
          <a:ext cx="0" cy="0"/>
          <a:chOff x="0" y="0"/>
          <a:chExt cx="0" cy="0"/>
        </a:xfrm>
      </p:grpSpPr>
      <p:pic>
        <p:nvPicPr>
          <p:cNvPr id="333" name="Google Shape;333;p3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34" name="Google Shape;334;p34"/>
          <p:cNvSpPr txBox="1"/>
          <p:nvPr>
            <p:ph type="ctrTitle"/>
          </p:nvPr>
        </p:nvSpPr>
        <p:spPr>
          <a:xfrm>
            <a:off x="1569800" y="602000"/>
            <a:ext cx="6004500" cy="12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400"/>
              <a:buNone/>
              <a:defRPr sz="100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335" name="Google Shape;335;p34"/>
          <p:cNvSpPr txBox="1"/>
          <p:nvPr>
            <p:ph idx="1" type="subTitle"/>
          </p:nvPr>
        </p:nvSpPr>
        <p:spPr>
          <a:xfrm>
            <a:off x="2584625" y="1819400"/>
            <a:ext cx="3974700" cy="111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6" name="Google Shape;336;p34"/>
          <p:cNvSpPr txBox="1"/>
          <p:nvPr/>
        </p:nvSpPr>
        <p:spPr>
          <a:xfrm>
            <a:off x="2133575" y="3866692"/>
            <a:ext cx="4876800" cy="44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Alegreya Sans"/>
                <a:ea typeface="Alegreya Sans"/>
                <a:cs typeface="Alegreya Sans"/>
                <a:sym typeface="Alegreya Sans"/>
              </a:rPr>
              <a:t>CREDITS: This presentation template was created by </a:t>
            </a:r>
            <a:r>
              <a:rPr b="1" lang="en" sz="1200">
                <a:solidFill>
                  <a:schemeClr val="dk1"/>
                </a:solidFill>
                <a:uFill>
                  <a:noFill/>
                </a:uFill>
                <a:latin typeface="Alegreya Sans"/>
                <a:ea typeface="Alegreya Sans"/>
                <a:cs typeface="Alegreya Sans"/>
                <a:sym typeface="Alegreya Sans"/>
                <a:hlinkClick r:id="rId3">
                  <a:extLst>
                    <a:ext uri="{A12FA001-AC4F-418D-AE19-62706E023703}">
                      <ahyp:hlinkClr val="tx"/>
                    </a:ext>
                  </a:extLst>
                </a:hlinkClick>
              </a:rPr>
              <a:t>Slidesgo</a:t>
            </a:r>
            <a:r>
              <a:rPr lang="en" sz="1200">
                <a:solidFill>
                  <a:schemeClr val="dk1"/>
                </a:solidFill>
                <a:latin typeface="Alegreya Sans"/>
                <a:ea typeface="Alegreya Sans"/>
                <a:cs typeface="Alegreya Sans"/>
                <a:sym typeface="Alegreya Sans"/>
              </a:rPr>
              <a:t>, including icons by </a:t>
            </a:r>
            <a:r>
              <a:rPr b="1" lang="en" sz="1200">
                <a:solidFill>
                  <a:schemeClr val="dk1"/>
                </a:solidFill>
                <a:uFill>
                  <a:noFill/>
                </a:uFill>
                <a:latin typeface="Alegreya Sans"/>
                <a:ea typeface="Alegreya Sans"/>
                <a:cs typeface="Alegreya Sans"/>
                <a:sym typeface="Alegreya Sans"/>
                <a:hlinkClick r:id="rId4">
                  <a:extLst>
                    <a:ext uri="{A12FA001-AC4F-418D-AE19-62706E023703}">
                      <ahyp:hlinkClr val="tx"/>
                    </a:ext>
                  </a:extLst>
                </a:hlinkClick>
              </a:rPr>
              <a:t>Flaticon</a:t>
            </a:r>
            <a:r>
              <a:rPr lang="en" sz="1200">
                <a:solidFill>
                  <a:schemeClr val="dk1"/>
                </a:solidFill>
                <a:latin typeface="Alegreya Sans"/>
                <a:ea typeface="Alegreya Sans"/>
                <a:cs typeface="Alegreya Sans"/>
                <a:sym typeface="Alegreya Sans"/>
              </a:rPr>
              <a:t>, and infographics &amp; images by </a:t>
            </a:r>
            <a:r>
              <a:rPr b="1" lang="en" sz="1200">
                <a:solidFill>
                  <a:schemeClr val="dk1"/>
                </a:solidFill>
                <a:uFill>
                  <a:noFill/>
                </a:uFill>
                <a:latin typeface="Alegreya Sans"/>
                <a:ea typeface="Alegreya Sans"/>
                <a:cs typeface="Alegreya Sans"/>
                <a:sym typeface="Alegreya Sans"/>
                <a:hlinkClick r:id="rId5">
                  <a:extLst>
                    <a:ext uri="{A12FA001-AC4F-418D-AE19-62706E023703}">
                      <ahyp:hlinkClr val="tx"/>
                    </a:ext>
                  </a:extLst>
                </a:hlinkClick>
              </a:rPr>
              <a:t>Freepik</a:t>
            </a:r>
            <a:endParaRPr b="1" sz="1200">
              <a:solidFill>
                <a:schemeClr val="dk1"/>
              </a:solidFill>
              <a:latin typeface="Alegreya Sans"/>
              <a:ea typeface="Alegreya Sans"/>
              <a:cs typeface="Alegreya Sans"/>
              <a:sym typeface="Alegreya Sans"/>
            </a:endParaRPr>
          </a:p>
        </p:txBody>
      </p:sp>
      <p:sp>
        <p:nvSpPr>
          <p:cNvPr id="337" name="Google Shape;337;p34"/>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flipH="1" rot="10800000">
            <a:off x="7007784" y="459493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flipH="1" rot="10800000">
            <a:off x="8604007" y="2998720"/>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345" name="Shape 345"/>
        <p:cNvGrpSpPr/>
        <p:nvPr/>
      </p:nvGrpSpPr>
      <p:grpSpPr>
        <a:xfrm>
          <a:off x="0" y="0"/>
          <a:ext cx="0" cy="0"/>
          <a:chOff x="0" y="0"/>
          <a:chExt cx="0" cy="0"/>
        </a:xfrm>
      </p:grpSpPr>
      <p:pic>
        <p:nvPicPr>
          <p:cNvPr id="346" name="Google Shape;346;p3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47" name="Google Shape;347;p35"/>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flipH="1" rot="10800000">
            <a:off x="7007784" y="459493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flipH="1" rot="10800000">
            <a:off x="8604007" y="2998720"/>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351" name="Shape 351"/>
        <p:cNvGrpSpPr/>
        <p:nvPr/>
      </p:nvGrpSpPr>
      <p:grpSpPr>
        <a:xfrm>
          <a:off x="0" y="0"/>
          <a:ext cx="0" cy="0"/>
          <a:chOff x="0" y="0"/>
          <a:chExt cx="0" cy="0"/>
        </a:xfrm>
      </p:grpSpPr>
      <p:pic>
        <p:nvPicPr>
          <p:cNvPr id="352" name="Google Shape;352;p3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53" name="Google Shape;353;p36"/>
          <p:cNvSpPr/>
          <p:nvPr/>
        </p:nvSpPr>
        <p:spPr>
          <a:xfrm>
            <a:off x="464357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flipH="1">
            <a:off x="2898927" y="4607709"/>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flipH="1" rot="10800000">
            <a:off x="4643577" y="291415"/>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rot="10800000">
            <a:off x="2898927" y="291415"/>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flipH="1" rot="10800000">
            <a:off x="7007784" y="459493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flipH="1" rot="10800000">
            <a:off x="8604007" y="2998720"/>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
    <p:spTree>
      <p:nvGrpSpPr>
        <p:cNvPr id="365" name="Shape 365"/>
        <p:cNvGrpSpPr/>
        <p:nvPr/>
      </p:nvGrpSpPr>
      <p:grpSpPr>
        <a:xfrm>
          <a:off x="0" y="0"/>
          <a:ext cx="0" cy="0"/>
          <a:chOff x="0" y="0"/>
          <a:chExt cx="0" cy="0"/>
        </a:xfrm>
      </p:grpSpPr>
      <p:pic>
        <p:nvPicPr>
          <p:cNvPr id="366" name="Google Shape;366;p3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pic>
        <p:nvPicPr>
          <p:cNvPr id="33" name="Google Shape;33;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4" name="Google Shape;34;p5"/>
          <p:cNvSpPr txBox="1"/>
          <p:nvPr>
            <p:ph idx="1" type="body"/>
          </p:nvPr>
        </p:nvSpPr>
        <p:spPr>
          <a:xfrm>
            <a:off x="974750" y="3009650"/>
            <a:ext cx="3314700" cy="1593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2" type="body"/>
          </p:nvPr>
        </p:nvSpPr>
        <p:spPr>
          <a:xfrm>
            <a:off x="4851100" y="3009650"/>
            <a:ext cx="3356400" cy="1593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5"/>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7" name="Google Shape;37;p5"/>
          <p:cNvSpPr txBox="1"/>
          <p:nvPr>
            <p:ph idx="3" type="subTitle"/>
          </p:nvPr>
        </p:nvSpPr>
        <p:spPr>
          <a:xfrm>
            <a:off x="5479900" y="2636550"/>
            <a:ext cx="2098800" cy="32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Rakkas"/>
              <a:buNone/>
              <a:defRPr sz="2400">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9pPr>
          </a:lstStyle>
          <a:p/>
        </p:txBody>
      </p:sp>
      <p:sp>
        <p:nvSpPr>
          <p:cNvPr id="38" name="Google Shape;38;p5"/>
          <p:cNvSpPr txBox="1"/>
          <p:nvPr>
            <p:ph idx="4" type="subTitle"/>
          </p:nvPr>
        </p:nvSpPr>
        <p:spPr>
          <a:xfrm>
            <a:off x="1582700" y="2636550"/>
            <a:ext cx="2098800" cy="32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Rakkas"/>
              <a:buNone/>
              <a:defRPr sz="2400">
                <a:solidFill>
                  <a:schemeClr val="dk1"/>
                </a:solidFill>
                <a:latin typeface="Rakkas"/>
                <a:ea typeface="Rakkas"/>
                <a:cs typeface="Rakkas"/>
                <a:sym typeface="Rakkas"/>
              </a:defRPr>
            </a:lvl1pPr>
            <a:lvl2pPr lvl="1"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2pPr>
            <a:lvl3pPr lvl="2"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3pPr>
            <a:lvl4pPr lvl="3"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4pPr>
            <a:lvl5pPr lvl="4"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5pPr>
            <a:lvl6pPr lvl="5"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6pPr>
            <a:lvl7pPr lvl="6"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7pPr>
            <a:lvl8pPr lvl="7"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8pPr>
            <a:lvl9pPr lvl="8" rtl="0" algn="ctr">
              <a:lnSpc>
                <a:spcPct val="100000"/>
              </a:lnSpc>
              <a:spcBef>
                <a:spcPts val="0"/>
              </a:spcBef>
              <a:spcAft>
                <a:spcPts val="0"/>
              </a:spcAft>
              <a:buClr>
                <a:schemeClr val="dk1"/>
              </a:buClr>
              <a:buSzPts val="1800"/>
              <a:buFont typeface="Rakkas"/>
              <a:buNone/>
              <a:defRPr b="1" sz="1800">
                <a:solidFill>
                  <a:schemeClr val="dk1"/>
                </a:solidFill>
                <a:latin typeface="Rakkas"/>
                <a:ea typeface="Rakkas"/>
                <a:cs typeface="Rakkas"/>
                <a:sym typeface="Rakkas"/>
              </a:defRPr>
            </a:lvl9pPr>
          </a:lstStyle>
          <a:p/>
        </p:txBody>
      </p:sp>
      <p:sp>
        <p:nvSpPr>
          <p:cNvPr id="39" name="Google Shape;39;p5"/>
          <p:cNvSpPr/>
          <p:nvPr/>
        </p:nvSpPr>
        <p:spPr>
          <a:xfrm>
            <a:off x="540004" y="63575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a:off x="7007779" y="63575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3" name="Google Shape;43;p6"/>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4" name="Google Shape;44;p6"/>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0" name="Google Shape;50;p7"/>
          <p:cNvSpPr txBox="1"/>
          <p:nvPr>
            <p:ph type="title"/>
          </p:nvPr>
        </p:nvSpPr>
        <p:spPr>
          <a:xfrm>
            <a:off x="718500" y="456095"/>
            <a:ext cx="3619800" cy="10860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 name="Google Shape;51;p7"/>
          <p:cNvSpPr txBox="1"/>
          <p:nvPr>
            <p:ph idx="1" type="subTitle"/>
          </p:nvPr>
        </p:nvSpPr>
        <p:spPr>
          <a:xfrm>
            <a:off x="718500" y="1587945"/>
            <a:ext cx="3769800" cy="2379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Char char="✣"/>
              <a:defRPr sz="16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2" name="Google Shape;52;p7"/>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pic>
        <p:nvPicPr>
          <p:cNvPr id="57" name="Google Shape;57;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8" name="Google Shape;58;p8"/>
          <p:cNvSpPr txBox="1"/>
          <p:nvPr>
            <p:ph type="title"/>
          </p:nvPr>
        </p:nvSpPr>
        <p:spPr>
          <a:xfrm>
            <a:off x="1388100" y="1122750"/>
            <a:ext cx="6367800" cy="2898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9800"/>
              <a:buNone/>
              <a:defRPr sz="12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9" name="Google Shape;59;p8"/>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rot="-5400000">
            <a:off x="-374809" y="12214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5400000">
            <a:off x="1221430" y="-374803"/>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flipH="1" rot="10800000">
            <a:off x="7007784" y="4594934"/>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rot="10800000">
            <a:off x="8604007" y="2998720"/>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pic>
        <p:nvPicPr>
          <p:cNvPr id="68" name="Google Shape;68;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9" name="Google Shape;69;p9"/>
          <p:cNvSpPr txBox="1"/>
          <p:nvPr>
            <p:ph type="title"/>
          </p:nvPr>
        </p:nvSpPr>
        <p:spPr>
          <a:xfrm>
            <a:off x="1200800" y="1376565"/>
            <a:ext cx="3532500" cy="72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0" name="Google Shape;70;p9"/>
          <p:cNvSpPr txBox="1"/>
          <p:nvPr>
            <p:ph idx="1" type="subTitle"/>
          </p:nvPr>
        </p:nvSpPr>
        <p:spPr>
          <a:xfrm>
            <a:off x="1200800" y="2170625"/>
            <a:ext cx="3532500" cy="1596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9"/>
          <p:cNvSpPr/>
          <p:nvPr/>
        </p:nvSpPr>
        <p:spPr>
          <a:xfrm rot="10800000">
            <a:off x="540002" y="4603491"/>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rot="10800000">
            <a:off x="307567" y="3007276"/>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7004480" y="306620"/>
            <a:ext cx="1596217" cy="233380"/>
          </a:xfrm>
          <a:custGeom>
            <a:rect b="b" l="l" r="r" t="t"/>
            <a:pathLst>
              <a:path extrusionOk="0" h="4531" w="30990">
                <a:moveTo>
                  <a:pt x="23848" y="3571"/>
                </a:moveTo>
                <a:cubicBezTo>
                  <a:pt x="23768" y="3651"/>
                  <a:pt x="23675" y="3705"/>
                  <a:pt x="23582" y="3758"/>
                </a:cubicBezTo>
                <a:cubicBezTo>
                  <a:pt x="23262" y="3984"/>
                  <a:pt x="23262" y="3984"/>
                  <a:pt x="22836" y="3891"/>
                </a:cubicBezTo>
                <a:cubicBezTo>
                  <a:pt x="22796" y="3784"/>
                  <a:pt x="22876" y="3718"/>
                  <a:pt x="22942" y="3651"/>
                </a:cubicBezTo>
                <a:cubicBezTo>
                  <a:pt x="23102" y="3451"/>
                  <a:pt x="23342" y="3385"/>
                  <a:pt x="23568" y="3291"/>
                </a:cubicBezTo>
                <a:cubicBezTo>
                  <a:pt x="23715" y="3238"/>
                  <a:pt x="23862" y="3212"/>
                  <a:pt x="24075" y="3305"/>
                </a:cubicBezTo>
                <a:cubicBezTo>
                  <a:pt x="23981" y="3411"/>
                  <a:pt x="23928" y="3505"/>
                  <a:pt x="23848" y="3571"/>
                </a:cubicBezTo>
                <a:close/>
                <a:moveTo>
                  <a:pt x="13390" y="1027"/>
                </a:moveTo>
                <a:cubicBezTo>
                  <a:pt x="13270" y="1346"/>
                  <a:pt x="13137" y="1653"/>
                  <a:pt x="12950" y="1933"/>
                </a:cubicBezTo>
                <a:cubicBezTo>
                  <a:pt x="12843" y="1879"/>
                  <a:pt x="12830" y="1799"/>
                  <a:pt x="12857" y="1719"/>
                </a:cubicBezTo>
                <a:cubicBezTo>
                  <a:pt x="12963" y="1386"/>
                  <a:pt x="13083" y="1053"/>
                  <a:pt x="13376" y="747"/>
                </a:cubicBezTo>
                <a:cubicBezTo>
                  <a:pt x="13390" y="880"/>
                  <a:pt x="13416" y="960"/>
                  <a:pt x="13390" y="1027"/>
                </a:cubicBezTo>
                <a:close/>
                <a:moveTo>
                  <a:pt x="30856" y="1240"/>
                </a:moveTo>
                <a:cubicBezTo>
                  <a:pt x="30789" y="907"/>
                  <a:pt x="30656" y="600"/>
                  <a:pt x="30336" y="387"/>
                </a:cubicBezTo>
                <a:cubicBezTo>
                  <a:pt x="29950" y="147"/>
                  <a:pt x="29284" y="1"/>
                  <a:pt x="28871" y="494"/>
                </a:cubicBezTo>
                <a:cubicBezTo>
                  <a:pt x="28818" y="560"/>
                  <a:pt x="28751" y="627"/>
                  <a:pt x="28671" y="694"/>
                </a:cubicBezTo>
                <a:cubicBezTo>
                  <a:pt x="28405" y="960"/>
                  <a:pt x="28391" y="1280"/>
                  <a:pt x="28445" y="1613"/>
                </a:cubicBezTo>
                <a:cubicBezTo>
                  <a:pt x="28485" y="1799"/>
                  <a:pt x="28605" y="1906"/>
                  <a:pt x="28778" y="1946"/>
                </a:cubicBezTo>
                <a:cubicBezTo>
                  <a:pt x="28964" y="1986"/>
                  <a:pt x="29137" y="1973"/>
                  <a:pt x="29311" y="1919"/>
                </a:cubicBezTo>
                <a:cubicBezTo>
                  <a:pt x="29497" y="1866"/>
                  <a:pt x="29590" y="1759"/>
                  <a:pt x="29590" y="1560"/>
                </a:cubicBezTo>
                <a:cubicBezTo>
                  <a:pt x="29590" y="1466"/>
                  <a:pt x="29577" y="1373"/>
                  <a:pt x="29537" y="1280"/>
                </a:cubicBezTo>
                <a:cubicBezTo>
                  <a:pt x="29497" y="1200"/>
                  <a:pt x="29417" y="1147"/>
                  <a:pt x="29364" y="1080"/>
                </a:cubicBezTo>
                <a:cubicBezTo>
                  <a:pt x="29550" y="800"/>
                  <a:pt x="29590" y="787"/>
                  <a:pt x="29977" y="907"/>
                </a:cubicBezTo>
                <a:cubicBezTo>
                  <a:pt x="29963" y="1120"/>
                  <a:pt x="29963" y="1333"/>
                  <a:pt x="29923" y="1546"/>
                </a:cubicBezTo>
                <a:cubicBezTo>
                  <a:pt x="29870" y="2039"/>
                  <a:pt x="29670" y="2439"/>
                  <a:pt x="29244" y="2705"/>
                </a:cubicBezTo>
                <a:cubicBezTo>
                  <a:pt x="29111" y="2785"/>
                  <a:pt x="28978" y="2839"/>
                  <a:pt x="28844" y="2918"/>
                </a:cubicBezTo>
                <a:cubicBezTo>
                  <a:pt x="28644" y="3025"/>
                  <a:pt x="28418" y="3038"/>
                  <a:pt x="28218" y="3105"/>
                </a:cubicBezTo>
                <a:cubicBezTo>
                  <a:pt x="27992" y="3185"/>
                  <a:pt x="27765" y="3198"/>
                  <a:pt x="27525" y="3185"/>
                </a:cubicBezTo>
                <a:cubicBezTo>
                  <a:pt x="27206" y="3172"/>
                  <a:pt x="26899" y="3158"/>
                  <a:pt x="26579" y="3158"/>
                </a:cubicBezTo>
                <a:cubicBezTo>
                  <a:pt x="26166" y="3158"/>
                  <a:pt x="25753" y="3092"/>
                  <a:pt x="25354" y="3012"/>
                </a:cubicBezTo>
                <a:cubicBezTo>
                  <a:pt x="25247" y="2985"/>
                  <a:pt x="25154" y="2932"/>
                  <a:pt x="25047" y="2892"/>
                </a:cubicBezTo>
                <a:cubicBezTo>
                  <a:pt x="25047" y="2719"/>
                  <a:pt x="25047" y="2572"/>
                  <a:pt x="25034" y="2426"/>
                </a:cubicBezTo>
                <a:cubicBezTo>
                  <a:pt x="24994" y="2159"/>
                  <a:pt x="24967" y="1879"/>
                  <a:pt x="24754" y="1706"/>
                </a:cubicBezTo>
                <a:cubicBezTo>
                  <a:pt x="24448" y="1453"/>
                  <a:pt x="24155" y="1186"/>
                  <a:pt x="23742" y="1093"/>
                </a:cubicBezTo>
                <a:cubicBezTo>
                  <a:pt x="23648" y="1080"/>
                  <a:pt x="23555" y="1053"/>
                  <a:pt x="23462" y="1013"/>
                </a:cubicBezTo>
                <a:cubicBezTo>
                  <a:pt x="23049" y="867"/>
                  <a:pt x="22636" y="867"/>
                  <a:pt x="22210" y="987"/>
                </a:cubicBezTo>
                <a:cubicBezTo>
                  <a:pt x="22103" y="1013"/>
                  <a:pt x="21983" y="1053"/>
                  <a:pt x="21890" y="1027"/>
                </a:cubicBezTo>
                <a:cubicBezTo>
                  <a:pt x="21597" y="947"/>
                  <a:pt x="21330" y="1013"/>
                  <a:pt x="21050" y="1093"/>
                </a:cubicBezTo>
                <a:cubicBezTo>
                  <a:pt x="20851" y="1147"/>
                  <a:pt x="20651" y="1200"/>
                  <a:pt x="20451" y="1266"/>
                </a:cubicBezTo>
                <a:cubicBezTo>
                  <a:pt x="20224" y="1333"/>
                  <a:pt x="19985" y="1413"/>
                  <a:pt x="19758" y="1520"/>
                </a:cubicBezTo>
                <a:cubicBezTo>
                  <a:pt x="19012" y="1853"/>
                  <a:pt x="18266" y="2199"/>
                  <a:pt x="17480" y="2452"/>
                </a:cubicBezTo>
                <a:cubicBezTo>
                  <a:pt x="17200" y="2532"/>
                  <a:pt x="16920" y="2599"/>
                  <a:pt x="16641" y="2665"/>
                </a:cubicBezTo>
                <a:cubicBezTo>
                  <a:pt x="16361" y="2719"/>
                  <a:pt x="16081" y="2772"/>
                  <a:pt x="15788" y="2825"/>
                </a:cubicBezTo>
                <a:cubicBezTo>
                  <a:pt x="15628" y="2852"/>
                  <a:pt x="15468" y="2878"/>
                  <a:pt x="15308" y="2878"/>
                </a:cubicBezTo>
                <a:cubicBezTo>
                  <a:pt x="15082" y="2892"/>
                  <a:pt x="14869" y="2878"/>
                  <a:pt x="14642" y="2905"/>
                </a:cubicBezTo>
                <a:cubicBezTo>
                  <a:pt x="14429" y="2918"/>
                  <a:pt x="14216" y="2839"/>
                  <a:pt x="13989" y="2865"/>
                </a:cubicBezTo>
                <a:cubicBezTo>
                  <a:pt x="13803" y="2878"/>
                  <a:pt x="13603" y="2785"/>
                  <a:pt x="13483" y="2612"/>
                </a:cubicBezTo>
                <a:cubicBezTo>
                  <a:pt x="13510" y="2559"/>
                  <a:pt x="13523" y="2532"/>
                  <a:pt x="13536" y="2519"/>
                </a:cubicBezTo>
                <a:cubicBezTo>
                  <a:pt x="13869" y="2226"/>
                  <a:pt x="14096" y="1879"/>
                  <a:pt x="14176" y="1440"/>
                </a:cubicBezTo>
                <a:cubicBezTo>
                  <a:pt x="14189" y="1386"/>
                  <a:pt x="14216" y="1333"/>
                  <a:pt x="14242" y="1293"/>
                </a:cubicBezTo>
                <a:cubicBezTo>
                  <a:pt x="14282" y="1200"/>
                  <a:pt x="14269" y="1107"/>
                  <a:pt x="14242" y="1013"/>
                </a:cubicBezTo>
                <a:cubicBezTo>
                  <a:pt x="14162" y="680"/>
                  <a:pt x="14003" y="440"/>
                  <a:pt x="13670" y="307"/>
                </a:cubicBezTo>
                <a:cubicBezTo>
                  <a:pt x="13416" y="201"/>
                  <a:pt x="13350" y="187"/>
                  <a:pt x="13150" y="360"/>
                </a:cubicBezTo>
                <a:cubicBezTo>
                  <a:pt x="12830" y="640"/>
                  <a:pt x="12657" y="1000"/>
                  <a:pt x="12510" y="1386"/>
                </a:cubicBezTo>
                <a:cubicBezTo>
                  <a:pt x="12430" y="1599"/>
                  <a:pt x="12391" y="1813"/>
                  <a:pt x="12470" y="2039"/>
                </a:cubicBezTo>
                <a:cubicBezTo>
                  <a:pt x="12484" y="2106"/>
                  <a:pt x="12484" y="2186"/>
                  <a:pt x="12484" y="2252"/>
                </a:cubicBezTo>
                <a:cubicBezTo>
                  <a:pt x="12444" y="2292"/>
                  <a:pt x="12417" y="2306"/>
                  <a:pt x="12391" y="2319"/>
                </a:cubicBezTo>
                <a:cubicBezTo>
                  <a:pt x="11898" y="2505"/>
                  <a:pt x="11405" y="2705"/>
                  <a:pt x="10898" y="2878"/>
                </a:cubicBezTo>
                <a:cubicBezTo>
                  <a:pt x="10539" y="2998"/>
                  <a:pt x="10166" y="3105"/>
                  <a:pt x="9779" y="3118"/>
                </a:cubicBezTo>
                <a:cubicBezTo>
                  <a:pt x="9273" y="3118"/>
                  <a:pt x="8767" y="3132"/>
                  <a:pt x="8260" y="3145"/>
                </a:cubicBezTo>
                <a:cubicBezTo>
                  <a:pt x="8180" y="3145"/>
                  <a:pt x="8114" y="3132"/>
                  <a:pt x="8047" y="3118"/>
                </a:cubicBezTo>
                <a:cubicBezTo>
                  <a:pt x="7754" y="3038"/>
                  <a:pt x="7448" y="3038"/>
                  <a:pt x="7155" y="3038"/>
                </a:cubicBezTo>
                <a:cubicBezTo>
                  <a:pt x="7008" y="3038"/>
                  <a:pt x="6875" y="3038"/>
                  <a:pt x="6742" y="3012"/>
                </a:cubicBezTo>
                <a:cubicBezTo>
                  <a:pt x="6275" y="2892"/>
                  <a:pt x="5809" y="2785"/>
                  <a:pt x="5356" y="2612"/>
                </a:cubicBezTo>
                <a:cubicBezTo>
                  <a:pt x="5076" y="2492"/>
                  <a:pt x="4783" y="2399"/>
                  <a:pt x="4530" y="2252"/>
                </a:cubicBezTo>
                <a:cubicBezTo>
                  <a:pt x="4210" y="2066"/>
                  <a:pt x="3890" y="1866"/>
                  <a:pt x="3624" y="1613"/>
                </a:cubicBezTo>
                <a:cubicBezTo>
                  <a:pt x="3278" y="1320"/>
                  <a:pt x="2918" y="1053"/>
                  <a:pt x="2478" y="907"/>
                </a:cubicBezTo>
                <a:cubicBezTo>
                  <a:pt x="2318" y="840"/>
                  <a:pt x="2172" y="800"/>
                  <a:pt x="1999" y="800"/>
                </a:cubicBezTo>
                <a:cubicBezTo>
                  <a:pt x="1732" y="773"/>
                  <a:pt x="1492" y="867"/>
                  <a:pt x="1239" y="907"/>
                </a:cubicBezTo>
                <a:cubicBezTo>
                  <a:pt x="999" y="960"/>
                  <a:pt x="813" y="1067"/>
                  <a:pt x="613" y="1213"/>
                </a:cubicBezTo>
                <a:cubicBezTo>
                  <a:pt x="453" y="1333"/>
                  <a:pt x="387" y="1520"/>
                  <a:pt x="267" y="1653"/>
                </a:cubicBezTo>
                <a:cubicBezTo>
                  <a:pt x="14" y="1933"/>
                  <a:pt x="0" y="2252"/>
                  <a:pt x="40" y="2585"/>
                </a:cubicBezTo>
                <a:cubicBezTo>
                  <a:pt x="80" y="3012"/>
                  <a:pt x="413" y="3278"/>
                  <a:pt x="826" y="3265"/>
                </a:cubicBezTo>
                <a:cubicBezTo>
                  <a:pt x="999" y="3252"/>
                  <a:pt x="1173" y="3238"/>
                  <a:pt x="1359" y="3278"/>
                </a:cubicBezTo>
                <a:cubicBezTo>
                  <a:pt x="1506" y="3305"/>
                  <a:pt x="1652" y="3291"/>
                  <a:pt x="1812" y="3291"/>
                </a:cubicBezTo>
                <a:cubicBezTo>
                  <a:pt x="2159" y="3265"/>
                  <a:pt x="2398" y="3012"/>
                  <a:pt x="2385" y="2665"/>
                </a:cubicBezTo>
                <a:cubicBezTo>
                  <a:pt x="2385" y="2559"/>
                  <a:pt x="2372" y="2439"/>
                  <a:pt x="2332" y="2346"/>
                </a:cubicBezTo>
                <a:cubicBezTo>
                  <a:pt x="2292" y="2172"/>
                  <a:pt x="2198" y="2026"/>
                  <a:pt x="2025" y="1986"/>
                </a:cubicBezTo>
                <a:cubicBezTo>
                  <a:pt x="1892" y="1959"/>
                  <a:pt x="1759" y="1973"/>
                  <a:pt x="1612" y="1973"/>
                </a:cubicBezTo>
                <a:cubicBezTo>
                  <a:pt x="1506" y="1986"/>
                  <a:pt x="1452" y="2052"/>
                  <a:pt x="1426" y="2159"/>
                </a:cubicBezTo>
                <a:cubicBezTo>
                  <a:pt x="1399" y="2319"/>
                  <a:pt x="1426" y="2492"/>
                  <a:pt x="1346" y="2652"/>
                </a:cubicBezTo>
                <a:cubicBezTo>
                  <a:pt x="1226" y="2692"/>
                  <a:pt x="1106" y="2745"/>
                  <a:pt x="986" y="2799"/>
                </a:cubicBezTo>
                <a:cubicBezTo>
                  <a:pt x="933" y="2745"/>
                  <a:pt x="866" y="2705"/>
                  <a:pt x="840" y="2652"/>
                </a:cubicBezTo>
                <a:cubicBezTo>
                  <a:pt x="760" y="2492"/>
                  <a:pt x="693" y="2319"/>
                  <a:pt x="653" y="2159"/>
                </a:cubicBezTo>
                <a:cubicBezTo>
                  <a:pt x="626" y="2066"/>
                  <a:pt x="626" y="1959"/>
                  <a:pt x="640" y="1866"/>
                </a:cubicBezTo>
                <a:cubicBezTo>
                  <a:pt x="640" y="1813"/>
                  <a:pt x="666" y="1746"/>
                  <a:pt x="706" y="1733"/>
                </a:cubicBezTo>
                <a:cubicBezTo>
                  <a:pt x="893" y="1639"/>
                  <a:pt x="1079" y="1520"/>
                  <a:pt x="1266" y="1493"/>
                </a:cubicBezTo>
                <a:cubicBezTo>
                  <a:pt x="1506" y="1466"/>
                  <a:pt x="1759" y="1480"/>
                  <a:pt x="1985" y="1613"/>
                </a:cubicBezTo>
                <a:cubicBezTo>
                  <a:pt x="2159" y="1706"/>
                  <a:pt x="2345" y="1759"/>
                  <a:pt x="2518" y="1839"/>
                </a:cubicBezTo>
                <a:cubicBezTo>
                  <a:pt x="2891" y="2026"/>
                  <a:pt x="3291" y="2186"/>
                  <a:pt x="3637" y="2439"/>
                </a:cubicBezTo>
                <a:cubicBezTo>
                  <a:pt x="3904" y="2639"/>
                  <a:pt x="4184" y="2825"/>
                  <a:pt x="4477" y="2972"/>
                </a:cubicBezTo>
                <a:cubicBezTo>
                  <a:pt x="4890" y="3185"/>
                  <a:pt x="5303" y="3398"/>
                  <a:pt x="5769" y="3491"/>
                </a:cubicBezTo>
                <a:cubicBezTo>
                  <a:pt x="6129" y="3571"/>
                  <a:pt x="6502" y="3558"/>
                  <a:pt x="6848" y="3705"/>
                </a:cubicBezTo>
                <a:cubicBezTo>
                  <a:pt x="6968" y="3744"/>
                  <a:pt x="7088" y="3798"/>
                  <a:pt x="7208" y="3798"/>
                </a:cubicBezTo>
                <a:cubicBezTo>
                  <a:pt x="7474" y="3798"/>
                  <a:pt x="7714" y="3864"/>
                  <a:pt x="7981" y="3931"/>
                </a:cubicBezTo>
                <a:cubicBezTo>
                  <a:pt x="8074" y="3944"/>
                  <a:pt x="8167" y="3944"/>
                  <a:pt x="8260" y="3944"/>
                </a:cubicBezTo>
                <a:cubicBezTo>
                  <a:pt x="8847" y="3944"/>
                  <a:pt x="9446" y="3958"/>
                  <a:pt x="10032" y="3944"/>
                </a:cubicBezTo>
                <a:cubicBezTo>
                  <a:pt x="10325" y="3931"/>
                  <a:pt x="10605" y="3864"/>
                  <a:pt x="10885" y="3824"/>
                </a:cubicBezTo>
                <a:cubicBezTo>
                  <a:pt x="10952" y="3824"/>
                  <a:pt x="11018" y="3798"/>
                  <a:pt x="11085" y="3784"/>
                </a:cubicBezTo>
                <a:cubicBezTo>
                  <a:pt x="11498" y="3758"/>
                  <a:pt x="11871" y="3638"/>
                  <a:pt x="12217" y="3451"/>
                </a:cubicBezTo>
                <a:cubicBezTo>
                  <a:pt x="12271" y="3425"/>
                  <a:pt x="12324" y="3385"/>
                  <a:pt x="12364" y="3385"/>
                </a:cubicBezTo>
                <a:cubicBezTo>
                  <a:pt x="12550" y="3371"/>
                  <a:pt x="12684" y="3291"/>
                  <a:pt x="12817" y="3198"/>
                </a:cubicBezTo>
                <a:cubicBezTo>
                  <a:pt x="12910" y="3132"/>
                  <a:pt x="13017" y="3092"/>
                  <a:pt x="13097" y="3052"/>
                </a:cubicBezTo>
                <a:cubicBezTo>
                  <a:pt x="13376" y="3198"/>
                  <a:pt x="13643" y="3345"/>
                  <a:pt x="13909" y="3491"/>
                </a:cubicBezTo>
                <a:cubicBezTo>
                  <a:pt x="14003" y="3545"/>
                  <a:pt x="14109" y="3598"/>
                  <a:pt x="14216" y="3611"/>
                </a:cubicBezTo>
                <a:cubicBezTo>
                  <a:pt x="14762" y="3651"/>
                  <a:pt x="15308" y="3744"/>
                  <a:pt x="15854" y="3571"/>
                </a:cubicBezTo>
                <a:cubicBezTo>
                  <a:pt x="15908" y="3558"/>
                  <a:pt x="15988" y="3545"/>
                  <a:pt x="16054" y="3558"/>
                </a:cubicBezTo>
                <a:cubicBezTo>
                  <a:pt x="16281" y="3571"/>
                  <a:pt x="16481" y="3505"/>
                  <a:pt x="16694" y="3438"/>
                </a:cubicBezTo>
                <a:cubicBezTo>
                  <a:pt x="16934" y="3371"/>
                  <a:pt x="17160" y="3291"/>
                  <a:pt x="17400" y="3238"/>
                </a:cubicBezTo>
                <a:cubicBezTo>
                  <a:pt x="17653" y="3172"/>
                  <a:pt x="17880" y="3105"/>
                  <a:pt x="18079" y="2945"/>
                </a:cubicBezTo>
                <a:cubicBezTo>
                  <a:pt x="18133" y="2905"/>
                  <a:pt x="18199" y="2878"/>
                  <a:pt x="18266" y="2865"/>
                </a:cubicBezTo>
                <a:cubicBezTo>
                  <a:pt x="18532" y="2812"/>
                  <a:pt x="18759" y="2679"/>
                  <a:pt x="18985" y="2559"/>
                </a:cubicBezTo>
                <a:cubicBezTo>
                  <a:pt x="19385" y="2359"/>
                  <a:pt x="19811" y="2279"/>
                  <a:pt x="20251" y="2212"/>
                </a:cubicBezTo>
                <a:cubicBezTo>
                  <a:pt x="20451" y="2186"/>
                  <a:pt x="20651" y="2159"/>
                  <a:pt x="20851" y="2092"/>
                </a:cubicBezTo>
                <a:cubicBezTo>
                  <a:pt x="21130" y="1999"/>
                  <a:pt x="21410" y="1946"/>
                  <a:pt x="21703" y="1959"/>
                </a:cubicBezTo>
                <a:cubicBezTo>
                  <a:pt x="21916" y="1986"/>
                  <a:pt x="22130" y="1959"/>
                  <a:pt x="22343" y="1879"/>
                </a:cubicBezTo>
                <a:cubicBezTo>
                  <a:pt x="22569" y="1799"/>
                  <a:pt x="22809" y="1799"/>
                  <a:pt x="23036" y="1893"/>
                </a:cubicBezTo>
                <a:cubicBezTo>
                  <a:pt x="23195" y="1959"/>
                  <a:pt x="23369" y="2012"/>
                  <a:pt x="23515" y="2106"/>
                </a:cubicBezTo>
                <a:cubicBezTo>
                  <a:pt x="23768" y="2239"/>
                  <a:pt x="23968" y="2412"/>
                  <a:pt x="24115" y="2732"/>
                </a:cubicBezTo>
                <a:cubicBezTo>
                  <a:pt x="23968" y="2759"/>
                  <a:pt x="23888" y="2785"/>
                  <a:pt x="23795" y="2772"/>
                </a:cubicBezTo>
                <a:cubicBezTo>
                  <a:pt x="23262" y="2745"/>
                  <a:pt x="22836" y="2945"/>
                  <a:pt x="22449" y="3305"/>
                </a:cubicBezTo>
                <a:cubicBezTo>
                  <a:pt x="22289" y="3465"/>
                  <a:pt x="22210" y="3625"/>
                  <a:pt x="22223" y="3851"/>
                </a:cubicBezTo>
                <a:cubicBezTo>
                  <a:pt x="22236" y="4144"/>
                  <a:pt x="22396" y="4331"/>
                  <a:pt x="22702" y="4357"/>
                </a:cubicBezTo>
                <a:cubicBezTo>
                  <a:pt x="22889" y="4384"/>
                  <a:pt x="23075" y="4397"/>
                  <a:pt x="23275" y="4424"/>
                </a:cubicBezTo>
                <a:cubicBezTo>
                  <a:pt x="23888" y="4531"/>
                  <a:pt x="24368" y="4277"/>
                  <a:pt x="24741" y="3798"/>
                </a:cubicBezTo>
                <a:cubicBezTo>
                  <a:pt x="24768" y="3771"/>
                  <a:pt x="24781" y="3731"/>
                  <a:pt x="24807" y="3705"/>
                </a:cubicBezTo>
                <a:cubicBezTo>
                  <a:pt x="24861" y="3638"/>
                  <a:pt x="24914" y="3585"/>
                  <a:pt x="24981" y="3505"/>
                </a:cubicBezTo>
                <a:cubicBezTo>
                  <a:pt x="25234" y="3571"/>
                  <a:pt x="25500" y="3598"/>
                  <a:pt x="25740" y="3691"/>
                </a:cubicBezTo>
                <a:cubicBezTo>
                  <a:pt x="25900" y="3758"/>
                  <a:pt x="26047" y="3811"/>
                  <a:pt x="26206" y="3824"/>
                </a:cubicBezTo>
                <a:cubicBezTo>
                  <a:pt x="27032" y="3851"/>
                  <a:pt x="27858" y="3878"/>
                  <a:pt x="28684" y="3904"/>
                </a:cubicBezTo>
                <a:cubicBezTo>
                  <a:pt x="28791" y="3904"/>
                  <a:pt x="28898" y="3878"/>
                  <a:pt x="29004" y="3864"/>
                </a:cubicBezTo>
                <a:cubicBezTo>
                  <a:pt x="29404" y="3798"/>
                  <a:pt x="29764" y="3625"/>
                  <a:pt x="30110" y="3425"/>
                </a:cubicBezTo>
                <a:cubicBezTo>
                  <a:pt x="30430" y="3225"/>
                  <a:pt x="30656" y="2932"/>
                  <a:pt x="30843" y="2612"/>
                </a:cubicBezTo>
                <a:cubicBezTo>
                  <a:pt x="30909" y="2505"/>
                  <a:pt x="30923" y="2346"/>
                  <a:pt x="30936" y="2212"/>
                </a:cubicBezTo>
                <a:cubicBezTo>
                  <a:pt x="30989" y="1879"/>
                  <a:pt x="30909" y="1560"/>
                  <a:pt x="30856" y="124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8604002" y="539998"/>
            <a:ext cx="233380" cy="1596217"/>
          </a:xfrm>
          <a:custGeom>
            <a:rect b="b" l="l" r="r" t="t"/>
            <a:pathLst>
              <a:path extrusionOk="0" h="30990" w="4531">
                <a:moveTo>
                  <a:pt x="1226" y="6915"/>
                </a:moveTo>
                <a:cubicBezTo>
                  <a:pt x="1319" y="7128"/>
                  <a:pt x="1293" y="7275"/>
                  <a:pt x="1239" y="7421"/>
                </a:cubicBezTo>
                <a:cubicBezTo>
                  <a:pt x="1146" y="7648"/>
                  <a:pt x="1080" y="7888"/>
                  <a:pt x="880" y="8048"/>
                </a:cubicBezTo>
                <a:cubicBezTo>
                  <a:pt x="813" y="8114"/>
                  <a:pt x="746" y="8194"/>
                  <a:pt x="640" y="8154"/>
                </a:cubicBezTo>
                <a:cubicBezTo>
                  <a:pt x="547" y="7728"/>
                  <a:pt x="547" y="7728"/>
                  <a:pt x="773" y="7408"/>
                </a:cubicBezTo>
                <a:cubicBezTo>
                  <a:pt x="826" y="7315"/>
                  <a:pt x="880" y="7222"/>
                  <a:pt x="960" y="7142"/>
                </a:cubicBezTo>
                <a:cubicBezTo>
                  <a:pt x="1026" y="7062"/>
                  <a:pt x="1119" y="7008"/>
                  <a:pt x="1226" y="6915"/>
                </a:cubicBezTo>
                <a:close/>
                <a:moveTo>
                  <a:pt x="3784" y="17613"/>
                </a:moveTo>
                <a:cubicBezTo>
                  <a:pt x="3478" y="17907"/>
                  <a:pt x="3145" y="18026"/>
                  <a:pt x="2812" y="18133"/>
                </a:cubicBezTo>
                <a:cubicBezTo>
                  <a:pt x="2732" y="18160"/>
                  <a:pt x="2652" y="18146"/>
                  <a:pt x="2598" y="18040"/>
                </a:cubicBezTo>
                <a:cubicBezTo>
                  <a:pt x="2878" y="17853"/>
                  <a:pt x="3185" y="17720"/>
                  <a:pt x="3504" y="17600"/>
                </a:cubicBezTo>
                <a:cubicBezTo>
                  <a:pt x="3571" y="17573"/>
                  <a:pt x="3651" y="17600"/>
                  <a:pt x="3784" y="17613"/>
                </a:cubicBezTo>
                <a:close/>
                <a:moveTo>
                  <a:pt x="2319" y="54"/>
                </a:moveTo>
                <a:cubicBezTo>
                  <a:pt x="2185" y="67"/>
                  <a:pt x="2025" y="81"/>
                  <a:pt x="1919" y="147"/>
                </a:cubicBezTo>
                <a:cubicBezTo>
                  <a:pt x="1599" y="334"/>
                  <a:pt x="1306" y="560"/>
                  <a:pt x="1106" y="880"/>
                </a:cubicBezTo>
                <a:cubicBezTo>
                  <a:pt x="906" y="1226"/>
                  <a:pt x="733" y="1586"/>
                  <a:pt x="667" y="1986"/>
                </a:cubicBezTo>
                <a:cubicBezTo>
                  <a:pt x="653" y="2092"/>
                  <a:pt x="627" y="2199"/>
                  <a:pt x="627" y="2305"/>
                </a:cubicBezTo>
                <a:cubicBezTo>
                  <a:pt x="653" y="3131"/>
                  <a:pt x="680" y="3957"/>
                  <a:pt x="706" y="4784"/>
                </a:cubicBezTo>
                <a:cubicBezTo>
                  <a:pt x="720" y="4943"/>
                  <a:pt x="773" y="5090"/>
                  <a:pt x="840" y="5250"/>
                </a:cubicBezTo>
                <a:cubicBezTo>
                  <a:pt x="933" y="5490"/>
                  <a:pt x="960" y="5756"/>
                  <a:pt x="1026" y="6009"/>
                </a:cubicBezTo>
                <a:cubicBezTo>
                  <a:pt x="946" y="6076"/>
                  <a:pt x="893" y="6129"/>
                  <a:pt x="826" y="6182"/>
                </a:cubicBezTo>
                <a:cubicBezTo>
                  <a:pt x="800" y="6209"/>
                  <a:pt x="760" y="6222"/>
                  <a:pt x="733" y="6249"/>
                </a:cubicBezTo>
                <a:cubicBezTo>
                  <a:pt x="240" y="6622"/>
                  <a:pt x="0" y="7102"/>
                  <a:pt x="107" y="7715"/>
                </a:cubicBezTo>
                <a:cubicBezTo>
                  <a:pt x="134" y="7914"/>
                  <a:pt x="147" y="8101"/>
                  <a:pt x="174" y="8287"/>
                </a:cubicBezTo>
                <a:cubicBezTo>
                  <a:pt x="200" y="8594"/>
                  <a:pt x="387" y="8754"/>
                  <a:pt x="680" y="8767"/>
                </a:cubicBezTo>
                <a:cubicBezTo>
                  <a:pt x="906" y="8780"/>
                  <a:pt x="1066" y="8700"/>
                  <a:pt x="1226" y="8541"/>
                </a:cubicBezTo>
                <a:cubicBezTo>
                  <a:pt x="1586" y="8154"/>
                  <a:pt x="1786" y="7728"/>
                  <a:pt x="1759" y="7195"/>
                </a:cubicBezTo>
                <a:cubicBezTo>
                  <a:pt x="1746" y="7102"/>
                  <a:pt x="1772" y="7022"/>
                  <a:pt x="1799" y="6875"/>
                </a:cubicBezTo>
                <a:cubicBezTo>
                  <a:pt x="2119" y="7022"/>
                  <a:pt x="2292" y="7222"/>
                  <a:pt x="2425" y="7475"/>
                </a:cubicBezTo>
                <a:cubicBezTo>
                  <a:pt x="2518" y="7621"/>
                  <a:pt x="2572" y="7794"/>
                  <a:pt x="2638" y="7954"/>
                </a:cubicBezTo>
                <a:cubicBezTo>
                  <a:pt x="2732" y="8181"/>
                  <a:pt x="2732" y="8421"/>
                  <a:pt x="2652" y="8647"/>
                </a:cubicBezTo>
                <a:cubicBezTo>
                  <a:pt x="2572" y="8860"/>
                  <a:pt x="2545" y="9073"/>
                  <a:pt x="2572" y="9287"/>
                </a:cubicBezTo>
                <a:cubicBezTo>
                  <a:pt x="2585" y="9580"/>
                  <a:pt x="2532" y="9860"/>
                  <a:pt x="2438" y="10139"/>
                </a:cubicBezTo>
                <a:cubicBezTo>
                  <a:pt x="2372" y="10339"/>
                  <a:pt x="2345" y="10539"/>
                  <a:pt x="2319" y="10739"/>
                </a:cubicBezTo>
                <a:cubicBezTo>
                  <a:pt x="2252" y="11178"/>
                  <a:pt x="2172" y="11605"/>
                  <a:pt x="1972" y="12005"/>
                </a:cubicBezTo>
                <a:cubicBezTo>
                  <a:pt x="1852" y="12231"/>
                  <a:pt x="1719" y="12457"/>
                  <a:pt x="1666" y="12724"/>
                </a:cubicBezTo>
                <a:cubicBezTo>
                  <a:pt x="1652" y="12791"/>
                  <a:pt x="1626" y="12857"/>
                  <a:pt x="1586" y="12910"/>
                </a:cubicBezTo>
                <a:cubicBezTo>
                  <a:pt x="1426" y="13110"/>
                  <a:pt x="1359" y="13337"/>
                  <a:pt x="1293" y="13590"/>
                </a:cubicBezTo>
                <a:cubicBezTo>
                  <a:pt x="1239" y="13830"/>
                  <a:pt x="1159" y="14056"/>
                  <a:pt x="1093" y="14296"/>
                </a:cubicBezTo>
                <a:cubicBezTo>
                  <a:pt x="1026" y="14509"/>
                  <a:pt x="960" y="14709"/>
                  <a:pt x="973" y="14936"/>
                </a:cubicBezTo>
                <a:cubicBezTo>
                  <a:pt x="986" y="15002"/>
                  <a:pt x="973" y="15082"/>
                  <a:pt x="960" y="15135"/>
                </a:cubicBezTo>
                <a:cubicBezTo>
                  <a:pt x="786" y="15682"/>
                  <a:pt x="880" y="16228"/>
                  <a:pt x="920" y="16774"/>
                </a:cubicBezTo>
                <a:cubicBezTo>
                  <a:pt x="933" y="16881"/>
                  <a:pt x="986" y="16987"/>
                  <a:pt x="1040" y="17081"/>
                </a:cubicBezTo>
                <a:cubicBezTo>
                  <a:pt x="1186" y="17347"/>
                  <a:pt x="1333" y="17613"/>
                  <a:pt x="1479" y="17893"/>
                </a:cubicBezTo>
                <a:cubicBezTo>
                  <a:pt x="1439" y="17973"/>
                  <a:pt x="1399" y="18080"/>
                  <a:pt x="1333" y="18173"/>
                </a:cubicBezTo>
                <a:cubicBezTo>
                  <a:pt x="1239" y="18306"/>
                  <a:pt x="1159" y="18439"/>
                  <a:pt x="1146" y="18626"/>
                </a:cubicBezTo>
                <a:cubicBezTo>
                  <a:pt x="1146" y="18666"/>
                  <a:pt x="1106" y="18719"/>
                  <a:pt x="1080" y="18773"/>
                </a:cubicBezTo>
                <a:cubicBezTo>
                  <a:pt x="893" y="19119"/>
                  <a:pt x="773" y="19492"/>
                  <a:pt x="746" y="19905"/>
                </a:cubicBezTo>
                <a:cubicBezTo>
                  <a:pt x="733" y="19972"/>
                  <a:pt x="706" y="20038"/>
                  <a:pt x="706" y="20105"/>
                </a:cubicBezTo>
                <a:cubicBezTo>
                  <a:pt x="667" y="20385"/>
                  <a:pt x="600" y="20664"/>
                  <a:pt x="587" y="20957"/>
                </a:cubicBezTo>
                <a:cubicBezTo>
                  <a:pt x="573" y="21544"/>
                  <a:pt x="587" y="22143"/>
                  <a:pt x="587" y="22729"/>
                </a:cubicBezTo>
                <a:cubicBezTo>
                  <a:pt x="587" y="22823"/>
                  <a:pt x="587" y="22916"/>
                  <a:pt x="600" y="23009"/>
                </a:cubicBezTo>
                <a:cubicBezTo>
                  <a:pt x="667" y="23276"/>
                  <a:pt x="733" y="23515"/>
                  <a:pt x="733" y="23782"/>
                </a:cubicBezTo>
                <a:cubicBezTo>
                  <a:pt x="733" y="23902"/>
                  <a:pt x="786" y="24022"/>
                  <a:pt x="826" y="24142"/>
                </a:cubicBezTo>
                <a:cubicBezTo>
                  <a:pt x="973" y="24488"/>
                  <a:pt x="960" y="24861"/>
                  <a:pt x="1040" y="25221"/>
                </a:cubicBezTo>
                <a:cubicBezTo>
                  <a:pt x="1133" y="25687"/>
                  <a:pt x="1346" y="26100"/>
                  <a:pt x="1559" y="26513"/>
                </a:cubicBezTo>
                <a:cubicBezTo>
                  <a:pt x="1706" y="26806"/>
                  <a:pt x="1892" y="27086"/>
                  <a:pt x="2092" y="27352"/>
                </a:cubicBezTo>
                <a:cubicBezTo>
                  <a:pt x="2345" y="27699"/>
                  <a:pt x="2505" y="28099"/>
                  <a:pt x="2692" y="28472"/>
                </a:cubicBezTo>
                <a:cubicBezTo>
                  <a:pt x="2772" y="28645"/>
                  <a:pt x="2825" y="28831"/>
                  <a:pt x="2918" y="29005"/>
                </a:cubicBezTo>
                <a:cubicBezTo>
                  <a:pt x="3051" y="29231"/>
                  <a:pt x="3065" y="29484"/>
                  <a:pt x="3038" y="29724"/>
                </a:cubicBezTo>
                <a:cubicBezTo>
                  <a:pt x="3011" y="29910"/>
                  <a:pt x="2891" y="30097"/>
                  <a:pt x="2798" y="30284"/>
                </a:cubicBezTo>
                <a:cubicBezTo>
                  <a:pt x="2785" y="30323"/>
                  <a:pt x="2718" y="30350"/>
                  <a:pt x="2665" y="30350"/>
                </a:cubicBezTo>
                <a:cubicBezTo>
                  <a:pt x="2572" y="30363"/>
                  <a:pt x="2465" y="30363"/>
                  <a:pt x="2372" y="30337"/>
                </a:cubicBezTo>
                <a:cubicBezTo>
                  <a:pt x="2212" y="30297"/>
                  <a:pt x="2039" y="30230"/>
                  <a:pt x="1879" y="30150"/>
                </a:cubicBezTo>
                <a:cubicBezTo>
                  <a:pt x="1826" y="30124"/>
                  <a:pt x="1786" y="30057"/>
                  <a:pt x="1732" y="30004"/>
                </a:cubicBezTo>
                <a:cubicBezTo>
                  <a:pt x="1786" y="29884"/>
                  <a:pt x="1839" y="29764"/>
                  <a:pt x="1879" y="29644"/>
                </a:cubicBezTo>
                <a:cubicBezTo>
                  <a:pt x="2039" y="29564"/>
                  <a:pt x="2212" y="29591"/>
                  <a:pt x="2372" y="29564"/>
                </a:cubicBezTo>
                <a:cubicBezTo>
                  <a:pt x="2478" y="29537"/>
                  <a:pt x="2545" y="29484"/>
                  <a:pt x="2558" y="29378"/>
                </a:cubicBezTo>
                <a:cubicBezTo>
                  <a:pt x="2558" y="29231"/>
                  <a:pt x="2572" y="29098"/>
                  <a:pt x="2545" y="28965"/>
                </a:cubicBezTo>
                <a:cubicBezTo>
                  <a:pt x="2505" y="28791"/>
                  <a:pt x="2359" y="28698"/>
                  <a:pt x="2185" y="28658"/>
                </a:cubicBezTo>
                <a:cubicBezTo>
                  <a:pt x="2092" y="28618"/>
                  <a:pt x="1972" y="28605"/>
                  <a:pt x="1866" y="28605"/>
                </a:cubicBezTo>
                <a:cubicBezTo>
                  <a:pt x="1519" y="28592"/>
                  <a:pt x="1266" y="28831"/>
                  <a:pt x="1239" y="29178"/>
                </a:cubicBezTo>
                <a:cubicBezTo>
                  <a:pt x="1226" y="29338"/>
                  <a:pt x="1226" y="29484"/>
                  <a:pt x="1253" y="29631"/>
                </a:cubicBezTo>
                <a:cubicBezTo>
                  <a:pt x="1293" y="29817"/>
                  <a:pt x="1279" y="29990"/>
                  <a:pt x="1266" y="30164"/>
                </a:cubicBezTo>
                <a:cubicBezTo>
                  <a:pt x="1253" y="30577"/>
                  <a:pt x="1519" y="30910"/>
                  <a:pt x="1946" y="30950"/>
                </a:cubicBezTo>
                <a:cubicBezTo>
                  <a:pt x="2279" y="30990"/>
                  <a:pt x="2598" y="30976"/>
                  <a:pt x="2878" y="30723"/>
                </a:cubicBezTo>
                <a:cubicBezTo>
                  <a:pt x="3011" y="30603"/>
                  <a:pt x="3198" y="30537"/>
                  <a:pt x="3318" y="30377"/>
                </a:cubicBezTo>
                <a:cubicBezTo>
                  <a:pt x="3464" y="30177"/>
                  <a:pt x="3571" y="29990"/>
                  <a:pt x="3624" y="29751"/>
                </a:cubicBezTo>
                <a:cubicBezTo>
                  <a:pt x="3664" y="29497"/>
                  <a:pt x="3757" y="29244"/>
                  <a:pt x="3731" y="28991"/>
                </a:cubicBezTo>
                <a:cubicBezTo>
                  <a:pt x="3731" y="28818"/>
                  <a:pt x="3691" y="28671"/>
                  <a:pt x="3638" y="28512"/>
                </a:cubicBezTo>
                <a:cubicBezTo>
                  <a:pt x="3478" y="28072"/>
                  <a:pt x="3211" y="27712"/>
                  <a:pt x="2918" y="27366"/>
                </a:cubicBezTo>
                <a:cubicBezTo>
                  <a:pt x="2665" y="27099"/>
                  <a:pt x="2465" y="26780"/>
                  <a:pt x="2279" y="26460"/>
                </a:cubicBezTo>
                <a:cubicBezTo>
                  <a:pt x="2132" y="26207"/>
                  <a:pt x="2039" y="25914"/>
                  <a:pt x="1919" y="25634"/>
                </a:cubicBezTo>
                <a:cubicBezTo>
                  <a:pt x="1746" y="25181"/>
                  <a:pt x="1639" y="24715"/>
                  <a:pt x="1519" y="24248"/>
                </a:cubicBezTo>
                <a:cubicBezTo>
                  <a:pt x="1493" y="24115"/>
                  <a:pt x="1493" y="23982"/>
                  <a:pt x="1493" y="23835"/>
                </a:cubicBezTo>
                <a:cubicBezTo>
                  <a:pt x="1493" y="23542"/>
                  <a:pt x="1493" y="23236"/>
                  <a:pt x="1413" y="22943"/>
                </a:cubicBezTo>
                <a:cubicBezTo>
                  <a:pt x="1399" y="22876"/>
                  <a:pt x="1386" y="22809"/>
                  <a:pt x="1386" y="22729"/>
                </a:cubicBezTo>
                <a:cubicBezTo>
                  <a:pt x="1399" y="22223"/>
                  <a:pt x="1413" y="21717"/>
                  <a:pt x="1413" y="21211"/>
                </a:cubicBezTo>
                <a:cubicBezTo>
                  <a:pt x="1426" y="20824"/>
                  <a:pt x="1533" y="20451"/>
                  <a:pt x="1652" y="20091"/>
                </a:cubicBezTo>
                <a:cubicBezTo>
                  <a:pt x="1826" y="19585"/>
                  <a:pt x="2025" y="19092"/>
                  <a:pt x="2212" y="18599"/>
                </a:cubicBezTo>
                <a:cubicBezTo>
                  <a:pt x="2225" y="18573"/>
                  <a:pt x="2239" y="18546"/>
                  <a:pt x="2279" y="18506"/>
                </a:cubicBezTo>
                <a:cubicBezTo>
                  <a:pt x="2345" y="18506"/>
                  <a:pt x="2425" y="18506"/>
                  <a:pt x="2492" y="18519"/>
                </a:cubicBezTo>
                <a:cubicBezTo>
                  <a:pt x="2718" y="18586"/>
                  <a:pt x="2931" y="18559"/>
                  <a:pt x="3145" y="18479"/>
                </a:cubicBezTo>
                <a:cubicBezTo>
                  <a:pt x="3531" y="18333"/>
                  <a:pt x="3891" y="18160"/>
                  <a:pt x="4170" y="17840"/>
                </a:cubicBezTo>
                <a:cubicBezTo>
                  <a:pt x="4344" y="17640"/>
                  <a:pt x="4330" y="17573"/>
                  <a:pt x="4224" y="17320"/>
                </a:cubicBezTo>
                <a:cubicBezTo>
                  <a:pt x="4091" y="16987"/>
                  <a:pt x="3851" y="16827"/>
                  <a:pt x="3518" y="16747"/>
                </a:cubicBezTo>
                <a:cubicBezTo>
                  <a:pt x="3424" y="16721"/>
                  <a:pt x="3331" y="16707"/>
                  <a:pt x="3238" y="16747"/>
                </a:cubicBezTo>
                <a:cubicBezTo>
                  <a:pt x="3198" y="16774"/>
                  <a:pt x="3145" y="16801"/>
                  <a:pt x="3091" y="16814"/>
                </a:cubicBezTo>
                <a:cubicBezTo>
                  <a:pt x="2652" y="16894"/>
                  <a:pt x="2305" y="17120"/>
                  <a:pt x="2012" y="17454"/>
                </a:cubicBezTo>
                <a:cubicBezTo>
                  <a:pt x="1999" y="17467"/>
                  <a:pt x="1972" y="17480"/>
                  <a:pt x="1919" y="17507"/>
                </a:cubicBezTo>
                <a:cubicBezTo>
                  <a:pt x="1746" y="17387"/>
                  <a:pt x="1652" y="17187"/>
                  <a:pt x="1666" y="17001"/>
                </a:cubicBezTo>
                <a:cubicBezTo>
                  <a:pt x="1692" y="16774"/>
                  <a:pt x="1612" y="16561"/>
                  <a:pt x="1626" y="16348"/>
                </a:cubicBezTo>
                <a:cubicBezTo>
                  <a:pt x="1652" y="16121"/>
                  <a:pt x="1639" y="15908"/>
                  <a:pt x="1639" y="15682"/>
                </a:cubicBezTo>
                <a:cubicBezTo>
                  <a:pt x="1652" y="15522"/>
                  <a:pt x="1679" y="15362"/>
                  <a:pt x="1706" y="15202"/>
                </a:cubicBezTo>
                <a:cubicBezTo>
                  <a:pt x="1759" y="14909"/>
                  <a:pt x="1812" y="14629"/>
                  <a:pt x="1866" y="14349"/>
                </a:cubicBezTo>
                <a:cubicBezTo>
                  <a:pt x="1932" y="14070"/>
                  <a:pt x="1999" y="13790"/>
                  <a:pt x="2079" y="13510"/>
                </a:cubicBezTo>
                <a:cubicBezTo>
                  <a:pt x="2332" y="12724"/>
                  <a:pt x="2678" y="11978"/>
                  <a:pt x="3011" y="11232"/>
                </a:cubicBezTo>
                <a:cubicBezTo>
                  <a:pt x="3118" y="11005"/>
                  <a:pt x="3198" y="10765"/>
                  <a:pt x="3264" y="10539"/>
                </a:cubicBezTo>
                <a:cubicBezTo>
                  <a:pt x="3331" y="10339"/>
                  <a:pt x="3384" y="10139"/>
                  <a:pt x="3438" y="9939"/>
                </a:cubicBezTo>
                <a:cubicBezTo>
                  <a:pt x="3518" y="9660"/>
                  <a:pt x="3584" y="9393"/>
                  <a:pt x="3504" y="9100"/>
                </a:cubicBezTo>
                <a:cubicBezTo>
                  <a:pt x="3478" y="9007"/>
                  <a:pt x="3518" y="8887"/>
                  <a:pt x="3544" y="8780"/>
                </a:cubicBezTo>
                <a:cubicBezTo>
                  <a:pt x="3664" y="8354"/>
                  <a:pt x="3664" y="7941"/>
                  <a:pt x="3518" y="7528"/>
                </a:cubicBezTo>
                <a:cubicBezTo>
                  <a:pt x="3478" y="7435"/>
                  <a:pt x="3451" y="7341"/>
                  <a:pt x="3438" y="7248"/>
                </a:cubicBezTo>
                <a:cubicBezTo>
                  <a:pt x="3344" y="6835"/>
                  <a:pt x="3078" y="6542"/>
                  <a:pt x="2825" y="6236"/>
                </a:cubicBezTo>
                <a:cubicBezTo>
                  <a:pt x="2652" y="6023"/>
                  <a:pt x="2372" y="5996"/>
                  <a:pt x="2105" y="5956"/>
                </a:cubicBezTo>
                <a:cubicBezTo>
                  <a:pt x="1959" y="5943"/>
                  <a:pt x="1812" y="5943"/>
                  <a:pt x="1639" y="5943"/>
                </a:cubicBezTo>
                <a:cubicBezTo>
                  <a:pt x="1599" y="5836"/>
                  <a:pt x="1546" y="5743"/>
                  <a:pt x="1519" y="5636"/>
                </a:cubicBezTo>
                <a:cubicBezTo>
                  <a:pt x="1439" y="5236"/>
                  <a:pt x="1373" y="4823"/>
                  <a:pt x="1373" y="4410"/>
                </a:cubicBezTo>
                <a:cubicBezTo>
                  <a:pt x="1373" y="4091"/>
                  <a:pt x="1359" y="3784"/>
                  <a:pt x="1346" y="3465"/>
                </a:cubicBezTo>
                <a:cubicBezTo>
                  <a:pt x="1333" y="3225"/>
                  <a:pt x="1346" y="2998"/>
                  <a:pt x="1426" y="2772"/>
                </a:cubicBezTo>
                <a:cubicBezTo>
                  <a:pt x="1493" y="2572"/>
                  <a:pt x="1506" y="2345"/>
                  <a:pt x="1612" y="2146"/>
                </a:cubicBezTo>
                <a:cubicBezTo>
                  <a:pt x="1692" y="2012"/>
                  <a:pt x="1746" y="1879"/>
                  <a:pt x="1826" y="1746"/>
                </a:cubicBezTo>
                <a:cubicBezTo>
                  <a:pt x="2079" y="1320"/>
                  <a:pt x="2492" y="1120"/>
                  <a:pt x="2985" y="1066"/>
                </a:cubicBezTo>
                <a:cubicBezTo>
                  <a:pt x="3198" y="1026"/>
                  <a:pt x="3411" y="1026"/>
                  <a:pt x="3624" y="1013"/>
                </a:cubicBezTo>
                <a:cubicBezTo>
                  <a:pt x="3744" y="1399"/>
                  <a:pt x="3731" y="1439"/>
                  <a:pt x="3451" y="1626"/>
                </a:cubicBezTo>
                <a:cubicBezTo>
                  <a:pt x="3384" y="1573"/>
                  <a:pt x="3331" y="1493"/>
                  <a:pt x="3251" y="1453"/>
                </a:cubicBezTo>
                <a:cubicBezTo>
                  <a:pt x="3158" y="1413"/>
                  <a:pt x="3065" y="1399"/>
                  <a:pt x="2971" y="1399"/>
                </a:cubicBezTo>
                <a:cubicBezTo>
                  <a:pt x="2772" y="1399"/>
                  <a:pt x="2665" y="1493"/>
                  <a:pt x="2612" y="1679"/>
                </a:cubicBezTo>
                <a:cubicBezTo>
                  <a:pt x="2558" y="1852"/>
                  <a:pt x="2545" y="2026"/>
                  <a:pt x="2585" y="2212"/>
                </a:cubicBezTo>
                <a:cubicBezTo>
                  <a:pt x="2625" y="2385"/>
                  <a:pt x="2732" y="2505"/>
                  <a:pt x="2918" y="2545"/>
                </a:cubicBezTo>
                <a:cubicBezTo>
                  <a:pt x="3251" y="2599"/>
                  <a:pt x="3571" y="2585"/>
                  <a:pt x="3837" y="2319"/>
                </a:cubicBezTo>
                <a:cubicBezTo>
                  <a:pt x="3904" y="2239"/>
                  <a:pt x="3971" y="2172"/>
                  <a:pt x="4037" y="2106"/>
                </a:cubicBezTo>
                <a:cubicBezTo>
                  <a:pt x="4530" y="1706"/>
                  <a:pt x="4384" y="1040"/>
                  <a:pt x="4144" y="653"/>
                </a:cubicBezTo>
                <a:cubicBezTo>
                  <a:pt x="3931" y="334"/>
                  <a:pt x="3624" y="200"/>
                  <a:pt x="3291" y="134"/>
                </a:cubicBezTo>
                <a:cubicBezTo>
                  <a:pt x="2971" y="81"/>
                  <a:pt x="2652" y="1"/>
                  <a:pt x="2319" y="5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10"/>
          <p:cNvSpPr txBox="1"/>
          <p:nvPr>
            <p:ph type="title"/>
          </p:nvPr>
        </p:nvSpPr>
        <p:spPr>
          <a:xfrm>
            <a:off x="718500" y="4182335"/>
            <a:ext cx="7707000" cy="36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Rakkas"/>
              <a:buNone/>
              <a:defRPr sz="3200">
                <a:solidFill>
                  <a:schemeClr val="dk1"/>
                </a:solidFill>
                <a:latin typeface="Rakkas"/>
                <a:ea typeface="Rakkas"/>
                <a:cs typeface="Rakkas"/>
                <a:sym typeface="Rakkas"/>
              </a:defRPr>
            </a:lvl1pPr>
            <a:lvl2pPr lvl="1">
              <a:spcBef>
                <a:spcPts val="0"/>
              </a:spcBef>
              <a:spcAft>
                <a:spcPts val="0"/>
              </a:spcAft>
              <a:buClr>
                <a:schemeClr val="dk1"/>
              </a:buClr>
              <a:buSzPts val="2800"/>
              <a:buFont typeface="Rakkas"/>
              <a:buNone/>
              <a:defRPr sz="2800">
                <a:solidFill>
                  <a:schemeClr val="dk1"/>
                </a:solidFill>
                <a:latin typeface="Rakkas"/>
                <a:ea typeface="Rakkas"/>
                <a:cs typeface="Rakkas"/>
                <a:sym typeface="Rakkas"/>
              </a:defRPr>
            </a:lvl2pPr>
            <a:lvl3pPr lvl="2">
              <a:spcBef>
                <a:spcPts val="0"/>
              </a:spcBef>
              <a:spcAft>
                <a:spcPts val="0"/>
              </a:spcAft>
              <a:buClr>
                <a:schemeClr val="dk1"/>
              </a:buClr>
              <a:buSzPts val="2800"/>
              <a:buFont typeface="Rakkas"/>
              <a:buNone/>
              <a:defRPr sz="2800">
                <a:solidFill>
                  <a:schemeClr val="dk1"/>
                </a:solidFill>
                <a:latin typeface="Rakkas"/>
                <a:ea typeface="Rakkas"/>
                <a:cs typeface="Rakkas"/>
                <a:sym typeface="Rakkas"/>
              </a:defRPr>
            </a:lvl3pPr>
            <a:lvl4pPr lvl="3">
              <a:spcBef>
                <a:spcPts val="0"/>
              </a:spcBef>
              <a:spcAft>
                <a:spcPts val="0"/>
              </a:spcAft>
              <a:buClr>
                <a:schemeClr val="dk1"/>
              </a:buClr>
              <a:buSzPts val="2800"/>
              <a:buFont typeface="Rakkas"/>
              <a:buNone/>
              <a:defRPr sz="2800">
                <a:solidFill>
                  <a:schemeClr val="dk1"/>
                </a:solidFill>
                <a:latin typeface="Rakkas"/>
                <a:ea typeface="Rakkas"/>
                <a:cs typeface="Rakkas"/>
                <a:sym typeface="Rakkas"/>
              </a:defRPr>
            </a:lvl4pPr>
            <a:lvl5pPr lvl="4">
              <a:spcBef>
                <a:spcPts val="0"/>
              </a:spcBef>
              <a:spcAft>
                <a:spcPts val="0"/>
              </a:spcAft>
              <a:buClr>
                <a:schemeClr val="dk1"/>
              </a:buClr>
              <a:buSzPts val="2800"/>
              <a:buFont typeface="Rakkas"/>
              <a:buNone/>
              <a:defRPr sz="2800">
                <a:solidFill>
                  <a:schemeClr val="dk1"/>
                </a:solidFill>
                <a:latin typeface="Rakkas"/>
                <a:ea typeface="Rakkas"/>
                <a:cs typeface="Rakkas"/>
                <a:sym typeface="Rakkas"/>
              </a:defRPr>
            </a:lvl5pPr>
            <a:lvl6pPr lvl="5">
              <a:spcBef>
                <a:spcPts val="0"/>
              </a:spcBef>
              <a:spcAft>
                <a:spcPts val="0"/>
              </a:spcAft>
              <a:buClr>
                <a:schemeClr val="dk1"/>
              </a:buClr>
              <a:buSzPts val="2800"/>
              <a:buFont typeface="Rakkas"/>
              <a:buNone/>
              <a:defRPr sz="2800">
                <a:solidFill>
                  <a:schemeClr val="dk1"/>
                </a:solidFill>
                <a:latin typeface="Rakkas"/>
                <a:ea typeface="Rakkas"/>
                <a:cs typeface="Rakkas"/>
                <a:sym typeface="Rakkas"/>
              </a:defRPr>
            </a:lvl6pPr>
            <a:lvl7pPr lvl="6">
              <a:spcBef>
                <a:spcPts val="0"/>
              </a:spcBef>
              <a:spcAft>
                <a:spcPts val="0"/>
              </a:spcAft>
              <a:buClr>
                <a:schemeClr val="dk1"/>
              </a:buClr>
              <a:buSzPts val="2800"/>
              <a:buFont typeface="Rakkas"/>
              <a:buNone/>
              <a:defRPr sz="2800">
                <a:solidFill>
                  <a:schemeClr val="dk1"/>
                </a:solidFill>
                <a:latin typeface="Rakkas"/>
                <a:ea typeface="Rakkas"/>
                <a:cs typeface="Rakkas"/>
                <a:sym typeface="Rakkas"/>
              </a:defRPr>
            </a:lvl7pPr>
            <a:lvl8pPr lvl="7">
              <a:spcBef>
                <a:spcPts val="0"/>
              </a:spcBef>
              <a:spcAft>
                <a:spcPts val="0"/>
              </a:spcAft>
              <a:buClr>
                <a:schemeClr val="dk1"/>
              </a:buClr>
              <a:buSzPts val="2800"/>
              <a:buFont typeface="Rakkas"/>
              <a:buNone/>
              <a:defRPr sz="2800">
                <a:solidFill>
                  <a:schemeClr val="dk1"/>
                </a:solidFill>
                <a:latin typeface="Rakkas"/>
                <a:ea typeface="Rakkas"/>
                <a:cs typeface="Rakkas"/>
                <a:sym typeface="Rakkas"/>
              </a:defRPr>
            </a:lvl8pPr>
            <a:lvl9pPr lvl="8">
              <a:spcBef>
                <a:spcPts val="0"/>
              </a:spcBef>
              <a:spcAft>
                <a:spcPts val="0"/>
              </a:spcAft>
              <a:buClr>
                <a:schemeClr val="dk1"/>
              </a:buClr>
              <a:buSzPts val="2800"/>
              <a:buFont typeface="Rakkas"/>
              <a:buNone/>
              <a:defRPr sz="2800">
                <a:solidFill>
                  <a:schemeClr val="dk1"/>
                </a:solidFill>
                <a:latin typeface="Rakkas"/>
                <a:ea typeface="Rakkas"/>
                <a:cs typeface="Rakkas"/>
                <a:sym typeface="Rakka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a:lnSpc>
                <a:spcPct val="115000"/>
              </a:lnSpc>
              <a:spcBef>
                <a:spcPts val="0"/>
              </a:spcBef>
              <a:spcAft>
                <a:spcPts val="0"/>
              </a:spcAft>
              <a:buClr>
                <a:schemeClr val="dk2"/>
              </a:buClr>
              <a:buSzPts val="1400"/>
              <a:buFont typeface="Alegreya Sans"/>
              <a:buChar char="●"/>
              <a:defRPr>
                <a:solidFill>
                  <a:schemeClr val="dk2"/>
                </a:solidFill>
                <a:latin typeface="Alegreya Sans"/>
                <a:ea typeface="Alegreya Sans"/>
                <a:cs typeface="Alegreya Sans"/>
                <a:sym typeface="Alegreya Sans"/>
              </a:defRPr>
            </a:lvl1pPr>
            <a:lvl2pPr indent="-317500" lvl="1" marL="914400">
              <a:lnSpc>
                <a:spcPct val="115000"/>
              </a:lnSpc>
              <a:spcBef>
                <a:spcPts val="0"/>
              </a:spcBef>
              <a:spcAft>
                <a:spcPts val="0"/>
              </a:spcAft>
              <a:buClr>
                <a:schemeClr val="dk2"/>
              </a:buClr>
              <a:buSzPts val="1400"/>
              <a:buFont typeface="Alegreya Sans"/>
              <a:buChar char="○"/>
              <a:defRPr>
                <a:solidFill>
                  <a:schemeClr val="dk2"/>
                </a:solidFill>
                <a:latin typeface="Alegreya Sans"/>
                <a:ea typeface="Alegreya Sans"/>
                <a:cs typeface="Alegreya Sans"/>
                <a:sym typeface="Alegreya Sans"/>
              </a:defRPr>
            </a:lvl2pPr>
            <a:lvl3pPr indent="-317500" lvl="2" marL="1371600">
              <a:lnSpc>
                <a:spcPct val="115000"/>
              </a:lnSpc>
              <a:spcBef>
                <a:spcPts val="0"/>
              </a:spcBef>
              <a:spcAft>
                <a:spcPts val="0"/>
              </a:spcAft>
              <a:buClr>
                <a:schemeClr val="dk2"/>
              </a:buClr>
              <a:buSzPts val="1400"/>
              <a:buFont typeface="Alegreya Sans"/>
              <a:buChar char="■"/>
              <a:defRPr>
                <a:solidFill>
                  <a:schemeClr val="dk2"/>
                </a:solidFill>
                <a:latin typeface="Alegreya Sans"/>
                <a:ea typeface="Alegreya Sans"/>
                <a:cs typeface="Alegreya Sans"/>
                <a:sym typeface="Alegreya Sans"/>
              </a:defRPr>
            </a:lvl3pPr>
            <a:lvl4pPr indent="-317500" lvl="3" marL="1828800">
              <a:lnSpc>
                <a:spcPct val="115000"/>
              </a:lnSpc>
              <a:spcBef>
                <a:spcPts val="0"/>
              </a:spcBef>
              <a:spcAft>
                <a:spcPts val="0"/>
              </a:spcAft>
              <a:buClr>
                <a:schemeClr val="dk2"/>
              </a:buClr>
              <a:buSzPts val="1400"/>
              <a:buFont typeface="Alegreya Sans"/>
              <a:buChar char="●"/>
              <a:defRPr>
                <a:solidFill>
                  <a:schemeClr val="dk2"/>
                </a:solidFill>
                <a:latin typeface="Alegreya Sans"/>
                <a:ea typeface="Alegreya Sans"/>
                <a:cs typeface="Alegreya Sans"/>
                <a:sym typeface="Alegreya Sans"/>
              </a:defRPr>
            </a:lvl4pPr>
            <a:lvl5pPr indent="-317500" lvl="4" marL="2286000">
              <a:lnSpc>
                <a:spcPct val="115000"/>
              </a:lnSpc>
              <a:spcBef>
                <a:spcPts val="0"/>
              </a:spcBef>
              <a:spcAft>
                <a:spcPts val="0"/>
              </a:spcAft>
              <a:buClr>
                <a:schemeClr val="dk2"/>
              </a:buClr>
              <a:buSzPts val="1400"/>
              <a:buFont typeface="Alegreya Sans"/>
              <a:buChar char="○"/>
              <a:defRPr>
                <a:solidFill>
                  <a:schemeClr val="dk2"/>
                </a:solidFill>
                <a:latin typeface="Alegreya Sans"/>
                <a:ea typeface="Alegreya Sans"/>
                <a:cs typeface="Alegreya Sans"/>
                <a:sym typeface="Alegreya Sans"/>
              </a:defRPr>
            </a:lvl5pPr>
            <a:lvl6pPr indent="-317500" lvl="5" marL="2743200">
              <a:lnSpc>
                <a:spcPct val="115000"/>
              </a:lnSpc>
              <a:spcBef>
                <a:spcPts val="0"/>
              </a:spcBef>
              <a:spcAft>
                <a:spcPts val="0"/>
              </a:spcAft>
              <a:buClr>
                <a:schemeClr val="dk2"/>
              </a:buClr>
              <a:buSzPts val="1400"/>
              <a:buFont typeface="Alegreya Sans"/>
              <a:buChar char="■"/>
              <a:defRPr>
                <a:solidFill>
                  <a:schemeClr val="dk2"/>
                </a:solidFill>
                <a:latin typeface="Alegreya Sans"/>
                <a:ea typeface="Alegreya Sans"/>
                <a:cs typeface="Alegreya Sans"/>
                <a:sym typeface="Alegreya Sans"/>
              </a:defRPr>
            </a:lvl6pPr>
            <a:lvl7pPr indent="-317500" lvl="6" marL="3200400">
              <a:lnSpc>
                <a:spcPct val="115000"/>
              </a:lnSpc>
              <a:spcBef>
                <a:spcPts val="0"/>
              </a:spcBef>
              <a:spcAft>
                <a:spcPts val="0"/>
              </a:spcAft>
              <a:buClr>
                <a:schemeClr val="dk2"/>
              </a:buClr>
              <a:buSzPts val="1400"/>
              <a:buFont typeface="Alegreya Sans"/>
              <a:buChar char="●"/>
              <a:defRPr>
                <a:solidFill>
                  <a:schemeClr val="dk2"/>
                </a:solidFill>
                <a:latin typeface="Alegreya Sans"/>
                <a:ea typeface="Alegreya Sans"/>
                <a:cs typeface="Alegreya Sans"/>
                <a:sym typeface="Alegreya Sans"/>
              </a:defRPr>
            </a:lvl7pPr>
            <a:lvl8pPr indent="-317500" lvl="7" marL="3657600">
              <a:lnSpc>
                <a:spcPct val="115000"/>
              </a:lnSpc>
              <a:spcBef>
                <a:spcPts val="0"/>
              </a:spcBef>
              <a:spcAft>
                <a:spcPts val="0"/>
              </a:spcAft>
              <a:buClr>
                <a:schemeClr val="dk2"/>
              </a:buClr>
              <a:buSzPts val="1400"/>
              <a:buFont typeface="Alegreya Sans"/>
              <a:buChar char="○"/>
              <a:defRPr>
                <a:solidFill>
                  <a:schemeClr val="dk2"/>
                </a:solidFill>
                <a:latin typeface="Alegreya Sans"/>
                <a:ea typeface="Alegreya Sans"/>
                <a:cs typeface="Alegreya Sans"/>
                <a:sym typeface="Alegreya Sans"/>
              </a:defRPr>
            </a:lvl8pPr>
            <a:lvl9pPr indent="-317500" lvl="8" marL="4114800">
              <a:lnSpc>
                <a:spcPct val="115000"/>
              </a:lnSpc>
              <a:spcBef>
                <a:spcPts val="0"/>
              </a:spcBef>
              <a:spcAft>
                <a:spcPts val="0"/>
              </a:spcAft>
              <a:buClr>
                <a:schemeClr val="dk2"/>
              </a:buClr>
              <a:buSzPts val="1400"/>
              <a:buFont typeface="Alegreya Sans"/>
              <a:buChar char="■"/>
              <a:defRPr>
                <a:solidFill>
                  <a:schemeClr val="dk2"/>
                </a:solidFill>
                <a:latin typeface="Alegreya Sans"/>
                <a:ea typeface="Alegreya Sans"/>
                <a:cs typeface="Alegreya Sans"/>
                <a:sym typeface="Alegrey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drive.google.com/file/d/1_PUa4E8ybVxfGcquoAVfp56mzoxmX_Lq/view"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hyperlink" Target="http://drive.google.com/file/d/1ZSF_YLNsoe1S85Y6riAA90oVCvHLSo2o/view" TargetMode="External"/><Relationship Id="rId5" Type="http://schemas.openxmlformats.org/officeDocument/2006/relationships/image" Target="../media/image4.jpg"/><Relationship Id="rId6" Type="http://schemas.openxmlformats.org/officeDocument/2006/relationships/hyperlink" Target="https://github.com/skittlebearz/7thLevelPutPut/blob/MASTER/docs/functionality-high-fidelity-prototype/README.md" TargetMode="External"/><Relationship Id="rId7" Type="http://schemas.openxmlformats.org/officeDocument/2006/relationships/hyperlink" Target="https://github.com/skittlebearz/7thLevelPutPut/blob/MASTER/docs/Use%20Case%20Diagrams/Purchase%20Drink.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drive.google.com/file/d/1OYuhSap3uv5hqWo_Vq99IPy0th7yQR8a/view" TargetMode="External"/><Relationship Id="rId4" Type="http://schemas.openxmlformats.org/officeDocument/2006/relationships/image" Target="../media/image3.jpg"/><Relationship Id="rId5" Type="http://schemas.openxmlformats.org/officeDocument/2006/relationships/hyperlink" Target="http://drive.google.com/file/d/1pd6iSfRijLOwzPWdyMekbXWFCJn8F-C3/view" TargetMode="External"/><Relationship Id="rId6"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 Id="rId3" Type="http://schemas.openxmlformats.org/officeDocument/2006/relationships/hyperlink" Target="https://www.atlassian.com/agile" TargetMode="External"/><Relationship Id="rId4" Type="http://schemas.openxmlformats.org/officeDocument/2006/relationships/hyperlink" Target="https://getbootstrap.com/docs/5.0/getting-started/introduction/" TargetMode="External"/><Relationship Id="rId5" Type="http://schemas.openxmlformats.org/officeDocument/2006/relationships/hyperlink" Target="https://docs.djangoproject.com/en/3.2/" TargetMode="External"/><Relationship Id="rId6" Type="http://schemas.openxmlformats.org/officeDocument/2006/relationships/hyperlink" Target="https://docs.djangoproject.com/en/3.2/topics/testing/overview/" TargetMode="External"/><Relationship Id="rId7" Type="http://schemas.openxmlformats.org/officeDocument/2006/relationships/hyperlink" Target="https://realpython.com/django-user-management/" TargetMode="External"/><Relationship Id="rId8" Type="http://schemas.openxmlformats.org/officeDocument/2006/relationships/hyperlink" Target="https://simpleisbetterthancomplex.com/tutorial/2016/07/22/how-to-extend-django-user-model.html#oneto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hyperlink" Target="https://simpleisbetterthancomplex.com/tutorial/2018/08/13/how-to-use-bootstrap-4-forms-with-django.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drive.google.com/file/d/1Kbgw4tpBTFUmZMZm5NMCa9BUAw9rS--p/view"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8"/>
          <p:cNvSpPr/>
          <p:nvPr/>
        </p:nvSpPr>
        <p:spPr>
          <a:xfrm rot="5400000">
            <a:off x="6257145" y="1009367"/>
            <a:ext cx="1565337" cy="1775968"/>
          </a:xfrm>
          <a:custGeom>
            <a:rect b="b" l="l" r="r" t="t"/>
            <a:pathLst>
              <a:path extrusionOk="0" h="27544" w="25591">
                <a:moveTo>
                  <a:pt x="14046" y="70"/>
                </a:moveTo>
                <a:cubicBezTo>
                  <a:pt x="11186" y="-321"/>
                  <a:pt x="8318" y="1001"/>
                  <a:pt x="6315" y="1873"/>
                </a:cubicBezTo>
                <a:cubicBezTo>
                  <a:pt x="4312" y="2745"/>
                  <a:pt x="3013" y="4080"/>
                  <a:pt x="2029" y="5302"/>
                </a:cubicBezTo>
                <a:cubicBezTo>
                  <a:pt x="1045" y="6524"/>
                  <a:pt x="728" y="7683"/>
                  <a:pt x="410" y="9207"/>
                </a:cubicBezTo>
                <a:cubicBezTo>
                  <a:pt x="93" y="10731"/>
                  <a:pt x="-162" y="12541"/>
                  <a:pt x="124" y="14446"/>
                </a:cubicBezTo>
                <a:cubicBezTo>
                  <a:pt x="410" y="16351"/>
                  <a:pt x="330" y="18462"/>
                  <a:pt x="2124" y="20637"/>
                </a:cubicBezTo>
                <a:cubicBezTo>
                  <a:pt x="3918" y="22812"/>
                  <a:pt x="7486" y="27058"/>
                  <a:pt x="10887" y="27495"/>
                </a:cubicBezTo>
                <a:cubicBezTo>
                  <a:pt x="14288" y="27932"/>
                  <a:pt x="20087" y="25355"/>
                  <a:pt x="22532" y="23259"/>
                </a:cubicBezTo>
                <a:cubicBezTo>
                  <a:pt x="24977" y="21164"/>
                  <a:pt x="25399" y="18096"/>
                  <a:pt x="25556" y="14922"/>
                </a:cubicBezTo>
                <a:cubicBezTo>
                  <a:pt x="25713" y="11748"/>
                  <a:pt x="25392" y="6692"/>
                  <a:pt x="23474" y="4217"/>
                </a:cubicBezTo>
                <a:cubicBezTo>
                  <a:pt x="21556" y="1742"/>
                  <a:pt x="16906" y="461"/>
                  <a:pt x="14046" y="70"/>
                </a:cubicBezTo>
                <a:close/>
              </a:path>
            </a:pathLst>
          </a:custGeom>
          <a:solidFill>
            <a:schemeClr val="accent6"/>
          </a:solidFill>
          <a:ln>
            <a:noFill/>
          </a:ln>
        </p:spPr>
      </p:sp>
      <p:sp>
        <p:nvSpPr>
          <p:cNvPr id="372" name="Google Shape;372;p38"/>
          <p:cNvSpPr txBox="1"/>
          <p:nvPr>
            <p:ph type="ctrTitle"/>
          </p:nvPr>
        </p:nvSpPr>
        <p:spPr>
          <a:xfrm>
            <a:off x="557850" y="738413"/>
            <a:ext cx="5677500" cy="144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7th Level</a:t>
            </a:r>
            <a:endParaRPr/>
          </a:p>
          <a:p>
            <a:pPr indent="0" lvl="0" marL="0" rtl="0" algn="ctr">
              <a:spcBef>
                <a:spcPts val="0"/>
              </a:spcBef>
              <a:spcAft>
                <a:spcPts val="0"/>
              </a:spcAft>
              <a:buNone/>
            </a:pPr>
            <a:r>
              <a:rPr lang="en"/>
              <a:t>Medieval</a:t>
            </a:r>
            <a:r>
              <a:rPr lang="en"/>
              <a:t> Minigolf</a:t>
            </a:r>
            <a:endParaRPr/>
          </a:p>
        </p:txBody>
      </p:sp>
      <p:sp>
        <p:nvSpPr>
          <p:cNvPr id="373" name="Google Shape;373;p38"/>
          <p:cNvSpPr txBox="1"/>
          <p:nvPr>
            <p:ph idx="1" type="subTitle"/>
          </p:nvPr>
        </p:nvSpPr>
        <p:spPr>
          <a:xfrm>
            <a:off x="798625" y="3123076"/>
            <a:ext cx="5353200" cy="16671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1900"/>
              <a:t>Benjamin Ashton (Django Expert)</a:t>
            </a:r>
            <a:endParaRPr sz="1900"/>
          </a:p>
          <a:p>
            <a:pPr indent="-400050" lvl="0" marL="457200" rtl="0" algn="l">
              <a:spcBef>
                <a:spcPts val="0"/>
              </a:spcBef>
              <a:spcAft>
                <a:spcPts val="0"/>
              </a:spcAft>
              <a:buSzPts val="2700"/>
              <a:buChar char="●"/>
            </a:pPr>
            <a:r>
              <a:rPr lang="en" sz="1900"/>
              <a:t>Erik Johnson (Backend Developer)</a:t>
            </a:r>
            <a:endParaRPr sz="1900"/>
          </a:p>
          <a:p>
            <a:pPr indent="-400050" lvl="0" marL="457200" rtl="0" algn="l">
              <a:spcBef>
                <a:spcPts val="0"/>
              </a:spcBef>
              <a:spcAft>
                <a:spcPts val="0"/>
              </a:spcAft>
              <a:buSzPts val="2700"/>
              <a:buChar char="●"/>
            </a:pPr>
            <a:r>
              <a:rPr lang="en" sz="1900"/>
              <a:t>Jonathan Scoresby (Database Guru)</a:t>
            </a:r>
            <a:endParaRPr sz="1900"/>
          </a:p>
          <a:p>
            <a:pPr indent="-400050" lvl="0" marL="457200" rtl="0" algn="l">
              <a:spcBef>
                <a:spcPts val="0"/>
              </a:spcBef>
              <a:spcAft>
                <a:spcPts val="0"/>
              </a:spcAft>
              <a:buSzPts val="2700"/>
              <a:buChar char="●"/>
            </a:pPr>
            <a:r>
              <a:rPr lang="en" sz="1900"/>
              <a:t>Jordan Taylor (Frontend Wizard)</a:t>
            </a:r>
            <a:endParaRPr sz="1900"/>
          </a:p>
          <a:p>
            <a:pPr indent="0" lvl="0" marL="91440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t/>
            </a:r>
            <a:endParaRPr>
              <a:solidFill>
                <a:schemeClr val="lt1"/>
              </a:solidFill>
            </a:endParaRPr>
          </a:p>
        </p:txBody>
      </p:sp>
      <p:grpSp>
        <p:nvGrpSpPr>
          <p:cNvPr id="374" name="Google Shape;374;p38"/>
          <p:cNvGrpSpPr/>
          <p:nvPr/>
        </p:nvGrpSpPr>
        <p:grpSpPr>
          <a:xfrm>
            <a:off x="6354879" y="820875"/>
            <a:ext cx="1329207" cy="2080331"/>
            <a:chOff x="3676824" y="24811"/>
            <a:chExt cx="1663588" cy="2744500"/>
          </a:xfrm>
        </p:grpSpPr>
        <p:sp>
          <p:nvSpPr>
            <p:cNvPr id="375" name="Google Shape;375;p38"/>
            <p:cNvSpPr/>
            <p:nvPr/>
          </p:nvSpPr>
          <p:spPr>
            <a:xfrm>
              <a:off x="5120048" y="2220770"/>
              <a:ext cx="8489" cy="8489"/>
            </a:xfrm>
            <a:custGeom>
              <a:rect b="b" l="l" r="r" t="t"/>
              <a:pathLst>
                <a:path extrusionOk="0" h="568" w="568">
                  <a:moveTo>
                    <a:pt x="1" y="1"/>
                  </a:moveTo>
                  <a:cubicBezTo>
                    <a:pt x="34" y="168"/>
                    <a:pt x="1" y="301"/>
                    <a:pt x="34" y="434"/>
                  </a:cubicBezTo>
                  <a:cubicBezTo>
                    <a:pt x="34" y="468"/>
                    <a:pt x="34" y="534"/>
                    <a:pt x="34" y="568"/>
                  </a:cubicBezTo>
                  <a:cubicBezTo>
                    <a:pt x="234" y="534"/>
                    <a:pt x="401" y="501"/>
                    <a:pt x="568" y="501"/>
                  </a:cubicBezTo>
                  <a:cubicBezTo>
                    <a:pt x="468" y="268"/>
                    <a:pt x="267" y="101"/>
                    <a:pt x="1"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
            <p:cNvSpPr/>
            <p:nvPr/>
          </p:nvSpPr>
          <p:spPr>
            <a:xfrm>
              <a:off x="5107091" y="2220277"/>
              <a:ext cx="22941" cy="23479"/>
            </a:xfrm>
            <a:custGeom>
              <a:rect b="b" l="l" r="r" t="t"/>
              <a:pathLst>
                <a:path extrusionOk="0" h="1571" w="1535">
                  <a:moveTo>
                    <a:pt x="667" y="0"/>
                  </a:moveTo>
                  <a:cubicBezTo>
                    <a:pt x="634" y="0"/>
                    <a:pt x="634" y="34"/>
                    <a:pt x="634" y="34"/>
                  </a:cubicBezTo>
                  <a:cubicBezTo>
                    <a:pt x="267" y="234"/>
                    <a:pt x="0" y="467"/>
                    <a:pt x="34" y="934"/>
                  </a:cubicBezTo>
                  <a:cubicBezTo>
                    <a:pt x="65" y="1312"/>
                    <a:pt x="364" y="1571"/>
                    <a:pt x="734" y="1571"/>
                  </a:cubicBezTo>
                  <a:cubicBezTo>
                    <a:pt x="756" y="1571"/>
                    <a:pt x="778" y="1570"/>
                    <a:pt x="801" y="1568"/>
                  </a:cubicBezTo>
                  <a:cubicBezTo>
                    <a:pt x="1168" y="1535"/>
                    <a:pt x="1535" y="1268"/>
                    <a:pt x="1535" y="868"/>
                  </a:cubicBezTo>
                  <a:cubicBezTo>
                    <a:pt x="1535" y="834"/>
                    <a:pt x="1501" y="801"/>
                    <a:pt x="1501" y="768"/>
                  </a:cubicBezTo>
                  <a:cubicBezTo>
                    <a:pt x="1335" y="801"/>
                    <a:pt x="1134" y="834"/>
                    <a:pt x="968" y="868"/>
                  </a:cubicBezTo>
                  <a:cubicBezTo>
                    <a:pt x="968" y="901"/>
                    <a:pt x="1001" y="934"/>
                    <a:pt x="1001" y="1001"/>
                  </a:cubicBezTo>
                  <a:cubicBezTo>
                    <a:pt x="1023" y="1066"/>
                    <a:pt x="960" y="1117"/>
                    <a:pt x="894" y="1117"/>
                  </a:cubicBezTo>
                  <a:cubicBezTo>
                    <a:pt x="860" y="1117"/>
                    <a:pt x="824" y="1103"/>
                    <a:pt x="801" y="1068"/>
                  </a:cubicBezTo>
                  <a:cubicBezTo>
                    <a:pt x="801" y="1001"/>
                    <a:pt x="768" y="934"/>
                    <a:pt x="734" y="868"/>
                  </a:cubicBezTo>
                  <a:cubicBezTo>
                    <a:pt x="667" y="868"/>
                    <a:pt x="601" y="868"/>
                    <a:pt x="534" y="901"/>
                  </a:cubicBezTo>
                  <a:cubicBezTo>
                    <a:pt x="434" y="901"/>
                    <a:pt x="401" y="734"/>
                    <a:pt x="534" y="701"/>
                  </a:cubicBezTo>
                  <a:cubicBezTo>
                    <a:pt x="567" y="701"/>
                    <a:pt x="634" y="668"/>
                    <a:pt x="667" y="668"/>
                  </a:cubicBezTo>
                  <a:cubicBezTo>
                    <a:pt x="634" y="434"/>
                    <a:pt x="634" y="201"/>
                    <a:pt x="70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a:off x="5065215" y="2280535"/>
              <a:ext cx="10985" cy="9057"/>
            </a:xfrm>
            <a:custGeom>
              <a:rect b="b" l="l" r="r" t="t"/>
              <a:pathLst>
                <a:path extrusionOk="0" h="606" w="735">
                  <a:moveTo>
                    <a:pt x="76" y="0"/>
                  </a:moveTo>
                  <a:cubicBezTo>
                    <a:pt x="51" y="0"/>
                    <a:pt x="26" y="2"/>
                    <a:pt x="0" y="5"/>
                  </a:cubicBezTo>
                  <a:cubicBezTo>
                    <a:pt x="34" y="171"/>
                    <a:pt x="67" y="372"/>
                    <a:pt x="100" y="572"/>
                  </a:cubicBezTo>
                  <a:cubicBezTo>
                    <a:pt x="301" y="572"/>
                    <a:pt x="501" y="572"/>
                    <a:pt x="701" y="605"/>
                  </a:cubicBezTo>
                  <a:lnTo>
                    <a:pt x="734" y="605"/>
                  </a:lnTo>
                  <a:cubicBezTo>
                    <a:pt x="734" y="538"/>
                    <a:pt x="734" y="505"/>
                    <a:pt x="701" y="438"/>
                  </a:cubicBezTo>
                  <a:cubicBezTo>
                    <a:pt x="579" y="163"/>
                    <a:pt x="345" y="0"/>
                    <a:pt x="76"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5050748" y="2281088"/>
              <a:ext cx="25945" cy="22462"/>
            </a:xfrm>
            <a:custGeom>
              <a:rect b="b" l="l" r="r" t="t"/>
              <a:pathLst>
                <a:path extrusionOk="0" h="1503" w="1736">
                  <a:moveTo>
                    <a:pt x="735" y="1"/>
                  </a:moveTo>
                  <a:cubicBezTo>
                    <a:pt x="668" y="34"/>
                    <a:pt x="601" y="68"/>
                    <a:pt x="535" y="101"/>
                  </a:cubicBezTo>
                  <a:cubicBezTo>
                    <a:pt x="134" y="401"/>
                    <a:pt x="1" y="935"/>
                    <a:pt x="401" y="1269"/>
                  </a:cubicBezTo>
                  <a:cubicBezTo>
                    <a:pt x="568" y="1402"/>
                    <a:pt x="802" y="1502"/>
                    <a:pt x="1035" y="1502"/>
                  </a:cubicBezTo>
                  <a:cubicBezTo>
                    <a:pt x="1235" y="1502"/>
                    <a:pt x="1369" y="1369"/>
                    <a:pt x="1569" y="1302"/>
                  </a:cubicBezTo>
                  <a:cubicBezTo>
                    <a:pt x="1669" y="1135"/>
                    <a:pt x="1736" y="968"/>
                    <a:pt x="1736" y="768"/>
                  </a:cubicBezTo>
                  <a:cubicBezTo>
                    <a:pt x="1702" y="768"/>
                    <a:pt x="1702" y="802"/>
                    <a:pt x="1669" y="802"/>
                  </a:cubicBezTo>
                  <a:lnTo>
                    <a:pt x="1102" y="802"/>
                  </a:lnTo>
                  <a:cubicBezTo>
                    <a:pt x="1102" y="935"/>
                    <a:pt x="1102" y="1035"/>
                    <a:pt x="1102" y="1168"/>
                  </a:cubicBezTo>
                  <a:cubicBezTo>
                    <a:pt x="1120" y="1205"/>
                    <a:pt x="1078" y="1232"/>
                    <a:pt x="1037" y="1232"/>
                  </a:cubicBezTo>
                  <a:cubicBezTo>
                    <a:pt x="1002" y="1232"/>
                    <a:pt x="968" y="1214"/>
                    <a:pt x="968" y="1168"/>
                  </a:cubicBezTo>
                  <a:cubicBezTo>
                    <a:pt x="935" y="1068"/>
                    <a:pt x="902" y="935"/>
                    <a:pt x="868" y="802"/>
                  </a:cubicBezTo>
                  <a:cubicBezTo>
                    <a:pt x="701" y="802"/>
                    <a:pt x="501" y="768"/>
                    <a:pt x="335" y="768"/>
                  </a:cubicBezTo>
                  <a:cubicBezTo>
                    <a:pt x="234" y="768"/>
                    <a:pt x="234" y="601"/>
                    <a:pt x="335" y="568"/>
                  </a:cubicBezTo>
                  <a:lnTo>
                    <a:pt x="835" y="568"/>
                  </a:lnTo>
                  <a:cubicBezTo>
                    <a:pt x="802" y="368"/>
                    <a:pt x="768" y="201"/>
                    <a:pt x="735"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a:off x="4955534" y="2194855"/>
              <a:ext cx="8997" cy="11971"/>
            </a:xfrm>
            <a:custGeom>
              <a:rect b="b" l="l" r="r" t="t"/>
              <a:pathLst>
                <a:path extrusionOk="0" h="801" w="602">
                  <a:moveTo>
                    <a:pt x="601" y="0"/>
                  </a:moveTo>
                  <a:cubicBezTo>
                    <a:pt x="468" y="34"/>
                    <a:pt x="334" y="100"/>
                    <a:pt x="234" y="200"/>
                  </a:cubicBezTo>
                  <a:cubicBezTo>
                    <a:pt x="101" y="367"/>
                    <a:pt x="1" y="567"/>
                    <a:pt x="1" y="801"/>
                  </a:cubicBezTo>
                  <a:cubicBezTo>
                    <a:pt x="1" y="734"/>
                    <a:pt x="34" y="701"/>
                    <a:pt x="101" y="701"/>
                  </a:cubicBezTo>
                  <a:cubicBezTo>
                    <a:pt x="234" y="667"/>
                    <a:pt x="401" y="667"/>
                    <a:pt x="534" y="667"/>
                  </a:cubicBezTo>
                  <a:cubicBezTo>
                    <a:pt x="534" y="467"/>
                    <a:pt x="534" y="234"/>
                    <a:pt x="601" y="34"/>
                  </a:cubicBezTo>
                  <a:cubicBezTo>
                    <a:pt x="601" y="34"/>
                    <a:pt x="601" y="0"/>
                    <a:pt x="60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4955040" y="2194347"/>
              <a:ext cx="26931" cy="25690"/>
            </a:xfrm>
            <a:custGeom>
              <a:rect b="b" l="l" r="r" t="t"/>
              <a:pathLst>
                <a:path extrusionOk="0" h="1719" w="1802">
                  <a:moveTo>
                    <a:pt x="801" y="1"/>
                  </a:moveTo>
                  <a:cubicBezTo>
                    <a:pt x="834" y="34"/>
                    <a:pt x="834" y="68"/>
                    <a:pt x="834" y="101"/>
                  </a:cubicBezTo>
                  <a:cubicBezTo>
                    <a:pt x="834" y="301"/>
                    <a:pt x="834" y="501"/>
                    <a:pt x="834" y="701"/>
                  </a:cubicBezTo>
                  <a:lnTo>
                    <a:pt x="1201" y="701"/>
                  </a:lnTo>
                  <a:cubicBezTo>
                    <a:pt x="1335" y="735"/>
                    <a:pt x="1335" y="935"/>
                    <a:pt x="1201" y="935"/>
                  </a:cubicBezTo>
                  <a:lnTo>
                    <a:pt x="868" y="935"/>
                  </a:lnTo>
                  <a:cubicBezTo>
                    <a:pt x="868" y="1068"/>
                    <a:pt x="868" y="1168"/>
                    <a:pt x="901" y="1302"/>
                  </a:cubicBezTo>
                  <a:cubicBezTo>
                    <a:pt x="901" y="1362"/>
                    <a:pt x="841" y="1410"/>
                    <a:pt x="786" y="1410"/>
                  </a:cubicBezTo>
                  <a:cubicBezTo>
                    <a:pt x="749" y="1410"/>
                    <a:pt x="714" y="1388"/>
                    <a:pt x="701" y="1335"/>
                  </a:cubicBezTo>
                  <a:cubicBezTo>
                    <a:pt x="668" y="1202"/>
                    <a:pt x="634" y="1068"/>
                    <a:pt x="601" y="935"/>
                  </a:cubicBezTo>
                  <a:lnTo>
                    <a:pt x="134" y="935"/>
                  </a:lnTo>
                  <a:cubicBezTo>
                    <a:pt x="67" y="901"/>
                    <a:pt x="34" y="868"/>
                    <a:pt x="34" y="835"/>
                  </a:cubicBezTo>
                  <a:lnTo>
                    <a:pt x="34" y="835"/>
                  </a:lnTo>
                  <a:cubicBezTo>
                    <a:pt x="0" y="1068"/>
                    <a:pt x="67" y="1302"/>
                    <a:pt x="234" y="1469"/>
                  </a:cubicBezTo>
                  <a:cubicBezTo>
                    <a:pt x="401" y="1635"/>
                    <a:pt x="643" y="1719"/>
                    <a:pt x="880" y="1719"/>
                  </a:cubicBezTo>
                  <a:cubicBezTo>
                    <a:pt x="1118" y="1719"/>
                    <a:pt x="1351" y="1635"/>
                    <a:pt x="1501" y="1469"/>
                  </a:cubicBezTo>
                  <a:cubicBezTo>
                    <a:pt x="1802" y="1102"/>
                    <a:pt x="1668" y="535"/>
                    <a:pt x="1335" y="268"/>
                  </a:cubicBezTo>
                  <a:cubicBezTo>
                    <a:pt x="1268" y="201"/>
                    <a:pt x="1268" y="134"/>
                    <a:pt x="1301" y="68"/>
                  </a:cubicBezTo>
                  <a:cubicBezTo>
                    <a:pt x="1135" y="34"/>
                    <a:pt x="968" y="1"/>
                    <a:pt x="801"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006885" y="2149482"/>
              <a:ext cx="23942" cy="20968"/>
            </a:xfrm>
            <a:custGeom>
              <a:rect b="b" l="l" r="r" t="t"/>
              <a:pathLst>
                <a:path extrusionOk="0" h="1403" w="1602">
                  <a:moveTo>
                    <a:pt x="734" y="1"/>
                  </a:moveTo>
                  <a:cubicBezTo>
                    <a:pt x="601" y="34"/>
                    <a:pt x="468" y="101"/>
                    <a:pt x="367" y="201"/>
                  </a:cubicBezTo>
                  <a:cubicBezTo>
                    <a:pt x="1" y="501"/>
                    <a:pt x="101" y="1001"/>
                    <a:pt x="468" y="1268"/>
                  </a:cubicBezTo>
                  <a:cubicBezTo>
                    <a:pt x="595" y="1357"/>
                    <a:pt x="741" y="1403"/>
                    <a:pt x="885" y="1403"/>
                  </a:cubicBezTo>
                  <a:cubicBezTo>
                    <a:pt x="1118" y="1403"/>
                    <a:pt x="1344" y="1283"/>
                    <a:pt x="1468" y="1035"/>
                  </a:cubicBezTo>
                  <a:cubicBezTo>
                    <a:pt x="1602" y="768"/>
                    <a:pt x="1602" y="434"/>
                    <a:pt x="1468" y="167"/>
                  </a:cubicBezTo>
                  <a:cubicBezTo>
                    <a:pt x="1435" y="167"/>
                    <a:pt x="1402" y="167"/>
                    <a:pt x="1368" y="134"/>
                  </a:cubicBezTo>
                  <a:cubicBezTo>
                    <a:pt x="1268" y="67"/>
                    <a:pt x="1135" y="1"/>
                    <a:pt x="1001" y="1"/>
                  </a:cubicBezTo>
                  <a:cubicBezTo>
                    <a:pt x="1001" y="201"/>
                    <a:pt x="1001" y="368"/>
                    <a:pt x="968" y="568"/>
                  </a:cubicBezTo>
                  <a:lnTo>
                    <a:pt x="1402" y="568"/>
                  </a:lnTo>
                  <a:cubicBezTo>
                    <a:pt x="1468" y="568"/>
                    <a:pt x="1502" y="634"/>
                    <a:pt x="1502" y="701"/>
                  </a:cubicBezTo>
                  <a:cubicBezTo>
                    <a:pt x="1502" y="735"/>
                    <a:pt x="1468" y="801"/>
                    <a:pt x="1402" y="801"/>
                  </a:cubicBezTo>
                  <a:lnTo>
                    <a:pt x="968" y="801"/>
                  </a:lnTo>
                  <a:cubicBezTo>
                    <a:pt x="968" y="835"/>
                    <a:pt x="968" y="901"/>
                    <a:pt x="968" y="935"/>
                  </a:cubicBezTo>
                  <a:cubicBezTo>
                    <a:pt x="968" y="1001"/>
                    <a:pt x="918" y="1035"/>
                    <a:pt x="868" y="1035"/>
                  </a:cubicBezTo>
                  <a:cubicBezTo>
                    <a:pt x="818" y="1035"/>
                    <a:pt x="768" y="1001"/>
                    <a:pt x="768" y="935"/>
                  </a:cubicBezTo>
                  <a:cubicBezTo>
                    <a:pt x="768" y="901"/>
                    <a:pt x="768" y="835"/>
                    <a:pt x="768" y="801"/>
                  </a:cubicBezTo>
                  <a:lnTo>
                    <a:pt x="267" y="801"/>
                  </a:lnTo>
                  <a:cubicBezTo>
                    <a:pt x="134" y="768"/>
                    <a:pt x="134" y="601"/>
                    <a:pt x="267" y="601"/>
                  </a:cubicBezTo>
                  <a:cubicBezTo>
                    <a:pt x="434" y="601"/>
                    <a:pt x="601" y="568"/>
                    <a:pt x="768" y="568"/>
                  </a:cubicBezTo>
                  <a:cubicBezTo>
                    <a:pt x="734" y="401"/>
                    <a:pt x="734" y="201"/>
                    <a:pt x="73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4908681" y="2070498"/>
              <a:ext cx="24883" cy="20669"/>
            </a:xfrm>
            <a:custGeom>
              <a:rect b="b" l="l" r="r" t="t"/>
              <a:pathLst>
                <a:path extrusionOk="0" h="1383" w="1665">
                  <a:moveTo>
                    <a:pt x="913" y="111"/>
                  </a:moveTo>
                  <a:cubicBezTo>
                    <a:pt x="948" y="111"/>
                    <a:pt x="985" y="136"/>
                    <a:pt x="1001" y="182"/>
                  </a:cubicBezTo>
                  <a:cubicBezTo>
                    <a:pt x="1034" y="282"/>
                    <a:pt x="1068" y="416"/>
                    <a:pt x="1101" y="549"/>
                  </a:cubicBezTo>
                  <a:cubicBezTo>
                    <a:pt x="1201" y="516"/>
                    <a:pt x="1301" y="482"/>
                    <a:pt x="1401" y="482"/>
                  </a:cubicBezTo>
                  <a:cubicBezTo>
                    <a:pt x="1535" y="482"/>
                    <a:pt x="1535" y="616"/>
                    <a:pt x="1435" y="649"/>
                  </a:cubicBezTo>
                  <a:cubicBezTo>
                    <a:pt x="1334" y="682"/>
                    <a:pt x="1234" y="716"/>
                    <a:pt x="1101" y="749"/>
                  </a:cubicBezTo>
                  <a:cubicBezTo>
                    <a:pt x="1101" y="849"/>
                    <a:pt x="1134" y="949"/>
                    <a:pt x="1134" y="1049"/>
                  </a:cubicBezTo>
                  <a:cubicBezTo>
                    <a:pt x="1134" y="1086"/>
                    <a:pt x="1094" y="1112"/>
                    <a:pt x="1052" y="1112"/>
                  </a:cubicBezTo>
                  <a:cubicBezTo>
                    <a:pt x="1018" y="1112"/>
                    <a:pt x="983" y="1094"/>
                    <a:pt x="968" y="1049"/>
                  </a:cubicBezTo>
                  <a:cubicBezTo>
                    <a:pt x="934" y="983"/>
                    <a:pt x="934" y="883"/>
                    <a:pt x="901" y="782"/>
                  </a:cubicBezTo>
                  <a:cubicBezTo>
                    <a:pt x="801" y="816"/>
                    <a:pt x="701" y="816"/>
                    <a:pt x="567" y="849"/>
                  </a:cubicBezTo>
                  <a:cubicBezTo>
                    <a:pt x="501" y="849"/>
                    <a:pt x="467" y="716"/>
                    <a:pt x="534" y="716"/>
                  </a:cubicBezTo>
                  <a:cubicBezTo>
                    <a:pt x="667" y="682"/>
                    <a:pt x="767" y="649"/>
                    <a:pt x="867" y="616"/>
                  </a:cubicBezTo>
                  <a:cubicBezTo>
                    <a:pt x="834" y="482"/>
                    <a:pt x="834" y="315"/>
                    <a:pt x="834" y="215"/>
                  </a:cubicBezTo>
                  <a:cubicBezTo>
                    <a:pt x="834" y="144"/>
                    <a:pt x="872" y="111"/>
                    <a:pt x="913" y="111"/>
                  </a:cubicBezTo>
                  <a:close/>
                  <a:moveTo>
                    <a:pt x="863" y="1"/>
                  </a:moveTo>
                  <a:cubicBezTo>
                    <a:pt x="820" y="1"/>
                    <a:pt x="777" y="5"/>
                    <a:pt x="734" y="15"/>
                  </a:cubicBezTo>
                  <a:lnTo>
                    <a:pt x="634" y="15"/>
                  </a:lnTo>
                  <a:cubicBezTo>
                    <a:pt x="100" y="416"/>
                    <a:pt x="0" y="1350"/>
                    <a:pt x="867" y="1383"/>
                  </a:cubicBezTo>
                  <a:cubicBezTo>
                    <a:pt x="1201" y="1383"/>
                    <a:pt x="1601" y="1183"/>
                    <a:pt x="1635" y="816"/>
                  </a:cubicBezTo>
                  <a:cubicBezTo>
                    <a:pt x="1665" y="395"/>
                    <a:pt x="1261" y="1"/>
                    <a:pt x="863"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p:nvPr/>
          </p:nvSpPr>
          <p:spPr>
            <a:xfrm>
              <a:off x="4865311" y="2117141"/>
              <a:ext cx="28440" cy="22657"/>
            </a:xfrm>
            <a:custGeom>
              <a:rect b="b" l="l" r="r" t="t"/>
              <a:pathLst>
                <a:path extrusionOk="0" h="1516" w="1903">
                  <a:moveTo>
                    <a:pt x="958" y="133"/>
                  </a:moveTo>
                  <a:cubicBezTo>
                    <a:pt x="994" y="133"/>
                    <a:pt x="1034" y="160"/>
                    <a:pt x="1034" y="197"/>
                  </a:cubicBezTo>
                  <a:cubicBezTo>
                    <a:pt x="1034" y="330"/>
                    <a:pt x="1001" y="463"/>
                    <a:pt x="1001" y="597"/>
                  </a:cubicBezTo>
                  <a:lnTo>
                    <a:pt x="1068" y="597"/>
                  </a:lnTo>
                  <a:cubicBezTo>
                    <a:pt x="1201" y="597"/>
                    <a:pt x="1201" y="764"/>
                    <a:pt x="1068" y="797"/>
                  </a:cubicBezTo>
                  <a:lnTo>
                    <a:pt x="1034" y="797"/>
                  </a:lnTo>
                  <a:cubicBezTo>
                    <a:pt x="1034" y="930"/>
                    <a:pt x="1034" y="1031"/>
                    <a:pt x="1101" y="1164"/>
                  </a:cubicBezTo>
                  <a:cubicBezTo>
                    <a:pt x="1101" y="1205"/>
                    <a:pt x="1063" y="1234"/>
                    <a:pt x="1026" y="1234"/>
                  </a:cubicBezTo>
                  <a:cubicBezTo>
                    <a:pt x="1003" y="1234"/>
                    <a:pt x="980" y="1223"/>
                    <a:pt x="967" y="1197"/>
                  </a:cubicBezTo>
                  <a:cubicBezTo>
                    <a:pt x="934" y="1064"/>
                    <a:pt x="901" y="930"/>
                    <a:pt x="867" y="797"/>
                  </a:cubicBezTo>
                  <a:cubicBezTo>
                    <a:pt x="734" y="797"/>
                    <a:pt x="601" y="797"/>
                    <a:pt x="434" y="764"/>
                  </a:cubicBezTo>
                  <a:cubicBezTo>
                    <a:pt x="367" y="730"/>
                    <a:pt x="367" y="630"/>
                    <a:pt x="434" y="597"/>
                  </a:cubicBezTo>
                  <a:cubicBezTo>
                    <a:pt x="601" y="597"/>
                    <a:pt x="701" y="564"/>
                    <a:pt x="834" y="564"/>
                  </a:cubicBezTo>
                  <a:cubicBezTo>
                    <a:pt x="834" y="430"/>
                    <a:pt x="834" y="330"/>
                    <a:pt x="901" y="197"/>
                  </a:cubicBezTo>
                  <a:cubicBezTo>
                    <a:pt x="901" y="151"/>
                    <a:pt x="928" y="133"/>
                    <a:pt x="958" y="133"/>
                  </a:cubicBezTo>
                  <a:close/>
                  <a:moveTo>
                    <a:pt x="1006" y="1"/>
                  </a:moveTo>
                  <a:cubicBezTo>
                    <a:pt x="755" y="1"/>
                    <a:pt x="499" y="110"/>
                    <a:pt x="334" y="297"/>
                  </a:cubicBezTo>
                  <a:cubicBezTo>
                    <a:pt x="0" y="664"/>
                    <a:pt x="167" y="1131"/>
                    <a:pt x="534" y="1364"/>
                  </a:cubicBezTo>
                  <a:cubicBezTo>
                    <a:pt x="701" y="1470"/>
                    <a:pt x="858" y="1515"/>
                    <a:pt x="997" y="1515"/>
                  </a:cubicBezTo>
                  <a:cubicBezTo>
                    <a:pt x="1607" y="1515"/>
                    <a:pt x="1902" y="646"/>
                    <a:pt x="1468" y="130"/>
                  </a:cubicBezTo>
                  <a:lnTo>
                    <a:pt x="1434" y="130"/>
                  </a:lnTo>
                  <a:cubicBezTo>
                    <a:pt x="1308" y="41"/>
                    <a:pt x="1158" y="1"/>
                    <a:pt x="1006"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4566754" y="2269625"/>
              <a:ext cx="29860" cy="25571"/>
            </a:xfrm>
            <a:custGeom>
              <a:rect b="b" l="l" r="r" t="t"/>
              <a:pathLst>
                <a:path extrusionOk="0" h="1711" w="1998">
                  <a:moveTo>
                    <a:pt x="1293" y="238"/>
                  </a:moveTo>
                  <a:cubicBezTo>
                    <a:pt x="1368" y="238"/>
                    <a:pt x="1442" y="312"/>
                    <a:pt x="1397" y="401"/>
                  </a:cubicBezTo>
                  <a:cubicBezTo>
                    <a:pt x="1330" y="534"/>
                    <a:pt x="1264" y="668"/>
                    <a:pt x="1164" y="801"/>
                  </a:cubicBezTo>
                  <a:cubicBezTo>
                    <a:pt x="1264" y="835"/>
                    <a:pt x="1297" y="868"/>
                    <a:pt x="1364" y="901"/>
                  </a:cubicBezTo>
                  <a:cubicBezTo>
                    <a:pt x="1453" y="961"/>
                    <a:pt x="1410" y="1073"/>
                    <a:pt x="1328" y="1073"/>
                  </a:cubicBezTo>
                  <a:cubicBezTo>
                    <a:pt x="1318" y="1073"/>
                    <a:pt x="1308" y="1072"/>
                    <a:pt x="1297" y="1068"/>
                  </a:cubicBezTo>
                  <a:cubicBezTo>
                    <a:pt x="1230" y="1068"/>
                    <a:pt x="1130" y="1035"/>
                    <a:pt x="1064" y="1001"/>
                  </a:cubicBezTo>
                  <a:cubicBezTo>
                    <a:pt x="997" y="1135"/>
                    <a:pt x="897" y="1235"/>
                    <a:pt x="830" y="1335"/>
                  </a:cubicBezTo>
                  <a:cubicBezTo>
                    <a:pt x="811" y="1355"/>
                    <a:pt x="791" y="1363"/>
                    <a:pt x="773" y="1363"/>
                  </a:cubicBezTo>
                  <a:cubicBezTo>
                    <a:pt x="730" y="1363"/>
                    <a:pt x="697" y="1316"/>
                    <a:pt x="697" y="1268"/>
                  </a:cubicBezTo>
                  <a:cubicBezTo>
                    <a:pt x="763" y="1168"/>
                    <a:pt x="797" y="1035"/>
                    <a:pt x="863" y="901"/>
                  </a:cubicBezTo>
                  <a:cubicBezTo>
                    <a:pt x="763" y="868"/>
                    <a:pt x="663" y="801"/>
                    <a:pt x="563" y="735"/>
                  </a:cubicBezTo>
                  <a:cubicBezTo>
                    <a:pt x="474" y="705"/>
                    <a:pt x="517" y="596"/>
                    <a:pt x="575" y="596"/>
                  </a:cubicBezTo>
                  <a:cubicBezTo>
                    <a:pt x="582" y="596"/>
                    <a:pt x="589" y="598"/>
                    <a:pt x="597" y="601"/>
                  </a:cubicBezTo>
                  <a:cubicBezTo>
                    <a:pt x="730" y="635"/>
                    <a:pt x="830" y="668"/>
                    <a:pt x="964" y="701"/>
                  </a:cubicBezTo>
                  <a:cubicBezTo>
                    <a:pt x="1030" y="568"/>
                    <a:pt x="1097" y="434"/>
                    <a:pt x="1197" y="301"/>
                  </a:cubicBezTo>
                  <a:cubicBezTo>
                    <a:pt x="1219" y="256"/>
                    <a:pt x="1256" y="238"/>
                    <a:pt x="1293" y="238"/>
                  </a:cubicBezTo>
                  <a:close/>
                  <a:moveTo>
                    <a:pt x="964" y="1"/>
                  </a:moveTo>
                  <a:cubicBezTo>
                    <a:pt x="930" y="1"/>
                    <a:pt x="897" y="34"/>
                    <a:pt x="863" y="34"/>
                  </a:cubicBezTo>
                  <a:cubicBezTo>
                    <a:pt x="1" y="322"/>
                    <a:pt x="87" y="1710"/>
                    <a:pt x="1033" y="1710"/>
                  </a:cubicBezTo>
                  <a:cubicBezTo>
                    <a:pt x="1075" y="1710"/>
                    <a:pt x="1118" y="1708"/>
                    <a:pt x="1164" y="1702"/>
                  </a:cubicBezTo>
                  <a:cubicBezTo>
                    <a:pt x="1597" y="1635"/>
                    <a:pt x="1998" y="1302"/>
                    <a:pt x="1898" y="801"/>
                  </a:cubicBezTo>
                  <a:cubicBezTo>
                    <a:pt x="1831" y="368"/>
                    <a:pt x="1397" y="34"/>
                    <a:pt x="9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4573674" y="2414203"/>
              <a:ext cx="14960" cy="15528"/>
            </a:xfrm>
            <a:custGeom>
              <a:rect b="b" l="l" r="r" t="t"/>
              <a:pathLst>
                <a:path extrusionOk="0" h="1039" w="1001">
                  <a:moveTo>
                    <a:pt x="1001" y="868"/>
                  </a:moveTo>
                  <a:lnTo>
                    <a:pt x="1001" y="868"/>
                  </a:lnTo>
                  <a:cubicBezTo>
                    <a:pt x="995" y="876"/>
                    <a:pt x="989" y="885"/>
                    <a:pt x="983" y="893"/>
                  </a:cubicBezTo>
                  <a:lnTo>
                    <a:pt x="983" y="893"/>
                  </a:lnTo>
                  <a:cubicBezTo>
                    <a:pt x="994" y="891"/>
                    <a:pt x="1001" y="883"/>
                    <a:pt x="1001" y="868"/>
                  </a:cubicBezTo>
                  <a:close/>
                  <a:moveTo>
                    <a:pt x="334" y="0"/>
                  </a:moveTo>
                  <a:cubicBezTo>
                    <a:pt x="134" y="134"/>
                    <a:pt x="0" y="334"/>
                    <a:pt x="34" y="567"/>
                  </a:cubicBezTo>
                  <a:cubicBezTo>
                    <a:pt x="95" y="873"/>
                    <a:pt x="380" y="1039"/>
                    <a:pt x="658" y="1039"/>
                  </a:cubicBezTo>
                  <a:cubicBezTo>
                    <a:pt x="683" y="1039"/>
                    <a:pt x="709" y="1037"/>
                    <a:pt x="734" y="1034"/>
                  </a:cubicBezTo>
                  <a:cubicBezTo>
                    <a:pt x="825" y="1004"/>
                    <a:pt x="917" y="974"/>
                    <a:pt x="983" y="893"/>
                  </a:cubicBezTo>
                  <a:lnTo>
                    <a:pt x="983" y="893"/>
                  </a:lnTo>
                  <a:cubicBezTo>
                    <a:pt x="982" y="893"/>
                    <a:pt x="981" y="893"/>
                    <a:pt x="980" y="893"/>
                  </a:cubicBezTo>
                  <a:cubicBezTo>
                    <a:pt x="968" y="893"/>
                    <a:pt x="951" y="884"/>
                    <a:pt x="934" y="868"/>
                  </a:cubicBezTo>
                  <a:cubicBezTo>
                    <a:pt x="801" y="834"/>
                    <a:pt x="701" y="768"/>
                    <a:pt x="567" y="701"/>
                  </a:cubicBezTo>
                  <a:cubicBezTo>
                    <a:pt x="534" y="734"/>
                    <a:pt x="534" y="768"/>
                    <a:pt x="501" y="801"/>
                  </a:cubicBezTo>
                  <a:cubicBezTo>
                    <a:pt x="487" y="843"/>
                    <a:pt x="455" y="861"/>
                    <a:pt x="426" y="861"/>
                  </a:cubicBezTo>
                  <a:cubicBezTo>
                    <a:pt x="385" y="861"/>
                    <a:pt x="348" y="826"/>
                    <a:pt x="367" y="768"/>
                  </a:cubicBezTo>
                  <a:cubicBezTo>
                    <a:pt x="367" y="701"/>
                    <a:pt x="400" y="634"/>
                    <a:pt x="400" y="567"/>
                  </a:cubicBezTo>
                  <a:cubicBezTo>
                    <a:pt x="334" y="534"/>
                    <a:pt x="234" y="467"/>
                    <a:pt x="167" y="434"/>
                  </a:cubicBezTo>
                  <a:cubicBezTo>
                    <a:pt x="107" y="374"/>
                    <a:pt x="154" y="262"/>
                    <a:pt x="236" y="262"/>
                  </a:cubicBezTo>
                  <a:cubicBezTo>
                    <a:pt x="246" y="262"/>
                    <a:pt x="256" y="264"/>
                    <a:pt x="267" y="267"/>
                  </a:cubicBezTo>
                  <a:cubicBezTo>
                    <a:pt x="300" y="334"/>
                    <a:pt x="400" y="367"/>
                    <a:pt x="467" y="401"/>
                  </a:cubicBezTo>
                  <a:cubicBezTo>
                    <a:pt x="501" y="267"/>
                    <a:pt x="534" y="167"/>
                    <a:pt x="567" y="67"/>
                  </a:cubicBezTo>
                  <a:lnTo>
                    <a:pt x="567" y="67"/>
                  </a:lnTo>
                  <a:cubicBezTo>
                    <a:pt x="549" y="76"/>
                    <a:pt x="529" y="80"/>
                    <a:pt x="508" y="80"/>
                  </a:cubicBezTo>
                  <a:cubicBezTo>
                    <a:pt x="449" y="80"/>
                    <a:pt x="383" y="49"/>
                    <a:pt x="33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p:nvPr/>
          </p:nvSpPr>
          <p:spPr>
            <a:xfrm>
              <a:off x="4583134" y="2411946"/>
              <a:ext cx="8997" cy="14228"/>
            </a:xfrm>
            <a:custGeom>
              <a:rect b="b" l="l" r="r" t="t"/>
              <a:pathLst>
                <a:path extrusionOk="0" h="952" w="602">
                  <a:moveTo>
                    <a:pt x="163" y="1"/>
                  </a:moveTo>
                  <a:cubicBezTo>
                    <a:pt x="141" y="1"/>
                    <a:pt x="121" y="6"/>
                    <a:pt x="101" y="18"/>
                  </a:cubicBezTo>
                  <a:cubicBezTo>
                    <a:pt x="134" y="51"/>
                    <a:pt x="168" y="85"/>
                    <a:pt x="168" y="118"/>
                  </a:cubicBezTo>
                  <a:cubicBezTo>
                    <a:pt x="134" y="318"/>
                    <a:pt x="68" y="485"/>
                    <a:pt x="1" y="652"/>
                  </a:cubicBezTo>
                  <a:cubicBezTo>
                    <a:pt x="20" y="632"/>
                    <a:pt x="51" y="613"/>
                    <a:pt x="79" y="613"/>
                  </a:cubicBezTo>
                  <a:cubicBezTo>
                    <a:pt x="100" y="613"/>
                    <a:pt x="120" y="624"/>
                    <a:pt x="134" y="652"/>
                  </a:cubicBezTo>
                  <a:cubicBezTo>
                    <a:pt x="234" y="718"/>
                    <a:pt x="335" y="785"/>
                    <a:pt x="401" y="852"/>
                  </a:cubicBezTo>
                  <a:cubicBezTo>
                    <a:pt x="435" y="885"/>
                    <a:pt x="468" y="919"/>
                    <a:pt x="468" y="952"/>
                  </a:cubicBezTo>
                  <a:cubicBezTo>
                    <a:pt x="535" y="785"/>
                    <a:pt x="601" y="618"/>
                    <a:pt x="568" y="452"/>
                  </a:cubicBezTo>
                  <a:cubicBezTo>
                    <a:pt x="539" y="304"/>
                    <a:pt x="327" y="1"/>
                    <a:pt x="163"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
            <p:cNvSpPr/>
            <p:nvPr/>
          </p:nvSpPr>
          <p:spPr>
            <a:xfrm>
              <a:off x="4569175" y="2538994"/>
              <a:ext cx="19787" cy="22417"/>
            </a:xfrm>
            <a:custGeom>
              <a:rect b="b" l="l" r="r" t="t"/>
              <a:pathLst>
                <a:path extrusionOk="0" h="1500" w="1324">
                  <a:moveTo>
                    <a:pt x="933" y="1"/>
                  </a:moveTo>
                  <a:cubicBezTo>
                    <a:pt x="875" y="1"/>
                    <a:pt x="809" y="27"/>
                    <a:pt x="735" y="90"/>
                  </a:cubicBezTo>
                  <a:cubicBezTo>
                    <a:pt x="676" y="129"/>
                    <a:pt x="618" y="145"/>
                    <a:pt x="566" y="145"/>
                  </a:cubicBezTo>
                  <a:cubicBezTo>
                    <a:pt x="529" y="145"/>
                    <a:pt x="496" y="137"/>
                    <a:pt x="468" y="123"/>
                  </a:cubicBezTo>
                  <a:cubicBezTo>
                    <a:pt x="301" y="223"/>
                    <a:pt x="201" y="323"/>
                    <a:pt x="134" y="457"/>
                  </a:cubicBezTo>
                  <a:cubicBezTo>
                    <a:pt x="201" y="490"/>
                    <a:pt x="301" y="523"/>
                    <a:pt x="401" y="557"/>
                  </a:cubicBezTo>
                  <a:cubicBezTo>
                    <a:pt x="468" y="457"/>
                    <a:pt x="501" y="323"/>
                    <a:pt x="568" y="223"/>
                  </a:cubicBezTo>
                  <a:cubicBezTo>
                    <a:pt x="591" y="188"/>
                    <a:pt x="627" y="174"/>
                    <a:pt x="662" y="174"/>
                  </a:cubicBezTo>
                  <a:cubicBezTo>
                    <a:pt x="727" y="174"/>
                    <a:pt x="790" y="225"/>
                    <a:pt x="768" y="290"/>
                  </a:cubicBezTo>
                  <a:cubicBezTo>
                    <a:pt x="701" y="423"/>
                    <a:pt x="668" y="523"/>
                    <a:pt x="635" y="657"/>
                  </a:cubicBezTo>
                  <a:cubicBezTo>
                    <a:pt x="701" y="657"/>
                    <a:pt x="802" y="690"/>
                    <a:pt x="868" y="757"/>
                  </a:cubicBezTo>
                  <a:cubicBezTo>
                    <a:pt x="902" y="824"/>
                    <a:pt x="902" y="890"/>
                    <a:pt x="835" y="924"/>
                  </a:cubicBezTo>
                  <a:cubicBezTo>
                    <a:pt x="819" y="940"/>
                    <a:pt x="797" y="946"/>
                    <a:pt x="772" y="946"/>
                  </a:cubicBezTo>
                  <a:cubicBezTo>
                    <a:pt x="694" y="946"/>
                    <a:pt x="585" y="882"/>
                    <a:pt x="535" y="857"/>
                  </a:cubicBezTo>
                  <a:cubicBezTo>
                    <a:pt x="468" y="957"/>
                    <a:pt x="401" y="1057"/>
                    <a:pt x="368" y="1157"/>
                  </a:cubicBezTo>
                  <a:cubicBezTo>
                    <a:pt x="356" y="1192"/>
                    <a:pt x="328" y="1207"/>
                    <a:pt x="299" y="1207"/>
                  </a:cubicBezTo>
                  <a:cubicBezTo>
                    <a:pt x="243" y="1207"/>
                    <a:pt x="179" y="1156"/>
                    <a:pt x="201" y="1090"/>
                  </a:cubicBezTo>
                  <a:cubicBezTo>
                    <a:pt x="268" y="990"/>
                    <a:pt x="301" y="857"/>
                    <a:pt x="335" y="724"/>
                  </a:cubicBezTo>
                  <a:cubicBezTo>
                    <a:pt x="234" y="690"/>
                    <a:pt x="134" y="623"/>
                    <a:pt x="68" y="590"/>
                  </a:cubicBezTo>
                  <a:cubicBezTo>
                    <a:pt x="34" y="657"/>
                    <a:pt x="1" y="724"/>
                    <a:pt x="1" y="824"/>
                  </a:cubicBezTo>
                  <a:cubicBezTo>
                    <a:pt x="1" y="1157"/>
                    <a:pt x="234" y="1424"/>
                    <a:pt x="568" y="1491"/>
                  </a:cubicBezTo>
                  <a:cubicBezTo>
                    <a:pt x="603" y="1497"/>
                    <a:pt x="636" y="1499"/>
                    <a:pt x="668" y="1499"/>
                  </a:cubicBezTo>
                  <a:cubicBezTo>
                    <a:pt x="1008" y="1499"/>
                    <a:pt x="1208" y="1192"/>
                    <a:pt x="1269" y="857"/>
                  </a:cubicBezTo>
                  <a:cubicBezTo>
                    <a:pt x="1324" y="635"/>
                    <a:pt x="1218" y="1"/>
                    <a:pt x="933"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p:nvPr/>
          </p:nvSpPr>
          <p:spPr>
            <a:xfrm>
              <a:off x="4502386" y="2537828"/>
              <a:ext cx="24435" cy="24943"/>
            </a:xfrm>
            <a:custGeom>
              <a:rect b="b" l="l" r="r" t="t"/>
              <a:pathLst>
                <a:path extrusionOk="0" h="1669" w="1635">
                  <a:moveTo>
                    <a:pt x="823" y="361"/>
                  </a:moveTo>
                  <a:cubicBezTo>
                    <a:pt x="896" y="361"/>
                    <a:pt x="958" y="439"/>
                    <a:pt x="934" y="535"/>
                  </a:cubicBezTo>
                  <a:cubicBezTo>
                    <a:pt x="901" y="601"/>
                    <a:pt x="901" y="668"/>
                    <a:pt x="867" y="735"/>
                  </a:cubicBezTo>
                  <a:cubicBezTo>
                    <a:pt x="1001" y="802"/>
                    <a:pt x="1134" y="868"/>
                    <a:pt x="1268" y="968"/>
                  </a:cubicBezTo>
                  <a:cubicBezTo>
                    <a:pt x="1382" y="1026"/>
                    <a:pt x="1300" y="1182"/>
                    <a:pt x="1189" y="1182"/>
                  </a:cubicBezTo>
                  <a:cubicBezTo>
                    <a:pt x="1172" y="1182"/>
                    <a:pt x="1153" y="1178"/>
                    <a:pt x="1134" y="1168"/>
                  </a:cubicBezTo>
                  <a:cubicBezTo>
                    <a:pt x="1001" y="1102"/>
                    <a:pt x="901" y="1068"/>
                    <a:pt x="767" y="1002"/>
                  </a:cubicBezTo>
                  <a:cubicBezTo>
                    <a:pt x="701" y="1168"/>
                    <a:pt x="667" y="1302"/>
                    <a:pt x="667" y="1469"/>
                  </a:cubicBezTo>
                  <a:cubicBezTo>
                    <a:pt x="653" y="1527"/>
                    <a:pt x="600" y="1554"/>
                    <a:pt x="545" y="1554"/>
                  </a:cubicBezTo>
                  <a:cubicBezTo>
                    <a:pt x="474" y="1554"/>
                    <a:pt x="400" y="1510"/>
                    <a:pt x="400" y="1435"/>
                  </a:cubicBezTo>
                  <a:cubicBezTo>
                    <a:pt x="400" y="1269"/>
                    <a:pt x="434" y="1068"/>
                    <a:pt x="467" y="902"/>
                  </a:cubicBezTo>
                  <a:cubicBezTo>
                    <a:pt x="367" y="835"/>
                    <a:pt x="234" y="768"/>
                    <a:pt x="134" y="735"/>
                  </a:cubicBezTo>
                  <a:cubicBezTo>
                    <a:pt x="33" y="668"/>
                    <a:pt x="100" y="568"/>
                    <a:pt x="200" y="568"/>
                  </a:cubicBezTo>
                  <a:cubicBezTo>
                    <a:pt x="300" y="601"/>
                    <a:pt x="434" y="668"/>
                    <a:pt x="567" y="701"/>
                  </a:cubicBezTo>
                  <a:cubicBezTo>
                    <a:pt x="601" y="601"/>
                    <a:pt x="667" y="501"/>
                    <a:pt x="734" y="401"/>
                  </a:cubicBezTo>
                  <a:cubicBezTo>
                    <a:pt x="762" y="373"/>
                    <a:pt x="793" y="361"/>
                    <a:pt x="823" y="361"/>
                  </a:cubicBezTo>
                  <a:close/>
                  <a:moveTo>
                    <a:pt x="634" y="1"/>
                  </a:moveTo>
                  <a:cubicBezTo>
                    <a:pt x="267" y="201"/>
                    <a:pt x="0" y="501"/>
                    <a:pt x="33" y="968"/>
                  </a:cubicBezTo>
                  <a:cubicBezTo>
                    <a:pt x="33" y="1402"/>
                    <a:pt x="367" y="1669"/>
                    <a:pt x="801" y="1669"/>
                  </a:cubicBezTo>
                  <a:cubicBezTo>
                    <a:pt x="1234" y="1635"/>
                    <a:pt x="1635" y="1335"/>
                    <a:pt x="1635" y="902"/>
                  </a:cubicBezTo>
                  <a:cubicBezTo>
                    <a:pt x="1601" y="368"/>
                    <a:pt x="1134" y="1"/>
                    <a:pt x="63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4504374" y="2406715"/>
              <a:ext cx="19458" cy="20460"/>
            </a:xfrm>
            <a:custGeom>
              <a:rect b="b" l="l" r="r" t="t"/>
              <a:pathLst>
                <a:path extrusionOk="0" h="1369" w="1302">
                  <a:moveTo>
                    <a:pt x="468" y="1"/>
                  </a:moveTo>
                  <a:cubicBezTo>
                    <a:pt x="401" y="101"/>
                    <a:pt x="267" y="168"/>
                    <a:pt x="167" y="301"/>
                  </a:cubicBezTo>
                  <a:cubicBezTo>
                    <a:pt x="67" y="435"/>
                    <a:pt x="1" y="601"/>
                    <a:pt x="1" y="768"/>
                  </a:cubicBezTo>
                  <a:cubicBezTo>
                    <a:pt x="1" y="1135"/>
                    <a:pt x="234" y="1369"/>
                    <a:pt x="601" y="1369"/>
                  </a:cubicBezTo>
                  <a:cubicBezTo>
                    <a:pt x="968" y="1369"/>
                    <a:pt x="1301" y="1135"/>
                    <a:pt x="1301" y="768"/>
                  </a:cubicBezTo>
                  <a:cubicBezTo>
                    <a:pt x="1268" y="568"/>
                    <a:pt x="1201" y="401"/>
                    <a:pt x="1068" y="268"/>
                  </a:cubicBezTo>
                  <a:cubicBezTo>
                    <a:pt x="935" y="401"/>
                    <a:pt x="801" y="501"/>
                    <a:pt x="701" y="635"/>
                  </a:cubicBezTo>
                  <a:cubicBezTo>
                    <a:pt x="718" y="618"/>
                    <a:pt x="743" y="610"/>
                    <a:pt x="768" y="610"/>
                  </a:cubicBezTo>
                  <a:cubicBezTo>
                    <a:pt x="793" y="610"/>
                    <a:pt x="818" y="618"/>
                    <a:pt x="834" y="635"/>
                  </a:cubicBezTo>
                  <a:cubicBezTo>
                    <a:pt x="935" y="701"/>
                    <a:pt x="1001" y="768"/>
                    <a:pt x="1101" y="835"/>
                  </a:cubicBezTo>
                  <a:cubicBezTo>
                    <a:pt x="1223" y="896"/>
                    <a:pt x="1151" y="1039"/>
                    <a:pt x="1036" y="1039"/>
                  </a:cubicBezTo>
                  <a:cubicBezTo>
                    <a:pt x="1025" y="1039"/>
                    <a:pt x="1013" y="1038"/>
                    <a:pt x="1001" y="1035"/>
                  </a:cubicBezTo>
                  <a:cubicBezTo>
                    <a:pt x="868" y="968"/>
                    <a:pt x="734" y="902"/>
                    <a:pt x="601" y="802"/>
                  </a:cubicBezTo>
                  <a:cubicBezTo>
                    <a:pt x="534" y="935"/>
                    <a:pt x="468" y="1035"/>
                    <a:pt x="468" y="1202"/>
                  </a:cubicBezTo>
                  <a:cubicBezTo>
                    <a:pt x="454" y="1216"/>
                    <a:pt x="434" y="1224"/>
                    <a:pt x="416" y="1224"/>
                  </a:cubicBezTo>
                  <a:cubicBezTo>
                    <a:pt x="390" y="1224"/>
                    <a:pt x="367" y="1208"/>
                    <a:pt x="367" y="1168"/>
                  </a:cubicBezTo>
                  <a:cubicBezTo>
                    <a:pt x="367" y="1035"/>
                    <a:pt x="401" y="868"/>
                    <a:pt x="468" y="735"/>
                  </a:cubicBezTo>
                  <a:cubicBezTo>
                    <a:pt x="367" y="668"/>
                    <a:pt x="301" y="601"/>
                    <a:pt x="234" y="568"/>
                  </a:cubicBezTo>
                  <a:cubicBezTo>
                    <a:pt x="145" y="509"/>
                    <a:pt x="215" y="396"/>
                    <a:pt x="278" y="396"/>
                  </a:cubicBezTo>
                  <a:cubicBezTo>
                    <a:pt x="286" y="396"/>
                    <a:pt x="294" y="398"/>
                    <a:pt x="301" y="401"/>
                  </a:cubicBezTo>
                  <a:cubicBezTo>
                    <a:pt x="401" y="468"/>
                    <a:pt x="468" y="501"/>
                    <a:pt x="534" y="535"/>
                  </a:cubicBezTo>
                  <a:cubicBezTo>
                    <a:pt x="634" y="368"/>
                    <a:pt x="768" y="234"/>
                    <a:pt x="935" y="168"/>
                  </a:cubicBezTo>
                  <a:cubicBezTo>
                    <a:pt x="801" y="68"/>
                    <a:pt x="668" y="34"/>
                    <a:pt x="534" y="34"/>
                  </a:cubicBezTo>
                  <a:cubicBezTo>
                    <a:pt x="501" y="34"/>
                    <a:pt x="501" y="34"/>
                    <a:pt x="468"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4499382" y="2269207"/>
              <a:ext cx="27932" cy="24988"/>
            </a:xfrm>
            <a:custGeom>
              <a:rect b="b" l="l" r="r" t="t"/>
              <a:pathLst>
                <a:path extrusionOk="0" h="1672" w="1869">
                  <a:moveTo>
                    <a:pt x="1465" y="131"/>
                  </a:moveTo>
                  <a:cubicBezTo>
                    <a:pt x="1538" y="131"/>
                    <a:pt x="1588" y="251"/>
                    <a:pt x="1535" y="329"/>
                  </a:cubicBezTo>
                  <a:cubicBezTo>
                    <a:pt x="1435" y="462"/>
                    <a:pt x="1302" y="596"/>
                    <a:pt x="1202" y="729"/>
                  </a:cubicBezTo>
                  <a:cubicBezTo>
                    <a:pt x="1335" y="729"/>
                    <a:pt x="1469" y="763"/>
                    <a:pt x="1602" y="796"/>
                  </a:cubicBezTo>
                  <a:cubicBezTo>
                    <a:pt x="1736" y="796"/>
                    <a:pt x="1702" y="963"/>
                    <a:pt x="1602" y="963"/>
                  </a:cubicBezTo>
                  <a:cubicBezTo>
                    <a:pt x="1548" y="972"/>
                    <a:pt x="1497" y="976"/>
                    <a:pt x="1448" y="976"/>
                  </a:cubicBezTo>
                  <a:cubicBezTo>
                    <a:pt x="1313" y="976"/>
                    <a:pt x="1190" y="945"/>
                    <a:pt x="1068" y="896"/>
                  </a:cubicBezTo>
                  <a:cubicBezTo>
                    <a:pt x="968" y="1063"/>
                    <a:pt x="902" y="1230"/>
                    <a:pt x="835" y="1396"/>
                  </a:cubicBezTo>
                  <a:cubicBezTo>
                    <a:pt x="815" y="1416"/>
                    <a:pt x="793" y="1424"/>
                    <a:pt x="771" y="1424"/>
                  </a:cubicBezTo>
                  <a:cubicBezTo>
                    <a:pt x="718" y="1424"/>
                    <a:pt x="668" y="1377"/>
                    <a:pt x="668" y="1330"/>
                  </a:cubicBezTo>
                  <a:cubicBezTo>
                    <a:pt x="701" y="1163"/>
                    <a:pt x="768" y="996"/>
                    <a:pt x="835" y="829"/>
                  </a:cubicBezTo>
                  <a:cubicBezTo>
                    <a:pt x="735" y="763"/>
                    <a:pt x="601" y="729"/>
                    <a:pt x="501" y="663"/>
                  </a:cubicBezTo>
                  <a:cubicBezTo>
                    <a:pt x="412" y="633"/>
                    <a:pt x="455" y="524"/>
                    <a:pt x="537" y="524"/>
                  </a:cubicBezTo>
                  <a:cubicBezTo>
                    <a:pt x="547" y="524"/>
                    <a:pt x="557" y="525"/>
                    <a:pt x="568" y="529"/>
                  </a:cubicBezTo>
                  <a:cubicBezTo>
                    <a:pt x="701" y="596"/>
                    <a:pt x="802" y="629"/>
                    <a:pt x="935" y="663"/>
                  </a:cubicBezTo>
                  <a:cubicBezTo>
                    <a:pt x="1068" y="462"/>
                    <a:pt x="1235" y="262"/>
                    <a:pt x="1402" y="162"/>
                  </a:cubicBezTo>
                  <a:cubicBezTo>
                    <a:pt x="1424" y="140"/>
                    <a:pt x="1445" y="131"/>
                    <a:pt x="1465" y="131"/>
                  </a:cubicBezTo>
                  <a:close/>
                  <a:moveTo>
                    <a:pt x="1151" y="0"/>
                  </a:moveTo>
                  <a:cubicBezTo>
                    <a:pt x="1012" y="0"/>
                    <a:pt x="867" y="50"/>
                    <a:pt x="735" y="162"/>
                  </a:cubicBezTo>
                  <a:cubicBezTo>
                    <a:pt x="697" y="188"/>
                    <a:pt x="658" y="199"/>
                    <a:pt x="622" y="199"/>
                  </a:cubicBezTo>
                  <a:cubicBezTo>
                    <a:pt x="563" y="199"/>
                    <a:pt x="509" y="170"/>
                    <a:pt x="468" y="129"/>
                  </a:cubicBezTo>
                  <a:cubicBezTo>
                    <a:pt x="201" y="329"/>
                    <a:pt x="1" y="629"/>
                    <a:pt x="68" y="996"/>
                  </a:cubicBezTo>
                  <a:cubicBezTo>
                    <a:pt x="159" y="1362"/>
                    <a:pt x="557" y="1672"/>
                    <a:pt x="955" y="1672"/>
                  </a:cubicBezTo>
                  <a:cubicBezTo>
                    <a:pt x="993" y="1672"/>
                    <a:pt x="1031" y="1669"/>
                    <a:pt x="1068" y="1663"/>
                  </a:cubicBezTo>
                  <a:cubicBezTo>
                    <a:pt x="1535" y="1563"/>
                    <a:pt x="1869" y="1096"/>
                    <a:pt x="1802" y="629"/>
                  </a:cubicBezTo>
                  <a:cubicBezTo>
                    <a:pt x="1756" y="258"/>
                    <a:pt x="1468" y="0"/>
                    <a:pt x="115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4221211" y="2120070"/>
              <a:ext cx="31923" cy="26811"/>
            </a:xfrm>
            <a:custGeom>
              <a:rect b="b" l="l" r="r" t="t"/>
              <a:pathLst>
                <a:path extrusionOk="0" h="1794" w="2136">
                  <a:moveTo>
                    <a:pt x="1068" y="1"/>
                  </a:moveTo>
                  <a:cubicBezTo>
                    <a:pt x="1035" y="34"/>
                    <a:pt x="1001" y="67"/>
                    <a:pt x="935" y="67"/>
                  </a:cubicBezTo>
                  <a:cubicBezTo>
                    <a:pt x="301" y="67"/>
                    <a:pt x="1" y="801"/>
                    <a:pt x="334" y="1335"/>
                  </a:cubicBezTo>
                  <a:cubicBezTo>
                    <a:pt x="497" y="1620"/>
                    <a:pt x="798" y="1794"/>
                    <a:pt x="1106" y="1794"/>
                  </a:cubicBezTo>
                  <a:cubicBezTo>
                    <a:pt x="1301" y="1794"/>
                    <a:pt x="1500" y="1724"/>
                    <a:pt x="1669" y="1568"/>
                  </a:cubicBezTo>
                  <a:cubicBezTo>
                    <a:pt x="2035" y="1201"/>
                    <a:pt x="2136" y="601"/>
                    <a:pt x="1735" y="234"/>
                  </a:cubicBezTo>
                  <a:cubicBezTo>
                    <a:pt x="1635" y="134"/>
                    <a:pt x="1535" y="101"/>
                    <a:pt x="1402" y="34"/>
                  </a:cubicBezTo>
                  <a:cubicBezTo>
                    <a:pt x="1368" y="234"/>
                    <a:pt x="1302" y="434"/>
                    <a:pt x="1235" y="634"/>
                  </a:cubicBezTo>
                  <a:cubicBezTo>
                    <a:pt x="1335" y="701"/>
                    <a:pt x="1435" y="734"/>
                    <a:pt x="1502" y="801"/>
                  </a:cubicBezTo>
                  <a:cubicBezTo>
                    <a:pt x="1602" y="835"/>
                    <a:pt x="1568" y="1001"/>
                    <a:pt x="1468" y="1001"/>
                  </a:cubicBezTo>
                  <a:cubicBezTo>
                    <a:pt x="1335" y="1001"/>
                    <a:pt x="1235" y="968"/>
                    <a:pt x="1135" y="935"/>
                  </a:cubicBezTo>
                  <a:cubicBezTo>
                    <a:pt x="1101" y="1068"/>
                    <a:pt x="1035" y="1201"/>
                    <a:pt x="1001" y="1335"/>
                  </a:cubicBezTo>
                  <a:cubicBezTo>
                    <a:pt x="973" y="1377"/>
                    <a:pt x="934" y="1395"/>
                    <a:pt x="900" y="1395"/>
                  </a:cubicBezTo>
                  <a:cubicBezTo>
                    <a:pt x="852" y="1395"/>
                    <a:pt x="815" y="1360"/>
                    <a:pt x="835" y="1302"/>
                  </a:cubicBezTo>
                  <a:cubicBezTo>
                    <a:pt x="868" y="1168"/>
                    <a:pt x="901" y="1001"/>
                    <a:pt x="935" y="868"/>
                  </a:cubicBezTo>
                  <a:cubicBezTo>
                    <a:pt x="801" y="801"/>
                    <a:pt x="668" y="768"/>
                    <a:pt x="568" y="734"/>
                  </a:cubicBezTo>
                  <a:cubicBezTo>
                    <a:pt x="444" y="673"/>
                    <a:pt x="464" y="497"/>
                    <a:pt x="572" y="497"/>
                  </a:cubicBezTo>
                  <a:cubicBezTo>
                    <a:pt x="581" y="497"/>
                    <a:pt x="591" y="498"/>
                    <a:pt x="601" y="501"/>
                  </a:cubicBezTo>
                  <a:cubicBezTo>
                    <a:pt x="735" y="534"/>
                    <a:pt x="868" y="568"/>
                    <a:pt x="968" y="601"/>
                  </a:cubicBezTo>
                  <a:cubicBezTo>
                    <a:pt x="1035" y="401"/>
                    <a:pt x="1101" y="201"/>
                    <a:pt x="1168"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4151418" y="2183362"/>
              <a:ext cx="28141" cy="23972"/>
            </a:xfrm>
            <a:custGeom>
              <a:rect b="b" l="l" r="r" t="t"/>
              <a:pathLst>
                <a:path extrusionOk="0" h="1604" w="1883">
                  <a:moveTo>
                    <a:pt x="957" y="0"/>
                  </a:moveTo>
                  <a:cubicBezTo>
                    <a:pt x="939" y="0"/>
                    <a:pt x="920" y="1"/>
                    <a:pt x="901" y="2"/>
                  </a:cubicBezTo>
                  <a:cubicBezTo>
                    <a:pt x="968" y="235"/>
                    <a:pt x="935" y="469"/>
                    <a:pt x="935" y="702"/>
                  </a:cubicBezTo>
                  <a:lnTo>
                    <a:pt x="1335" y="702"/>
                  </a:lnTo>
                  <a:cubicBezTo>
                    <a:pt x="1468" y="736"/>
                    <a:pt x="1468" y="969"/>
                    <a:pt x="1335" y="969"/>
                  </a:cubicBezTo>
                  <a:lnTo>
                    <a:pt x="901" y="969"/>
                  </a:lnTo>
                  <a:cubicBezTo>
                    <a:pt x="901" y="1003"/>
                    <a:pt x="901" y="1036"/>
                    <a:pt x="901" y="1069"/>
                  </a:cubicBezTo>
                  <a:cubicBezTo>
                    <a:pt x="901" y="1153"/>
                    <a:pt x="843" y="1194"/>
                    <a:pt x="785" y="1194"/>
                  </a:cubicBezTo>
                  <a:cubicBezTo>
                    <a:pt x="726" y="1194"/>
                    <a:pt x="668" y="1153"/>
                    <a:pt x="668" y="1069"/>
                  </a:cubicBezTo>
                  <a:cubicBezTo>
                    <a:pt x="668" y="1036"/>
                    <a:pt x="668" y="1003"/>
                    <a:pt x="668" y="969"/>
                  </a:cubicBezTo>
                  <a:cubicBezTo>
                    <a:pt x="501" y="969"/>
                    <a:pt x="368" y="936"/>
                    <a:pt x="201" y="936"/>
                  </a:cubicBezTo>
                  <a:cubicBezTo>
                    <a:pt x="34" y="936"/>
                    <a:pt x="34" y="736"/>
                    <a:pt x="201" y="702"/>
                  </a:cubicBezTo>
                  <a:lnTo>
                    <a:pt x="668" y="702"/>
                  </a:lnTo>
                  <a:cubicBezTo>
                    <a:pt x="634" y="469"/>
                    <a:pt x="634" y="269"/>
                    <a:pt x="668" y="35"/>
                  </a:cubicBezTo>
                  <a:lnTo>
                    <a:pt x="668" y="35"/>
                  </a:lnTo>
                  <a:cubicBezTo>
                    <a:pt x="658" y="45"/>
                    <a:pt x="645" y="49"/>
                    <a:pt x="632" y="49"/>
                  </a:cubicBezTo>
                  <a:cubicBezTo>
                    <a:pt x="598" y="49"/>
                    <a:pt x="558" y="26"/>
                    <a:pt x="534" y="2"/>
                  </a:cubicBezTo>
                  <a:cubicBezTo>
                    <a:pt x="234" y="169"/>
                    <a:pt x="1" y="469"/>
                    <a:pt x="34" y="836"/>
                  </a:cubicBezTo>
                  <a:cubicBezTo>
                    <a:pt x="67" y="1270"/>
                    <a:pt x="468" y="1603"/>
                    <a:pt x="901" y="1603"/>
                  </a:cubicBezTo>
                  <a:cubicBezTo>
                    <a:pt x="1882" y="1603"/>
                    <a:pt x="1870" y="0"/>
                    <a:pt x="957"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4045234" y="2282224"/>
              <a:ext cx="27529" cy="19683"/>
            </a:xfrm>
            <a:custGeom>
              <a:rect b="b" l="l" r="r" t="t"/>
              <a:pathLst>
                <a:path extrusionOk="0" h="1317" w="1842">
                  <a:moveTo>
                    <a:pt x="1085" y="0"/>
                  </a:moveTo>
                  <a:cubicBezTo>
                    <a:pt x="1035" y="0"/>
                    <a:pt x="985" y="8"/>
                    <a:pt x="935" y="25"/>
                  </a:cubicBezTo>
                  <a:cubicBezTo>
                    <a:pt x="968" y="25"/>
                    <a:pt x="1001" y="58"/>
                    <a:pt x="1001" y="92"/>
                  </a:cubicBezTo>
                  <a:cubicBezTo>
                    <a:pt x="1035" y="225"/>
                    <a:pt x="1035" y="359"/>
                    <a:pt x="1035" y="525"/>
                  </a:cubicBezTo>
                  <a:cubicBezTo>
                    <a:pt x="1135" y="525"/>
                    <a:pt x="1135" y="659"/>
                    <a:pt x="1035" y="692"/>
                  </a:cubicBezTo>
                  <a:cubicBezTo>
                    <a:pt x="1001" y="826"/>
                    <a:pt x="1001" y="959"/>
                    <a:pt x="1001" y="1092"/>
                  </a:cubicBezTo>
                  <a:cubicBezTo>
                    <a:pt x="1001" y="1143"/>
                    <a:pt x="960" y="1168"/>
                    <a:pt x="918" y="1168"/>
                  </a:cubicBezTo>
                  <a:cubicBezTo>
                    <a:pt x="876" y="1168"/>
                    <a:pt x="835" y="1143"/>
                    <a:pt x="835" y="1092"/>
                  </a:cubicBezTo>
                  <a:cubicBezTo>
                    <a:pt x="835" y="959"/>
                    <a:pt x="835" y="826"/>
                    <a:pt x="801" y="692"/>
                  </a:cubicBezTo>
                  <a:cubicBezTo>
                    <a:pt x="734" y="726"/>
                    <a:pt x="634" y="726"/>
                    <a:pt x="568" y="726"/>
                  </a:cubicBezTo>
                  <a:cubicBezTo>
                    <a:pt x="401" y="692"/>
                    <a:pt x="401" y="492"/>
                    <a:pt x="568" y="492"/>
                  </a:cubicBezTo>
                  <a:lnTo>
                    <a:pt x="801" y="492"/>
                  </a:lnTo>
                  <a:cubicBezTo>
                    <a:pt x="801" y="359"/>
                    <a:pt x="801" y="225"/>
                    <a:pt x="835" y="92"/>
                  </a:cubicBezTo>
                  <a:cubicBezTo>
                    <a:pt x="835" y="58"/>
                    <a:pt x="835" y="58"/>
                    <a:pt x="835" y="58"/>
                  </a:cubicBezTo>
                  <a:cubicBezTo>
                    <a:pt x="334" y="225"/>
                    <a:pt x="1" y="859"/>
                    <a:pt x="634" y="1226"/>
                  </a:cubicBezTo>
                  <a:cubicBezTo>
                    <a:pt x="749" y="1289"/>
                    <a:pt x="860" y="1316"/>
                    <a:pt x="963" y="1316"/>
                  </a:cubicBezTo>
                  <a:cubicBezTo>
                    <a:pt x="1517" y="1316"/>
                    <a:pt x="1841" y="519"/>
                    <a:pt x="1335" y="125"/>
                  </a:cubicBezTo>
                  <a:cubicBezTo>
                    <a:pt x="1268" y="92"/>
                    <a:pt x="1268" y="58"/>
                    <a:pt x="1235" y="25"/>
                  </a:cubicBezTo>
                  <a:cubicBezTo>
                    <a:pt x="1185" y="8"/>
                    <a:pt x="1135" y="0"/>
                    <a:pt x="1085"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3995885" y="2211863"/>
              <a:ext cx="26438" cy="24555"/>
            </a:xfrm>
            <a:custGeom>
              <a:rect b="b" l="l" r="r" t="t"/>
              <a:pathLst>
                <a:path extrusionOk="0" h="1643" w="1769">
                  <a:moveTo>
                    <a:pt x="923" y="257"/>
                  </a:moveTo>
                  <a:cubicBezTo>
                    <a:pt x="986" y="257"/>
                    <a:pt x="1055" y="314"/>
                    <a:pt x="1034" y="397"/>
                  </a:cubicBezTo>
                  <a:cubicBezTo>
                    <a:pt x="1034" y="497"/>
                    <a:pt x="1001" y="597"/>
                    <a:pt x="968" y="663"/>
                  </a:cubicBezTo>
                  <a:cubicBezTo>
                    <a:pt x="1101" y="697"/>
                    <a:pt x="1234" y="730"/>
                    <a:pt x="1368" y="797"/>
                  </a:cubicBezTo>
                  <a:cubicBezTo>
                    <a:pt x="1435" y="830"/>
                    <a:pt x="1435" y="930"/>
                    <a:pt x="1335" y="964"/>
                  </a:cubicBezTo>
                  <a:cubicBezTo>
                    <a:pt x="1295" y="973"/>
                    <a:pt x="1254" y="977"/>
                    <a:pt x="1210" y="977"/>
                  </a:cubicBezTo>
                  <a:cubicBezTo>
                    <a:pt x="1106" y="977"/>
                    <a:pt x="995" y="954"/>
                    <a:pt x="901" y="930"/>
                  </a:cubicBezTo>
                  <a:cubicBezTo>
                    <a:pt x="868" y="1030"/>
                    <a:pt x="834" y="1130"/>
                    <a:pt x="801" y="1231"/>
                  </a:cubicBezTo>
                  <a:cubicBezTo>
                    <a:pt x="787" y="1272"/>
                    <a:pt x="755" y="1291"/>
                    <a:pt x="726" y="1291"/>
                  </a:cubicBezTo>
                  <a:cubicBezTo>
                    <a:pt x="685" y="1291"/>
                    <a:pt x="648" y="1255"/>
                    <a:pt x="667" y="1197"/>
                  </a:cubicBezTo>
                  <a:cubicBezTo>
                    <a:pt x="667" y="1097"/>
                    <a:pt x="701" y="997"/>
                    <a:pt x="701" y="897"/>
                  </a:cubicBezTo>
                  <a:cubicBezTo>
                    <a:pt x="634" y="864"/>
                    <a:pt x="534" y="864"/>
                    <a:pt x="467" y="830"/>
                  </a:cubicBezTo>
                  <a:cubicBezTo>
                    <a:pt x="334" y="830"/>
                    <a:pt x="367" y="630"/>
                    <a:pt x="501" y="630"/>
                  </a:cubicBezTo>
                  <a:cubicBezTo>
                    <a:pt x="567" y="630"/>
                    <a:pt x="667" y="663"/>
                    <a:pt x="767" y="663"/>
                  </a:cubicBezTo>
                  <a:cubicBezTo>
                    <a:pt x="767" y="563"/>
                    <a:pt x="801" y="430"/>
                    <a:pt x="834" y="330"/>
                  </a:cubicBezTo>
                  <a:cubicBezTo>
                    <a:pt x="847" y="279"/>
                    <a:pt x="884" y="257"/>
                    <a:pt x="923" y="257"/>
                  </a:cubicBezTo>
                  <a:close/>
                  <a:moveTo>
                    <a:pt x="1047" y="0"/>
                  </a:moveTo>
                  <a:cubicBezTo>
                    <a:pt x="722" y="0"/>
                    <a:pt x="329" y="272"/>
                    <a:pt x="200" y="530"/>
                  </a:cubicBezTo>
                  <a:cubicBezTo>
                    <a:pt x="0" y="930"/>
                    <a:pt x="200" y="1364"/>
                    <a:pt x="601" y="1564"/>
                  </a:cubicBezTo>
                  <a:cubicBezTo>
                    <a:pt x="715" y="1616"/>
                    <a:pt x="837" y="1642"/>
                    <a:pt x="955" y="1642"/>
                  </a:cubicBezTo>
                  <a:cubicBezTo>
                    <a:pt x="1216" y="1642"/>
                    <a:pt x="1464" y="1516"/>
                    <a:pt x="1601" y="1264"/>
                  </a:cubicBezTo>
                  <a:cubicBezTo>
                    <a:pt x="1768" y="930"/>
                    <a:pt x="1735" y="697"/>
                    <a:pt x="1601" y="397"/>
                  </a:cubicBezTo>
                  <a:cubicBezTo>
                    <a:pt x="1535" y="397"/>
                    <a:pt x="1501" y="363"/>
                    <a:pt x="1468" y="297"/>
                  </a:cubicBezTo>
                  <a:cubicBezTo>
                    <a:pt x="1385" y="83"/>
                    <a:pt x="1226" y="0"/>
                    <a:pt x="1047"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4091100" y="2143519"/>
              <a:ext cx="24943" cy="20818"/>
            </a:xfrm>
            <a:custGeom>
              <a:rect b="b" l="l" r="r" t="t"/>
              <a:pathLst>
                <a:path extrusionOk="0" h="1393" w="1669">
                  <a:moveTo>
                    <a:pt x="851" y="8"/>
                  </a:moveTo>
                  <a:cubicBezTo>
                    <a:pt x="909" y="8"/>
                    <a:pt x="968" y="49"/>
                    <a:pt x="968" y="133"/>
                  </a:cubicBezTo>
                  <a:cubicBezTo>
                    <a:pt x="968" y="266"/>
                    <a:pt x="968" y="366"/>
                    <a:pt x="968" y="500"/>
                  </a:cubicBezTo>
                  <a:cubicBezTo>
                    <a:pt x="1068" y="500"/>
                    <a:pt x="1168" y="500"/>
                    <a:pt x="1235" y="533"/>
                  </a:cubicBezTo>
                  <a:cubicBezTo>
                    <a:pt x="1335" y="533"/>
                    <a:pt x="1335" y="700"/>
                    <a:pt x="1235" y="700"/>
                  </a:cubicBezTo>
                  <a:lnTo>
                    <a:pt x="968" y="700"/>
                  </a:lnTo>
                  <a:cubicBezTo>
                    <a:pt x="968" y="833"/>
                    <a:pt x="968" y="967"/>
                    <a:pt x="968" y="1100"/>
                  </a:cubicBezTo>
                  <a:cubicBezTo>
                    <a:pt x="951" y="1150"/>
                    <a:pt x="901" y="1175"/>
                    <a:pt x="855" y="1175"/>
                  </a:cubicBezTo>
                  <a:cubicBezTo>
                    <a:pt x="809" y="1175"/>
                    <a:pt x="768" y="1150"/>
                    <a:pt x="768" y="1100"/>
                  </a:cubicBezTo>
                  <a:cubicBezTo>
                    <a:pt x="768" y="967"/>
                    <a:pt x="768" y="833"/>
                    <a:pt x="734" y="700"/>
                  </a:cubicBezTo>
                  <a:cubicBezTo>
                    <a:pt x="601" y="700"/>
                    <a:pt x="434" y="667"/>
                    <a:pt x="267" y="667"/>
                  </a:cubicBezTo>
                  <a:cubicBezTo>
                    <a:pt x="167" y="667"/>
                    <a:pt x="167" y="566"/>
                    <a:pt x="267" y="533"/>
                  </a:cubicBezTo>
                  <a:cubicBezTo>
                    <a:pt x="434" y="533"/>
                    <a:pt x="568" y="533"/>
                    <a:pt x="734" y="500"/>
                  </a:cubicBezTo>
                  <a:cubicBezTo>
                    <a:pt x="734" y="366"/>
                    <a:pt x="734" y="266"/>
                    <a:pt x="734" y="133"/>
                  </a:cubicBezTo>
                  <a:cubicBezTo>
                    <a:pt x="734" y="49"/>
                    <a:pt x="793" y="8"/>
                    <a:pt x="851" y="8"/>
                  </a:cubicBezTo>
                  <a:close/>
                  <a:moveTo>
                    <a:pt x="824" y="1"/>
                  </a:moveTo>
                  <a:cubicBezTo>
                    <a:pt x="657" y="1"/>
                    <a:pt x="504" y="52"/>
                    <a:pt x="367" y="166"/>
                  </a:cubicBezTo>
                  <a:cubicBezTo>
                    <a:pt x="67" y="466"/>
                    <a:pt x="0" y="933"/>
                    <a:pt x="334" y="1200"/>
                  </a:cubicBezTo>
                  <a:cubicBezTo>
                    <a:pt x="492" y="1326"/>
                    <a:pt x="679" y="1393"/>
                    <a:pt x="861" y="1393"/>
                  </a:cubicBezTo>
                  <a:cubicBezTo>
                    <a:pt x="1064" y="1393"/>
                    <a:pt x="1261" y="1310"/>
                    <a:pt x="1401" y="1134"/>
                  </a:cubicBezTo>
                  <a:cubicBezTo>
                    <a:pt x="1668" y="833"/>
                    <a:pt x="1602" y="566"/>
                    <a:pt x="1535" y="233"/>
                  </a:cubicBezTo>
                  <a:cubicBezTo>
                    <a:pt x="1535" y="233"/>
                    <a:pt x="1502" y="200"/>
                    <a:pt x="1468" y="200"/>
                  </a:cubicBezTo>
                  <a:cubicBezTo>
                    <a:pt x="1335" y="133"/>
                    <a:pt x="1201" y="66"/>
                    <a:pt x="1068" y="33"/>
                  </a:cubicBezTo>
                  <a:cubicBezTo>
                    <a:pt x="983" y="12"/>
                    <a:pt x="902" y="1"/>
                    <a:pt x="82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4165675" y="2075220"/>
              <a:ext cx="30622" cy="23792"/>
            </a:xfrm>
            <a:custGeom>
              <a:rect b="b" l="l" r="r" t="t"/>
              <a:pathLst>
                <a:path extrusionOk="0" h="1592" w="2049">
                  <a:moveTo>
                    <a:pt x="1150" y="139"/>
                  </a:moveTo>
                  <a:cubicBezTo>
                    <a:pt x="1197" y="139"/>
                    <a:pt x="1234" y="175"/>
                    <a:pt x="1215" y="233"/>
                  </a:cubicBezTo>
                  <a:cubicBezTo>
                    <a:pt x="1215" y="366"/>
                    <a:pt x="1215" y="500"/>
                    <a:pt x="1182" y="633"/>
                  </a:cubicBezTo>
                  <a:lnTo>
                    <a:pt x="1282" y="633"/>
                  </a:lnTo>
                  <a:cubicBezTo>
                    <a:pt x="1415" y="633"/>
                    <a:pt x="1415" y="833"/>
                    <a:pt x="1282" y="833"/>
                  </a:cubicBezTo>
                  <a:lnTo>
                    <a:pt x="1148" y="833"/>
                  </a:lnTo>
                  <a:cubicBezTo>
                    <a:pt x="1148" y="933"/>
                    <a:pt x="1148" y="1067"/>
                    <a:pt x="1148" y="1167"/>
                  </a:cubicBezTo>
                  <a:cubicBezTo>
                    <a:pt x="1169" y="1249"/>
                    <a:pt x="1100" y="1306"/>
                    <a:pt x="1037" y="1306"/>
                  </a:cubicBezTo>
                  <a:cubicBezTo>
                    <a:pt x="998" y="1306"/>
                    <a:pt x="961" y="1285"/>
                    <a:pt x="948" y="1234"/>
                  </a:cubicBezTo>
                  <a:cubicBezTo>
                    <a:pt x="915" y="1100"/>
                    <a:pt x="915" y="967"/>
                    <a:pt x="881" y="833"/>
                  </a:cubicBezTo>
                  <a:lnTo>
                    <a:pt x="681" y="833"/>
                  </a:lnTo>
                  <a:cubicBezTo>
                    <a:pt x="548" y="800"/>
                    <a:pt x="548" y="633"/>
                    <a:pt x="681" y="633"/>
                  </a:cubicBezTo>
                  <a:lnTo>
                    <a:pt x="915" y="633"/>
                  </a:lnTo>
                  <a:cubicBezTo>
                    <a:pt x="915" y="466"/>
                    <a:pt x="948" y="300"/>
                    <a:pt x="1048" y="200"/>
                  </a:cubicBezTo>
                  <a:cubicBezTo>
                    <a:pt x="1076" y="158"/>
                    <a:pt x="1116" y="139"/>
                    <a:pt x="1150" y="139"/>
                  </a:cubicBezTo>
                  <a:close/>
                  <a:moveTo>
                    <a:pt x="1249" y="1"/>
                  </a:moveTo>
                  <a:cubicBezTo>
                    <a:pt x="565" y="1"/>
                    <a:pt x="0" y="795"/>
                    <a:pt x="681" y="1367"/>
                  </a:cubicBezTo>
                  <a:cubicBezTo>
                    <a:pt x="845" y="1516"/>
                    <a:pt x="1041" y="1591"/>
                    <a:pt x="1233" y="1591"/>
                  </a:cubicBezTo>
                  <a:cubicBezTo>
                    <a:pt x="1471" y="1591"/>
                    <a:pt x="1701" y="1474"/>
                    <a:pt x="1849" y="1234"/>
                  </a:cubicBezTo>
                  <a:cubicBezTo>
                    <a:pt x="2049" y="900"/>
                    <a:pt x="2015" y="500"/>
                    <a:pt x="1882" y="166"/>
                  </a:cubicBezTo>
                  <a:cubicBezTo>
                    <a:pt x="1882" y="166"/>
                    <a:pt x="1882" y="166"/>
                    <a:pt x="1882" y="133"/>
                  </a:cubicBezTo>
                  <a:cubicBezTo>
                    <a:pt x="1849" y="150"/>
                    <a:pt x="1824" y="158"/>
                    <a:pt x="1799" y="158"/>
                  </a:cubicBezTo>
                  <a:cubicBezTo>
                    <a:pt x="1774" y="158"/>
                    <a:pt x="1749" y="150"/>
                    <a:pt x="1715" y="133"/>
                  </a:cubicBezTo>
                  <a:cubicBezTo>
                    <a:pt x="1562" y="41"/>
                    <a:pt x="1402" y="1"/>
                    <a:pt x="1249"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4522323" y="1373777"/>
              <a:ext cx="41891" cy="39081"/>
            </a:xfrm>
            <a:custGeom>
              <a:rect b="b" l="l" r="r" t="t"/>
              <a:pathLst>
                <a:path extrusionOk="0" h="2615" w="2803">
                  <a:moveTo>
                    <a:pt x="1637" y="397"/>
                  </a:moveTo>
                  <a:cubicBezTo>
                    <a:pt x="1775" y="397"/>
                    <a:pt x="1893" y="585"/>
                    <a:pt x="1768" y="735"/>
                  </a:cubicBezTo>
                  <a:cubicBezTo>
                    <a:pt x="1702" y="835"/>
                    <a:pt x="1602" y="935"/>
                    <a:pt x="1535" y="1068"/>
                  </a:cubicBezTo>
                  <a:cubicBezTo>
                    <a:pt x="1768" y="1168"/>
                    <a:pt x="2002" y="1268"/>
                    <a:pt x="2202" y="1402"/>
                  </a:cubicBezTo>
                  <a:cubicBezTo>
                    <a:pt x="2374" y="1488"/>
                    <a:pt x="2250" y="1722"/>
                    <a:pt x="2085" y="1722"/>
                  </a:cubicBezTo>
                  <a:cubicBezTo>
                    <a:pt x="2058" y="1722"/>
                    <a:pt x="2030" y="1716"/>
                    <a:pt x="2002" y="1702"/>
                  </a:cubicBezTo>
                  <a:cubicBezTo>
                    <a:pt x="1802" y="1569"/>
                    <a:pt x="1568" y="1435"/>
                    <a:pt x="1368" y="1335"/>
                  </a:cubicBezTo>
                  <a:cubicBezTo>
                    <a:pt x="1268" y="1535"/>
                    <a:pt x="1168" y="1735"/>
                    <a:pt x="1101" y="1936"/>
                  </a:cubicBezTo>
                  <a:cubicBezTo>
                    <a:pt x="1070" y="1982"/>
                    <a:pt x="1018" y="2007"/>
                    <a:pt x="970" y="2007"/>
                  </a:cubicBezTo>
                  <a:cubicBezTo>
                    <a:pt x="916" y="2007"/>
                    <a:pt x="868" y="1974"/>
                    <a:pt x="868" y="1902"/>
                  </a:cubicBezTo>
                  <a:cubicBezTo>
                    <a:pt x="901" y="1669"/>
                    <a:pt x="968" y="1435"/>
                    <a:pt x="1068" y="1202"/>
                  </a:cubicBezTo>
                  <a:cubicBezTo>
                    <a:pt x="968" y="1168"/>
                    <a:pt x="868" y="1135"/>
                    <a:pt x="734" y="1068"/>
                  </a:cubicBezTo>
                  <a:cubicBezTo>
                    <a:pt x="617" y="1010"/>
                    <a:pt x="629" y="823"/>
                    <a:pt x="746" y="823"/>
                  </a:cubicBezTo>
                  <a:cubicBezTo>
                    <a:pt x="762" y="823"/>
                    <a:pt x="780" y="827"/>
                    <a:pt x="801" y="835"/>
                  </a:cubicBezTo>
                  <a:cubicBezTo>
                    <a:pt x="934" y="868"/>
                    <a:pt x="1068" y="901"/>
                    <a:pt x="1201" y="935"/>
                  </a:cubicBezTo>
                  <a:cubicBezTo>
                    <a:pt x="1301" y="768"/>
                    <a:pt x="1401" y="601"/>
                    <a:pt x="1501" y="468"/>
                  </a:cubicBezTo>
                  <a:cubicBezTo>
                    <a:pt x="1543" y="418"/>
                    <a:pt x="1591" y="397"/>
                    <a:pt x="1637" y="397"/>
                  </a:cubicBezTo>
                  <a:close/>
                  <a:moveTo>
                    <a:pt x="1468" y="1"/>
                  </a:moveTo>
                  <a:cubicBezTo>
                    <a:pt x="1468" y="1"/>
                    <a:pt x="1435" y="34"/>
                    <a:pt x="1368" y="34"/>
                  </a:cubicBezTo>
                  <a:cubicBezTo>
                    <a:pt x="634" y="101"/>
                    <a:pt x="0" y="701"/>
                    <a:pt x="100" y="1469"/>
                  </a:cubicBezTo>
                  <a:cubicBezTo>
                    <a:pt x="162" y="2112"/>
                    <a:pt x="730" y="2615"/>
                    <a:pt x="1365" y="2615"/>
                  </a:cubicBezTo>
                  <a:cubicBezTo>
                    <a:pt x="1421" y="2615"/>
                    <a:pt x="1478" y="2611"/>
                    <a:pt x="1535" y="2603"/>
                  </a:cubicBezTo>
                  <a:cubicBezTo>
                    <a:pt x="2235" y="2536"/>
                    <a:pt x="2802" y="1769"/>
                    <a:pt x="2636" y="1068"/>
                  </a:cubicBezTo>
                  <a:cubicBezTo>
                    <a:pt x="2502" y="501"/>
                    <a:pt x="2002" y="134"/>
                    <a:pt x="1468"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4521830" y="1257131"/>
              <a:ext cx="36406" cy="33043"/>
            </a:xfrm>
            <a:custGeom>
              <a:rect b="b" l="l" r="r" t="t"/>
              <a:pathLst>
                <a:path extrusionOk="0" h="2211" w="2436">
                  <a:moveTo>
                    <a:pt x="1625" y="403"/>
                  </a:moveTo>
                  <a:cubicBezTo>
                    <a:pt x="1738" y="403"/>
                    <a:pt x="1840" y="529"/>
                    <a:pt x="1735" y="634"/>
                  </a:cubicBezTo>
                  <a:cubicBezTo>
                    <a:pt x="1601" y="801"/>
                    <a:pt x="1468" y="934"/>
                    <a:pt x="1334" y="1101"/>
                  </a:cubicBezTo>
                  <a:cubicBezTo>
                    <a:pt x="1534" y="1201"/>
                    <a:pt x="1735" y="1201"/>
                    <a:pt x="1935" y="1234"/>
                  </a:cubicBezTo>
                  <a:cubicBezTo>
                    <a:pt x="2102" y="1268"/>
                    <a:pt x="2035" y="1501"/>
                    <a:pt x="1901" y="1535"/>
                  </a:cubicBezTo>
                  <a:cubicBezTo>
                    <a:pt x="1668" y="1535"/>
                    <a:pt x="1401" y="1468"/>
                    <a:pt x="1201" y="1335"/>
                  </a:cubicBezTo>
                  <a:cubicBezTo>
                    <a:pt x="1134" y="1468"/>
                    <a:pt x="1067" y="1568"/>
                    <a:pt x="1001" y="1701"/>
                  </a:cubicBezTo>
                  <a:cubicBezTo>
                    <a:pt x="991" y="1721"/>
                    <a:pt x="973" y="1729"/>
                    <a:pt x="952" y="1729"/>
                  </a:cubicBezTo>
                  <a:cubicBezTo>
                    <a:pt x="901" y="1729"/>
                    <a:pt x="834" y="1682"/>
                    <a:pt x="834" y="1635"/>
                  </a:cubicBezTo>
                  <a:cubicBezTo>
                    <a:pt x="867" y="1468"/>
                    <a:pt x="934" y="1335"/>
                    <a:pt x="1001" y="1201"/>
                  </a:cubicBezTo>
                  <a:cubicBezTo>
                    <a:pt x="834" y="1068"/>
                    <a:pt x="734" y="934"/>
                    <a:pt x="634" y="767"/>
                  </a:cubicBezTo>
                  <a:cubicBezTo>
                    <a:pt x="610" y="697"/>
                    <a:pt x="670" y="626"/>
                    <a:pt x="731" y="626"/>
                  </a:cubicBezTo>
                  <a:cubicBezTo>
                    <a:pt x="756" y="626"/>
                    <a:pt x="781" y="638"/>
                    <a:pt x="801" y="667"/>
                  </a:cubicBezTo>
                  <a:cubicBezTo>
                    <a:pt x="901" y="767"/>
                    <a:pt x="1001" y="868"/>
                    <a:pt x="1134" y="968"/>
                  </a:cubicBezTo>
                  <a:cubicBezTo>
                    <a:pt x="1234" y="767"/>
                    <a:pt x="1401" y="567"/>
                    <a:pt x="1534" y="434"/>
                  </a:cubicBezTo>
                  <a:cubicBezTo>
                    <a:pt x="1563" y="413"/>
                    <a:pt x="1594" y="403"/>
                    <a:pt x="1625" y="403"/>
                  </a:cubicBezTo>
                  <a:close/>
                  <a:moveTo>
                    <a:pt x="1257" y="0"/>
                  </a:moveTo>
                  <a:cubicBezTo>
                    <a:pt x="938" y="0"/>
                    <a:pt x="651" y="141"/>
                    <a:pt x="434" y="334"/>
                  </a:cubicBezTo>
                  <a:lnTo>
                    <a:pt x="467" y="334"/>
                  </a:lnTo>
                  <a:cubicBezTo>
                    <a:pt x="567" y="367"/>
                    <a:pt x="600" y="534"/>
                    <a:pt x="467" y="534"/>
                  </a:cubicBezTo>
                  <a:cubicBezTo>
                    <a:pt x="0" y="634"/>
                    <a:pt x="0" y="1234"/>
                    <a:pt x="200" y="1601"/>
                  </a:cubicBezTo>
                  <a:cubicBezTo>
                    <a:pt x="334" y="1868"/>
                    <a:pt x="600" y="2035"/>
                    <a:pt x="901" y="2135"/>
                  </a:cubicBezTo>
                  <a:cubicBezTo>
                    <a:pt x="1025" y="2186"/>
                    <a:pt x="1150" y="2210"/>
                    <a:pt x="1273" y="2210"/>
                  </a:cubicBezTo>
                  <a:cubicBezTo>
                    <a:pt x="1711" y="2210"/>
                    <a:pt x="2112" y="1904"/>
                    <a:pt x="2268" y="1435"/>
                  </a:cubicBezTo>
                  <a:cubicBezTo>
                    <a:pt x="2435" y="901"/>
                    <a:pt x="2202" y="234"/>
                    <a:pt x="1635" y="67"/>
                  </a:cubicBezTo>
                  <a:cubicBezTo>
                    <a:pt x="1505" y="21"/>
                    <a:pt x="1379" y="0"/>
                    <a:pt x="1257"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4518826" y="1126019"/>
              <a:ext cx="44895" cy="30981"/>
            </a:xfrm>
            <a:custGeom>
              <a:rect b="b" l="l" r="r" t="t"/>
              <a:pathLst>
                <a:path extrusionOk="0" h="2073" w="3004">
                  <a:moveTo>
                    <a:pt x="2124" y="336"/>
                  </a:moveTo>
                  <a:cubicBezTo>
                    <a:pt x="2229" y="336"/>
                    <a:pt x="2314" y="456"/>
                    <a:pt x="2236" y="534"/>
                  </a:cubicBezTo>
                  <a:cubicBezTo>
                    <a:pt x="2136" y="667"/>
                    <a:pt x="2002" y="768"/>
                    <a:pt x="1902" y="868"/>
                  </a:cubicBezTo>
                  <a:cubicBezTo>
                    <a:pt x="2136" y="1001"/>
                    <a:pt x="2336" y="1134"/>
                    <a:pt x="2536" y="1301"/>
                  </a:cubicBezTo>
                  <a:cubicBezTo>
                    <a:pt x="2596" y="1361"/>
                    <a:pt x="2549" y="1473"/>
                    <a:pt x="2467" y="1473"/>
                  </a:cubicBezTo>
                  <a:cubicBezTo>
                    <a:pt x="2457" y="1473"/>
                    <a:pt x="2447" y="1472"/>
                    <a:pt x="2436" y="1468"/>
                  </a:cubicBezTo>
                  <a:cubicBezTo>
                    <a:pt x="2169" y="1368"/>
                    <a:pt x="1936" y="1235"/>
                    <a:pt x="1702" y="1068"/>
                  </a:cubicBezTo>
                  <a:cubicBezTo>
                    <a:pt x="1569" y="1201"/>
                    <a:pt x="1435" y="1301"/>
                    <a:pt x="1302" y="1435"/>
                  </a:cubicBezTo>
                  <a:cubicBezTo>
                    <a:pt x="1279" y="1450"/>
                    <a:pt x="1257" y="1456"/>
                    <a:pt x="1236" y="1456"/>
                  </a:cubicBezTo>
                  <a:cubicBezTo>
                    <a:pt x="1165" y="1456"/>
                    <a:pt x="1117" y="1379"/>
                    <a:pt x="1168" y="1301"/>
                  </a:cubicBezTo>
                  <a:cubicBezTo>
                    <a:pt x="1268" y="1201"/>
                    <a:pt x="1402" y="1068"/>
                    <a:pt x="1502" y="934"/>
                  </a:cubicBezTo>
                  <a:cubicBezTo>
                    <a:pt x="1369" y="834"/>
                    <a:pt x="1202" y="734"/>
                    <a:pt x="1068" y="667"/>
                  </a:cubicBezTo>
                  <a:cubicBezTo>
                    <a:pt x="984" y="612"/>
                    <a:pt x="1041" y="485"/>
                    <a:pt x="1121" y="485"/>
                  </a:cubicBezTo>
                  <a:cubicBezTo>
                    <a:pt x="1136" y="485"/>
                    <a:pt x="1152" y="490"/>
                    <a:pt x="1168" y="501"/>
                  </a:cubicBezTo>
                  <a:cubicBezTo>
                    <a:pt x="1335" y="567"/>
                    <a:pt x="1502" y="667"/>
                    <a:pt x="1669" y="768"/>
                  </a:cubicBezTo>
                  <a:cubicBezTo>
                    <a:pt x="1802" y="634"/>
                    <a:pt x="1902" y="501"/>
                    <a:pt x="2036" y="367"/>
                  </a:cubicBezTo>
                  <a:cubicBezTo>
                    <a:pt x="2065" y="346"/>
                    <a:pt x="2095" y="336"/>
                    <a:pt x="2124" y="336"/>
                  </a:cubicBezTo>
                  <a:close/>
                  <a:moveTo>
                    <a:pt x="1603" y="1"/>
                  </a:moveTo>
                  <a:cubicBezTo>
                    <a:pt x="1315" y="1"/>
                    <a:pt x="1029" y="93"/>
                    <a:pt x="768" y="234"/>
                  </a:cubicBezTo>
                  <a:cubicBezTo>
                    <a:pt x="768" y="267"/>
                    <a:pt x="768" y="301"/>
                    <a:pt x="735" y="334"/>
                  </a:cubicBezTo>
                  <a:cubicBezTo>
                    <a:pt x="1" y="701"/>
                    <a:pt x="468" y="1501"/>
                    <a:pt x="968" y="1802"/>
                  </a:cubicBezTo>
                  <a:cubicBezTo>
                    <a:pt x="1240" y="1954"/>
                    <a:pt x="1564" y="2073"/>
                    <a:pt x="1864" y="2073"/>
                  </a:cubicBezTo>
                  <a:cubicBezTo>
                    <a:pt x="2154" y="2073"/>
                    <a:pt x="2423" y="1963"/>
                    <a:pt x="2603" y="1668"/>
                  </a:cubicBezTo>
                  <a:cubicBezTo>
                    <a:pt x="3003" y="1134"/>
                    <a:pt x="2703" y="434"/>
                    <a:pt x="2169" y="134"/>
                  </a:cubicBezTo>
                  <a:cubicBezTo>
                    <a:pt x="1984" y="41"/>
                    <a:pt x="1793" y="1"/>
                    <a:pt x="1603"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4523817" y="969784"/>
              <a:ext cx="44880" cy="31997"/>
            </a:xfrm>
            <a:custGeom>
              <a:rect b="b" l="l" r="r" t="t"/>
              <a:pathLst>
                <a:path extrusionOk="0" h="2141" w="3003">
                  <a:moveTo>
                    <a:pt x="1036" y="454"/>
                  </a:moveTo>
                  <a:cubicBezTo>
                    <a:pt x="1059" y="454"/>
                    <a:pt x="1083" y="462"/>
                    <a:pt x="1101" y="481"/>
                  </a:cubicBezTo>
                  <a:cubicBezTo>
                    <a:pt x="1268" y="614"/>
                    <a:pt x="1468" y="747"/>
                    <a:pt x="1635" y="881"/>
                  </a:cubicBezTo>
                  <a:cubicBezTo>
                    <a:pt x="1868" y="747"/>
                    <a:pt x="2069" y="614"/>
                    <a:pt x="2302" y="514"/>
                  </a:cubicBezTo>
                  <a:cubicBezTo>
                    <a:pt x="2321" y="505"/>
                    <a:pt x="2339" y="501"/>
                    <a:pt x="2357" y="501"/>
                  </a:cubicBezTo>
                  <a:cubicBezTo>
                    <a:pt x="2467" y="501"/>
                    <a:pt x="2551" y="661"/>
                    <a:pt x="2436" y="747"/>
                  </a:cubicBezTo>
                  <a:cubicBezTo>
                    <a:pt x="2269" y="847"/>
                    <a:pt x="2069" y="948"/>
                    <a:pt x="1902" y="1014"/>
                  </a:cubicBezTo>
                  <a:cubicBezTo>
                    <a:pt x="2069" y="1114"/>
                    <a:pt x="2235" y="1181"/>
                    <a:pt x="2402" y="1248"/>
                  </a:cubicBezTo>
                  <a:cubicBezTo>
                    <a:pt x="2548" y="1306"/>
                    <a:pt x="2515" y="1493"/>
                    <a:pt x="2392" y="1493"/>
                  </a:cubicBezTo>
                  <a:cubicBezTo>
                    <a:pt x="2375" y="1493"/>
                    <a:pt x="2356" y="1489"/>
                    <a:pt x="2335" y="1481"/>
                  </a:cubicBezTo>
                  <a:cubicBezTo>
                    <a:pt x="2102" y="1415"/>
                    <a:pt x="1835" y="1314"/>
                    <a:pt x="1602" y="1181"/>
                  </a:cubicBezTo>
                  <a:cubicBezTo>
                    <a:pt x="1401" y="1281"/>
                    <a:pt x="1201" y="1381"/>
                    <a:pt x="1001" y="1481"/>
                  </a:cubicBezTo>
                  <a:cubicBezTo>
                    <a:pt x="990" y="1485"/>
                    <a:pt x="979" y="1487"/>
                    <a:pt x="969" y="1487"/>
                  </a:cubicBezTo>
                  <a:cubicBezTo>
                    <a:pt x="882" y="1487"/>
                    <a:pt x="812" y="1377"/>
                    <a:pt x="901" y="1348"/>
                  </a:cubicBezTo>
                  <a:cubicBezTo>
                    <a:pt x="1068" y="1248"/>
                    <a:pt x="1235" y="1148"/>
                    <a:pt x="1401" y="1014"/>
                  </a:cubicBezTo>
                  <a:cubicBezTo>
                    <a:pt x="1235" y="881"/>
                    <a:pt x="1068" y="747"/>
                    <a:pt x="968" y="581"/>
                  </a:cubicBezTo>
                  <a:cubicBezTo>
                    <a:pt x="920" y="508"/>
                    <a:pt x="976" y="454"/>
                    <a:pt x="1036" y="454"/>
                  </a:cubicBezTo>
                  <a:close/>
                  <a:moveTo>
                    <a:pt x="1579" y="1"/>
                  </a:moveTo>
                  <a:cubicBezTo>
                    <a:pt x="1357" y="1"/>
                    <a:pt x="1129" y="46"/>
                    <a:pt x="901" y="114"/>
                  </a:cubicBezTo>
                  <a:cubicBezTo>
                    <a:pt x="934" y="180"/>
                    <a:pt x="901" y="247"/>
                    <a:pt x="834" y="280"/>
                  </a:cubicBezTo>
                  <a:cubicBezTo>
                    <a:pt x="0" y="447"/>
                    <a:pt x="34" y="1481"/>
                    <a:pt x="668" y="1882"/>
                  </a:cubicBezTo>
                  <a:cubicBezTo>
                    <a:pt x="914" y="2058"/>
                    <a:pt x="1198" y="2141"/>
                    <a:pt x="1479" y="2141"/>
                  </a:cubicBezTo>
                  <a:cubicBezTo>
                    <a:pt x="1731" y="2141"/>
                    <a:pt x="1982" y="2074"/>
                    <a:pt x="2202" y="1948"/>
                  </a:cubicBezTo>
                  <a:cubicBezTo>
                    <a:pt x="2802" y="1615"/>
                    <a:pt x="3003" y="914"/>
                    <a:pt x="2502" y="380"/>
                  </a:cubicBezTo>
                  <a:cubicBezTo>
                    <a:pt x="2223" y="101"/>
                    <a:pt x="1908" y="1"/>
                    <a:pt x="1579"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p:nvPr/>
          </p:nvSpPr>
          <p:spPr>
            <a:xfrm>
              <a:off x="4137459" y="1528816"/>
              <a:ext cx="821078" cy="702445"/>
            </a:xfrm>
            <a:custGeom>
              <a:rect b="b" l="l" r="r" t="t"/>
              <a:pathLst>
                <a:path extrusionOk="0" h="47002" w="54940">
                  <a:moveTo>
                    <a:pt x="19193" y="15173"/>
                  </a:moveTo>
                  <a:cubicBezTo>
                    <a:pt x="19200" y="15173"/>
                    <a:pt x="19207" y="15175"/>
                    <a:pt x="19214" y="15178"/>
                  </a:cubicBezTo>
                  <a:cubicBezTo>
                    <a:pt x="19948" y="15545"/>
                    <a:pt x="20682" y="15846"/>
                    <a:pt x="21449" y="16079"/>
                  </a:cubicBezTo>
                  <a:cubicBezTo>
                    <a:pt x="21516" y="16112"/>
                    <a:pt x="21483" y="16246"/>
                    <a:pt x="21383" y="16246"/>
                  </a:cubicBezTo>
                  <a:cubicBezTo>
                    <a:pt x="20615" y="16012"/>
                    <a:pt x="19848" y="15679"/>
                    <a:pt x="19148" y="15312"/>
                  </a:cubicBezTo>
                  <a:cubicBezTo>
                    <a:pt x="19088" y="15282"/>
                    <a:pt x="19135" y="15173"/>
                    <a:pt x="19193" y="15173"/>
                  </a:cubicBezTo>
                  <a:close/>
                  <a:moveTo>
                    <a:pt x="20023" y="15941"/>
                  </a:moveTo>
                  <a:cubicBezTo>
                    <a:pt x="20031" y="15941"/>
                    <a:pt x="20039" y="15943"/>
                    <a:pt x="20048" y="15946"/>
                  </a:cubicBezTo>
                  <a:cubicBezTo>
                    <a:pt x="20682" y="16179"/>
                    <a:pt x="21283" y="16346"/>
                    <a:pt x="21950" y="16413"/>
                  </a:cubicBezTo>
                  <a:cubicBezTo>
                    <a:pt x="22074" y="16413"/>
                    <a:pt x="22112" y="16616"/>
                    <a:pt x="21980" y="16616"/>
                  </a:cubicBezTo>
                  <a:cubicBezTo>
                    <a:pt x="21971" y="16616"/>
                    <a:pt x="21961" y="16615"/>
                    <a:pt x="21950" y="16613"/>
                  </a:cubicBezTo>
                  <a:cubicBezTo>
                    <a:pt x="21283" y="16613"/>
                    <a:pt x="20582" y="16413"/>
                    <a:pt x="19982" y="16112"/>
                  </a:cubicBezTo>
                  <a:cubicBezTo>
                    <a:pt x="19921" y="16082"/>
                    <a:pt x="19943" y="15941"/>
                    <a:pt x="20023" y="15941"/>
                  </a:cubicBezTo>
                  <a:close/>
                  <a:moveTo>
                    <a:pt x="21022" y="20001"/>
                  </a:moveTo>
                  <a:cubicBezTo>
                    <a:pt x="21019" y="20006"/>
                    <a:pt x="21017" y="20010"/>
                    <a:pt x="21016" y="20015"/>
                  </a:cubicBezTo>
                  <a:cubicBezTo>
                    <a:pt x="21018" y="20011"/>
                    <a:pt x="21020" y="20006"/>
                    <a:pt x="21022" y="20001"/>
                  </a:cubicBezTo>
                  <a:close/>
                  <a:moveTo>
                    <a:pt x="50583" y="12764"/>
                  </a:moveTo>
                  <a:cubicBezTo>
                    <a:pt x="50655" y="12764"/>
                    <a:pt x="50721" y="12795"/>
                    <a:pt x="50770" y="12843"/>
                  </a:cubicBezTo>
                  <a:cubicBezTo>
                    <a:pt x="50804" y="12843"/>
                    <a:pt x="50870" y="12877"/>
                    <a:pt x="50870" y="12944"/>
                  </a:cubicBezTo>
                  <a:cubicBezTo>
                    <a:pt x="51704" y="17180"/>
                    <a:pt x="51171" y="21450"/>
                    <a:pt x="51070" y="25753"/>
                  </a:cubicBezTo>
                  <a:cubicBezTo>
                    <a:pt x="51070" y="25853"/>
                    <a:pt x="51004" y="25919"/>
                    <a:pt x="50937" y="25953"/>
                  </a:cubicBezTo>
                  <a:cubicBezTo>
                    <a:pt x="50937" y="25986"/>
                    <a:pt x="50937" y="26053"/>
                    <a:pt x="50870" y="26120"/>
                  </a:cubicBezTo>
                  <a:cubicBezTo>
                    <a:pt x="50670" y="26320"/>
                    <a:pt x="50437" y="26520"/>
                    <a:pt x="50203" y="26720"/>
                  </a:cubicBezTo>
                  <a:cubicBezTo>
                    <a:pt x="50203" y="26820"/>
                    <a:pt x="50170" y="26887"/>
                    <a:pt x="50070" y="26887"/>
                  </a:cubicBezTo>
                  <a:lnTo>
                    <a:pt x="50036" y="26887"/>
                  </a:lnTo>
                  <a:cubicBezTo>
                    <a:pt x="49269" y="27654"/>
                    <a:pt x="48435" y="28388"/>
                    <a:pt x="47601" y="29088"/>
                  </a:cubicBezTo>
                  <a:cubicBezTo>
                    <a:pt x="47601" y="29222"/>
                    <a:pt x="47501" y="29289"/>
                    <a:pt x="47401" y="29289"/>
                  </a:cubicBezTo>
                  <a:cubicBezTo>
                    <a:pt x="47301" y="29289"/>
                    <a:pt x="47201" y="29222"/>
                    <a:pt x="47201" y="29088"/>
                  </a:cubicBezTo>
                  <a:cubicBezTo>
                    <a:pt x="47468" y="24518"/>
                    <a:pt x="47334" y="19949"/>
                    <a:pt x="47435" y="15379"/>
                  </a:cubicBezTo>
                  <a:cubicBezTo>
                    <a:pt x="47435" y="15277"/>
                    <a:pt x="47493" y="15233"/>
                    <a:pt x="47550" y="15233"/>
                  </a:cubicBezTo>
                  <a:cubicBezTo>
                    <a:pt x="47568" y="15233"/>
                    <a:pt x="47586" y="15237"/>
                    <a:pt x="47601" y="15245"/>
                  </a:cubicBezTo>
                  <a:cubicBezTo>
                    <a:pt x="48402" y="14311"/>
                    <a:pt x="49469" y="13411"/>
                    <a:pt x="50503" y="12777"/>
                  </a:cubicBezTo>
                  <a:cubicBezTo>
                    <a:pt x="50530" y="12768"/>
                    <a:pt x="50557" y="12764"/>
                    <a:pt x="50583" y="12764"/>
                  </a:cubicBezTo>
                  <a:close/>
                  <a:moveTo>
                    <a:pt x="4835" y="12668"/>
                  </a:moveTo>
                  <a:cubicBezTo>
                    <a:pt x="4846" y="12668"/>
                    <a:pt x="4859" y="12671"/>
                    <a:pt x="4871" y="12677"/>
                  </a:cubicBezTo>
                  <a:cubicBezTo>
                    <a:pt x="5338" y="12843"/>
                    <a:pt x="5738" y="13277"/>
                    <a:pt x="6138" y="13611"/>
                  </a:cubicBezTo>
                  <a:cubicBezTo>
                    <a:pt x="6705" y="14044"/>
                    <a:pt x="7273" y="14445"/>
                    <a:pt x="7840" y="14845"/>
                  </a:cubicBezTo>
                  <a:lnTo>
                    <a:pt x="7873" y="14845"/>
                  </a:lnTo>
                  <a:lnTo>
                    <a:pt x="7873" y="14812"/>
                  </a:lnTo>
                  <a:cubicBezTo>
                    <a:pt x="7873" y="14753"/>
                    <a:pt x="7929" y="14718"/>
                    <a:pt x="7976" y="14718"/>
                  </a:cubicBezTo>
                  <a:cubicBezTo>
                    <a:pt x="8010" y="14718"/>
                    <a:pt x="8040" y="14736"/>
                    <a:pt x="8040" y="14778"/>
                  </a:cubicBezTo>
                  <a:cubicBezTo>
                    <a:pt x="8807" y="19615"/>
                    <a:pt x="8307" y="24619"/>
                    <a:pt x="8774" y="29489"/>
                  </a:cubicBezTo>
                  <a:cubicBezTo>
                    <a:pt x="8774" y="29605"/>
                    <a:pt x="8682" y="29664"/>
                    <a:pt x="8586" y="29664"/>
                  </a:cubicBezTo>
                  <a:cubicBezTo>
                    <a:pt x="8490" y="29664"/>
                    <a:pt x="8390" y="29605"/>
                    <a:pt x="8373" y="29489"/>
                  </a:cubicBezTo>
                  <a:cubicBezTo>
                    <a:pt x="8373" y="29559"/>
                    <a:pt x="8290" y="29630"/>
                    <a:pt x="8206" y="29630"/>
                  </a:cubicBezTo>
                  <a:cubicBezTo>
                    <a:pt x="8171" y="29630"/>
                    <a:pt x="8136" y="29618"/>
                    <a:pt x="8106" y="29589"/>
                  </a:cubicBezTo>
                  <a:cubicBezTo>
                    <a:pt x="7106" y="28621"/>
                    <a:pt x="6138" y="27587"/>
                    <a:pt x="5271" y="26520"/>
                  </a:cubicBezTo>
                  <a:cubicBezTo>
                    <a:pt x="5238" y="26520"/>
                    <a:pt x="5238" y="26487"/>
                    <a:pt x="5238" y="26453"/>
                  </a:cubicBezTo>
                  <a:cubicBezTo>
                    <a:pt x="5171" y="26453"/>
                    <a:pt x="5071" y="26420"/>
                    <a:pt x="5071" y="26320"/>
                  </a:cubicBezTo>
                  <a:cubicBezTo>
                    <a:pt x="4604" y="21883"/>
                    <a:pt x="4604" y="17413"/>
                    <a:pt x="4404" y="12977"/>
                  </a:cubicBezTo>
                  <a:cubicBezTo>
                    <a:pt x="4404" y="12813"/>
                    <a:pt x="4502" y="12732"/>
                    <a:pt x="4618" y="12732"/>
                  </a:cubicBezTo>
                  <a:cubicBezTo>
                    <a:pt x="4668" y="12732"/>
                    <a:pt x="4721" y="12747"/>
                    <a:pt x="4771" y="12777"/>
                  </a:cubicBezTo>
                  <a:cubicBezTo>
                    <a:pt x="4744" y="12722"/>
                    <a:pt x="4783" y="12668"/>
                    <a:pt x="4835" y="12668"/>
                  </a:cubicBezTo>
                  <a:close/>
                  <a:moveTo>
                    <a:pt x="44686" y="16232"/>
                  </a:moveTo>
                  <a:cubicBezTo>
                    <a:pt x="44755" y="16232"/>
                    <a:pt x="44819" y="16256"/>
                    <a:pt x="44866" y="16279"/>
                  </a:cubicBezTo>
                  <a:cubicBezTo>
                    <a:pt x="44883" y="16274"/>
                    <a:pt x="44900" y="16271"/>
                    <a:pt x="44918" y="16271"/>
                  </a:cubicBezTo>
                  <a:cubicBezTo>
                    <a:pt x="45008" y="16271"/>
                    <a:pt x="45105" y="16340"/>
                    <a:pt x="45133" y="16479"/>
                  </a:cubicBezTo>
                  <a:cubicBezTo>
                    <a:pt x="45333" y="21550"/>
                    <a:pt x="45867" y="26887"/>
                    <a:pt x="44966" y="31924"/>
                  </a:cubicBezTo>
                  <a:cubicBezTo>
                    <a:pt x="44966" y="31957"/>
                    <a:pt x="44933" y="31957"/>
                    <a:pt x="44933" y="31991"/>
                  </a:cubicBezTo>
                  <a:cubicBezTo>
                    <a:pt x="44933" y="32024"/>
                    <a:pt x="44899" y="32091"/>
                    <a:pt x="44866" y="32124"/>
                  </a:cubicBezTo>
                  <a:cubicBezTo>
                    <a:pt x="43799" y="33158"/>
                    <a:pt x="42498" y="34192"/>
                    <a:pt x="41230" y="34993"/>
                  </a:cubicBezTo>
                  <a:cubicBezTo>
                    <a:pt x="41213" y="35109"/>
                    <a:pt x="41122" y="35168"/>
                    <a:pt x="41034" y="35168"/>
                  </a:cubicBezTo>
                  <a:cubicBezTo>
                    <a:pt x="40947" y="35168"/>
                    <a:pt x="40863" y="35109"/>
                    <a:pt x="40863" y="34993"/>
                  </a:cubicBezTo>
                  <a:cubicBezTo>
                    <a:pt x="40963" y="32224"/>
                    <a:pt x="41130" y="29422"/>
                    <a:pt x="41097" y="26620"/>
                  </a:cubicBezTo>
                  <a:cubicBezTo>
                    <a:pt x="41063" y="23851"/>
                    <a:pt x="40730" y="21049"/>
                    <a:pt x="40730" y="18247"/>
                  </a:cubicBezTo>
                  <a:cubicBezTo>
                    <a:pt x="40730" y="18192"/>
                    <a:pt x="40780" y="18167"/>
                    <a:pt x="40831" y="18167"/>
                  </a:cubicBezTo>
                  <a:cubicBezTo>
                    <a:pt x="40873" y="18167"/>
                    <a:pt x="40915" y="18184"/>
                    <a:pt x="40930" y="18214"/>
                  </a:cubicBezTo>
                  <a:cubicBezTo>
                    <a:pt x="42097" y="17513"/>
                    <a:pt x="43365" y="16880"/>
                    <a:pt x="44599" y="16246"/>
                  </a:cubicBezTo>
                  <a:cubicBezTo>
                    <a:pt x="44629" y="16236"/>
                    <a:pt x="44658" y="16232"/>
                    <a:pt x="44686" y="16232"/>
                  </a:cubicBezTo>
                  <a:close/>
                  <a:moveTo>
                    <a:pt x="15145" y="35526"/>
                  </a:moveTo>
                  <a:cubicBezTo>
                    <a:pt x="15147" y="35533"/>
                    <a:pt x="15149" y="35540"/>
                    <a:pt x="15152" y="35547"/>
                  </a:cubicBezTo>
                  <a:lnTo>
                    <a:pt x="15152" y="35547"/>
                  </a:lnTo>
                  <a:cubicBezTo>
                    <a:pt x="15150" y="35540"/>
                    <a:pt x="15148" y="35533"/>
                    <a:pt x="15145" y="35526"/>
                  </a:cubicBezTo>
                  <a:close/>
                  <a:moveTo>
                    <a:pt x="11073" y="16000"/>
                  </a:moveTo>
                  <a:cubicBezTo>
                    <a:pt x="11120" y="16000"/>
                    <a:pt x="11167" y="16015"/>
                    <a:pt x="11209" y="16046"/>
                  </a:cubicBezTo>
                  <a:cubicBezTo>
                    <a:pt x="11228" y="16027"/>
                    <a:pt x="11258" y="16007"/>
                    <a:pt x="11293" y="16007"/>
                  </a:cubicBezTo>
                  <a:cubicBezTo>
                    <a:pt x="11319" y="16007"/>
                    <a:pt x="11347" y="16018"/>
                    <a:pt x="11375" y="16046"/>
                  </a:cubicBezTo>
                  <a:cubicBezTo>
                    <a:pt x="12243" y="16646"/>
                    <a:pt x="13210" y="17147"/>
                    <a:pt x="14111" y="17747"/>
                  </a:cubicBezTo>
                  <a:cubicBezTo>
                    <a:pt x="14211" y="17814"/>
                    <a:pt x="14211" y="17947"/>
                    <a:pt x="14144" y="18014"/>
                  </a:cubicBezTo>
                  <a:cubicBezTo>
                    <a:pt x="14978" y="23785"/>
                    <a:pt x="15145" y="29689"/>
                    <a:pt x="15578" y="35493"/>
                  </a:cubicBezTo>
                  <a:cubicBezTo>
                    <a:pt x="15578" y="35631"/>
                    <a:pt x="15481" y="35698"/>
                    <a:pt x="15377" y="35698"/>
                  </a:cubicBezTo>
                  <a:cubicBezTo>
                    <a:pt x="15285" y="35698"/>
                    <a:pt x="15190" y="35646"/>
                    <a:pt x="15152" y="35547"/>
                  </a:cubicBezTo>
                  <a:lnTo>
                    <a:pt x="15152" y="35547"/>
                  </a:lnTo>
                  <a:cubicBezTo>
                    <a:pt x="15164" y="35608"/>
                    <a:pt x="15116" y="35698"/>
                    <a:pt x="15043" y="35698"/>
                  </a:cubicBezTo>
                  <a:cubicBezTo>
                    <a:pt x="15033" y="35698"/>
                    <a:pt x="15022" y="35697"/>
                    <a:pt x="15011" y="35693"/>
                  </a:cubicBezTo>
                  <a:cubicBezTo>
                    <a:pt x="13710" y="35193"/>
                    <a:pt x="12676" y="33892"/>
                    <a:pt x="11943" y="32791"/>
                  </a:cubicBezTo>
                  <a:cubicBezTo>
                    <a:pt x="11876" y="32691"/>
                    <a:pt x="11876" y="32591"/>
                    <a:pt x="11943" y="32524"/>
                  </a:cubicBezTo>
                  <a:lnTo>
                    <a:pt x="11943" y="32524"/>
                  </a:lnTo>
                  <a:cubicBezTo>
                    <a:pt x="11930" y="32536"/>
                    <a:pt x="11909" y="32544"/>
                    <a:pt x="11887" y="32544"/>
                  </a:cubicBezTo>
                  <a:cubicBezTo>
                    <a:pt x="11849" y="32544"/>
                    <a:pt x="11809" y="32521"/>
                    <a:pt x="11809" y="32458"/>
                  </a:cubicBezTo>
                  <a:cubicBezTo>
                    <a:pt x="11442" y="29789"/>
                    <a:pt x="11576" y="27020"/>
                    <a:pt x="11409" y="24352"/>
                  </a:cubicBezTo>
                  <a:cubicBezTo>
                    <a:pt x="11275" y="21616"/>
                    <a:pt x="11109" y="18914"/>
                    <a:pt x="10875" y="16213"/>
                  </a:cubicBezTo>
                  <a:cubicBezTo>
                    <a:pt x="10875" y="16074"/>
                    <a:pt x="10971" y="16000"/>
                    <a:pt x="11073" y="16000"/>
                  </a:cubicBezTo>
                  <a:close/>
                  <a:moveTo>
                    <a:pt x="37960" y="18523"/>
                  </a:moveTo>
                  <a:cubicBezTo>
                    <a:pt x="38120" y="18523"/>
                    <a:pt x="38245" y="18709"/>
                    <a:pt x="38161" y="18848"/>
                  </a:cubicBezTo>
                  <a:cubicBezTo>
                    <a:pt x="38662" y="24785"/>
                    <a:pt x="38495" y="30890"/>
                    <a:pt x="38095" y="36794"/>
                  </a:cubicBezTo>
                  <a:cubicBezTo>
                    <a:pt x="38095" y="36927"/>
                    <a:pt x="37994" y="36994"/>
                    <a:pt x="37928" y="36994"/>
                  </a:cubicBezTo>
                  <a:cubicBezTo>
                    <a:pt x="37894" y="37027"/>
                    <a:pt x="37894" y="37061"/>
                    <a:pt x="37828" y="37094"/>
                  </a:cubicBezTo>
                  <a:cubicBezTo>
                    <a:pt x="36627" y="37828"/>
                    <a:pt x="35493" y="38595"/>
                    <a:pt x="34359" y="39396"/>
                  </a:cubicBezTo>
                  <a:cubicBezTo>
                    <a:pt x="34334" y="39408"/>
                    <a:pt x="34308" y="39414"/>
                    <a:pt x="34283" y="39414"/>
                  </a:cubicBezTo>
                  <a:cubicBezTo>
                    <a:pt x="34171" y="39414"/>
                    <a:pt x="34064" y="39305"/>
                    <a:pt x="34092" y="39196"/>
                  </a:cubicBezTo>
                  <a:lnTo>
                    <a:pt x="34092" y="39196"/>
                  </a:lnTo>
                  <a:cubicBezTo>
                    <a:pt x="34058" y="39246"/>
                    <a:pt x="34000" y="39271"/>
                    <a:pt x="33942" y="39271"/>
                  </a:cubicBezTo>
                  <a:cubicBezTo>
                    <a:pt x="33883" y="39271"/>
                    <a:pt x="33825" y="39246"/>
                    <a:pt x="33791" y="39196"/>
                  </a:cubicBezTo>
                  <a:lnTo>
                    <a:pt x="33725" y="39096"/>
                  </a:lnTo>
                  <a:cubicBezTo>
                    <a:pt x="33691" y="39062"/>
                    <a:pt x="33691" y="38929"/>
                    <a:pt x="33758" y="38895"/>
                  </a:cubicBezTo>
                  <a:cubicBezTo>
                    <a:pt x="33791" y="38862"/>
                    <a:pt x="33791" y="38862"/>
                    <a:pt x="33825" y="38829"/>
                  </a:cubicBezTo>
                  <a:cubicBezTo>
                    <a:pt x="33863" y="38803"/>
                    <a:pt x="33901" y="38792"/>
                    <a:pt x="33938" y="38792"/>
                  </a:cubicBezTo>
                  <a:cubicBezTo>
                    <a:pt x="33996" y="38792"/>
                    <a:pt x="34050" y="38821"/>
                    <a:pt x="34092" y="38862"/>
                  </a:cubicBezTo>
                  <a:cubicBezTo>
                    <a:pt x="34092" y="38228"/>
                    <a:pt x="33992" y="36327"/>
                    <a:pt x="33992" y="36060"/>
                  </a:cubicBezTo>
                  <a:cubicBezTo>
                    <a:pt x="34025" y="35360"/>
                    <a:pt x="34025" y="34659"/>
                    <a:pt x="34025" y="33959"/>
                  </a:cubicBezTo>
                  <a:cubicBezTo>
                    <a:pt x="34025" y="32524"/>
                    <a:pt x="34025" y="31123"/>
                    <a:pt x="33992" y="29689"/>
                  </a:cubicBezTo>
                  <a:cubicBezTo>
                    <a:pt x="33992" y="26653"/>
                    <a:pt x="33892" y="23584"/>
                    <a:pt x="34292" y="20549"/>
                  </a:cubicBezTo>
                  <a:cubicBezTo>
                    <a:pt x="34314" y="20460"/>
                    <a:pt x="34396" y="20416"/>
                    <a:pt x="34457" y="20416"/>
                  </a:cubicBezTo>
                  <a:cubicBezTo>
                    <a:pt x="34488" y="20416"/>
                    <a:pt x="34514" y="20427"/>
                    <a:pt x="34525" y="20449"/>
                  </a:cubicBezTo>
                  <a:cubicBezTo>
                    <a:pt x="35593" y="19748"/>
                    <a:pt x="36727" y="19148"/>
                    <a:pt x="37861" y="18548"/>
                  </a:cubicBezTo>
                  <a:cubicBezTo>
                    <a:pt x="37894" y="18531"/>
                    <a:pt x="37928" y="18523"/>
                    <a:pt x="37960" y="18523"/>
                  </a:cubicBezTo>
                  <a:close/>
                  <a:moveTo>
                    <a:pt x="17617" y="18222"/>
                  </a:moveTo>
                  <a:cubicBezTo>
                    <a:pt x="17647" y="18222"/>
                    <a:pt x="17680" y="18231"/>
                    <a:pt x="17713" y="18247"/>
                  </a:cubicBezTo>
                  <a:cubicBezTo>
                    <a:pt x="18781" y="18748"/>
                    <a:pt x="19815" y="19315"/>
                    <a:pt x="20882" y="19815"/>
                  </a:cubicBezTo>
                  <a:cubicBezTo>
                    <a:pt x="21007" y="19846"/>
                    <a:pt x="21044" y="19935"/>
                    <a:pt x="21022" y="20001"/>
                  </a:cubicBezTo>
                  <a:lnTo>
                    <a:pt x="21022" y="20001"/>
                  </a:lnTo>
                  <a:cubicBezTo>
                    <a:pt x="21041" y="19964"/>
                    <a:pt x="21080" y="19944"/>
                    <a:pt x="21122" y="19944"/>
                  </a:cubicBezTo>
                  <a:cubicBezTo>
                    <a:pt x="21175" y="19944"/>
                    <a:pt x="21231" y="19977"/>
                    <a:pt x="21249" y="20049"/>
                  </a:cubicBezTo>
                  <a:cubicBezTo>
                    <a:pt x="21616" y="23284"/>
                    <a:pt x="21416" y="26620"/>
                    <a:pt x="21449" y="29822"/>
                  </a:cubicBezTo>
                  <a:cubicBezTo>
                    <a:pt x="21516" y="33025"/>
                    <a:pt x="21649" y="36160"/>
                    <a:pt x="22050" y="39329"/>
                  </a:cubicBezTo>
                  <a:cubicBezTo>
                    <a:pt x="22050" y="39429"/>
                    <a:pt x="22016" y="39496"/>
                    <a:pt x="21950" y="39529"/>
                  </a:cubicBezTo>
                  <a:cubicBezTo>
                    <a:pt x="21950" y="39638"/>
                    <a:pt x="21838" y="39747"/>
                    <a:pt x="21707" y="39747"/>
                  </a:cubicBezTo>
                  <a:cubicBezTo>
                    <a:pt x="21677" y="39747"/>
                    <a:pt x="21647" y="39742"/>
                    <a:pt x="21616" y="39729"/>
                  </a:cubicBezTo>
                  <a:cubicBezTo>
                    <a:pt x="21082" y="39496"/>
                    <a:pt x="20582" y="39129"/>
                    <a:pt x="20048" y="38795"/>
                  </a:cubicBezTo>
                  <a:cubicBezTo>
                    <a:pt x="19548" y="38495"/>
                    <a:pt x="19014" y="38162"/>
                    <a:pt x="18547" y="37795"/>
                  </a:cubicBezTo>
                  <a:cubicBezTo>
                    <a:pt x="18514" y="37761"/>
                    <a:pt x="18481" y="37761"/>
                    <a:pt x="18447" y="37728"/>
                  </a:cubicBezTo>
                  <a:cubicBezTo>
                    <a:pt x="18380" y="37695"/>
                    <a:pt x="18314" y="37628"/>
                    <a:pt x="18314" y="37528"/>
                  </a:cubicBezTo>
                  <a:cubicBezTo>
                    <a:pt x="18014" y="34359"/>
                    <a:pt x="17847" y="31157"/>
                    <a:pt x="17680" y="27954"/>
                  </a:cubicBezTo>
                  <a:cubicBezTo>
                    <a:pt x="17513" y="24785"/>
                    <a:pt x="17246" y="21550"/>
                    <a:pt x="17413" y="18381"/>
                  </a:cubicBezTo>
                  <a:cubicBezTo>
                    <a:pt x="17413" y="18281"/>
                    <a:pt x="17480" y="18247"/>
                    <a:pt x="17547" y="18247"/>
                  </a:cubicBezTo>
                  <a:cubicBezTo>
                    <a:pt x="17563" y="18231"/>
                    <a:pt x="17588" y="18222"/>
                    <a:pt x="17617" y="18222"/>
                  </a:cubicBezTo>
                  <a:close/>
                  <a:moveTo>
                    <a:pt x="24251" y="19848"/>
                  </a:moveTo>
                  <a:cubicBezTo>
                    <a:pt x="25982" y="19980"/>
                    <a:pt x="27714" y="20070"/>
                    <a:pt x="29445" y="20070"/>
                  </a:cubicBezTo>
                  <a:cubicBezTo>
                    <a:pt x="29915" y="20070"/>
                    <a:pt x="30386" y="20063"/>
                    <a:pt x="30856" y="20049"/>
                  </a:cubicBezTo>
                  <a:cubicBezTo>
                    <a:pt x="31090" y="20049"/>
                    <a:pt x="31190" y="20249"/>
                    <a:pt x="31123" y="20416"/>
                  </a:cubicBezTo>
                  <a:cubicBezTo>
                    <a:pt x="31156" y="20449"/>
                    <a:pt x="31190" y="20482"/>
                    <a:pt x="31223" y="20549"/>
                  </a:cubicBezTo>
                  <a:cubicBezTo>
                    <a:pt x="31356" y="23951"/>
                    <a:pt x="30956" y="27421"/>
                    <a:pt x="30789" y="30790"/>
                  </a:cubicBezTo>
                  <a:cubicBezTo>
                    <a:pt x="30623" y="34192"/>
                    <a:pt x="30456" y="37595"/>
                    <a:pt x="30289" y="41030"/>
                  </a:cubicBezTo>
                  <a:cubicBezTo>
                    <a:pt x="30289" y="41164"/>
                    <a:pt x="30156" y="41230"/>
                    <a:pt x="30055" y="41230"/>
                  </a:cubicBezTo>
                  <a:cubicBezTo>
                    <a:pt x="29355" y="42064"/>
                    <a:pt x="28454" y="42865"/>
                    <a:pt x="27620" y="43565"/>
                  </a:cubicBezTo>
                  <a:cubicBezTo>
                    <a:pt x="27620" y="43565"/>
                    <a:pt x="27587" y="43565"/>
                    <a:pt x="27587" y="43599"/>
                  </a:cubicBezTo>
                  <a:cubicBezTo>
                    <a:pt x="27565" y="43688"/>
                    <a:pt x="27468" y="43747"/>
                    <a:pt x="27377" y="43747"/>
                  </a:cubicBezTo>
                  <a:cubicBezTo>
                    <a:pt x="27331" y="43747"/>
                    <a:pt x="27287" y="43732"/>
                    <a:pt x="27253" y="43699"/>
                  </a:cubicBezTo>
                  <a:cubicBezTo>
                    <a:pt x="26786" y="43232"/>
                    <a:pt x="26453" y="42665"/>
                    <a:pt x="26119" y="42131"/>
                  </a:cubicBezTo>
                  <a:cubicBezTo>
                    <a:pt x="26086" y="42098"/>
                    <a:pt x="26086" y="42064"/>
                    <a:pt x="26053" y="42064"/>
                  </a:cubicBezTo>
                  <a:cubicBezTo>
                    <a:pt x="25919" y="41898"/>
                    <a:pt x="25819" y="41731"/>
                    <a:pt x="25686" y="41564"/>
                  </a:cubicBezTo>
                  <a:cubicBezTo>
                    <a:pt x="25586" y="41564"/>
                    <a:pt x="25519" y="41497"/>
                    <a:pt x="25519" y="41397"/>
                  </a:cubicBezTo>
                  <a:cubicBezTo>
                    <a:pt x="25519" y="41364"/>
                    <a:pt x="25519" y="41331"/>
                    <a:pt x="25519" y="41331"/>
                  </a:cubicBezTo>
                  <a:cubicBezTo>
                    <a:pt x="25385" y="41130"/>
                    <a:pt x="25252" y="40930"/>
                    <a:pt x="25152" y="40763"/>
                  </a:cubicBezTo>
                  <a:cubicBezTo>
                    <a:pt x="25085" y="40730"/>
                    <a:pt x="25052" y="40663"/>
                    <a:pt x="25052" y="40563"/>
                  </a:cubicBezTo>
                  <a:cubicBezTo>
                    <a:pt x="24918" y="37161"/>
                    <a:pt x="24818" y="33758"/>
                    <a:pt x="24652" y="30356"/>
                  </a:cubicBezTo>
                  <a:cubicBezTo>
                    <a:pt x="24451" y="26987"/>
                    <a:pt x="23984" y="23551"/>
                    <a:pt x="24051" y="20182"/>
                  </a:cubicBezTo>
                  <a:cubicBezTo>
                    <a:pt x="23984" y="20049"/>
                    <a:pt x="24085" y="19848"/>
                    <a:pt x="24251" y="19848"/>
                  </a:cubicBezTo>
                  <a:close/>
                  <a:moveTo>
                    <a:pt x="1" y="1"/>
                  </a:moveTo>
                  <a:lnTo>
                    <a:pt x="1" y="1"/>
                  </a:lnTo>
                  <a:cubicBezTo>
                    <a:pt x="868" y="4971"/>
                    <a:pt x="1235" y="10041"/>
                    <a:pt x="1368" y="15078"/>
                  </a:cubicBezTo>
                  <a:cubicBezTo>
                    <a:pt x="1435" y="17780"/>
                    <a:pt x="1368" y="20449"/>
                    <a:pt x="1335" y="23117"/>
                  </a:cubicBezTo>
                  <a:cubicBezTo>
                    <a:pt x="1302" y="24985"/>
                    <a:pt x="1669" y="26420"/>
                    <a:pt x="2869" y="27854"/>
                  </a:cubicBezTo>
                  <a:cubicBezTo>
                    <a:pt x="3570" y="28688"/>
                    <a:pt x="4304" y="29522"/>
                    <a:pt x="5071" y="30323"/>
                  </a:cubicBezTo>
                  <a:cubicBezTo>
                    <a:pt x="11409" y="37128"/>
                    <a:pt x="18747" y="43065"/>
                    <a:pt x="27287" y="46834"/>
                  </a:cubicBezTo>
                  <a:cubicBezTo>
                    <a:pt x="27387" y="46868"/>
                    <a:pt x="27420" y="46935"/>
                    <a:pt x="27454" y="47001"/>
                  </a:cubicBezTo>
                  <a:cubicBezTo>
                    <a:pt x="36260" y="42732"/>
                    <a:pt x="43899" y="36494"/>
                    <a:pt x="51004" y="29856"/>
                  </a:cubicBezTo>
                  <a:cubicBezTo>
                    <a:pt x="53305" y="27687"/>
                    <a:pt x="53606" y="25386"/>
                    <a:pt x="53506" y="22384"/>
                  </a:cubicBezTo>
                  <a:cubicBezTo>
                    <a:pt x="53439" y="19615"/>
                    <a:pt x="53405" y="16846"/>
                    <a:pt x="53506" y="14078"/>
                  </a:cubicBezTo>
                  <a:cubicBezTo>
                    <a:pt x="53672" y="9441"/>
                    <a:pt x="54039" y="4704"/>
                    <a:pt x="54940" y="134"/>
                  </a:cubicBezTo>
                  <a:lnTo>
                    <a:pt x="54940" y="134"/>
                  </a:lnTo>
                  <a:cubicBezTo>
                    <a:pt x="51804" y="4771"/>
                    <a:pt x="48802" y="9708"/>
                    <a:pt x="43999" y="12777"/>
                  </a:cubicBezTo>
                  <a:cubicBezTo>
                    <a:pt x="39865" y="15432"/>
                    <a:pt x="34967" y="16723"/>
                    <a:pt x="30095" y="16723"/>
                  </a:cubicBezTo>
                  <a:cubicBezTo>
                    <a:pt x="29581" y="16723"/>
                    <a:pt x="29067" y="16708"/>
                    <a:pt x="28554" y="16680"/>
                  </a:cubicBezTo>
                  <a:cubicBezTo>
                    <a:pt x="22750" y="16379"/>
                    <a:pt x="17146" y="14345"/>
                    <a:pt x="12243" y="11276"/>
                  </a:cubicBezTo>
                  <a:cubicBezTo>
                    <a:pt x="7639" y="8407"/>
                    <a:pt x="3103" y="450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p:nvPr/>
          </p:nvSpPr>
          <p:spPr>
            <a:xfrm>
              <a:off x="4107554" y="1264110"/>
              <a:ext cx="870935" cy="505305"/>
            </a:xfrm>
            <a:custGeom>
              <a:rect b="b" l="l" r="r" t="t"/>
              <a:pathLst>
                <a:path extrusionOk="0" h="33811" w="58276">
                  <a:moveTo>
                    <a:pt x="8052" y="11770"/>
                  </a:moveTo>
                  <a:cubicBezTo>
                    <a:pt x="8058" y="11770"/>
                    <a:pt x="8065" y="11772"/>
                    <a:pt x="8073" y="11775"/>
                  </a:cubicBezTo>
                  <a:cubicBezTo>
                    <a:pt x="8673" y="11975"/>
                    <a:pt x="9307" y="12109"/>
                    <a:pt x="9941" y="12176"/>
                  </a:cubicBezTo>
                  <a:cubicBezTo>
                    <a:pt x="10041" y="12176"/>
                    <a:pt x="10041" y="12342"/>
                    <a:pt x="9941" y="12342"/>
                  </a:cubicBezTo>
                  <a:cubicBezTo>
                    <a:pt x="9274" y="12276"/>
                    <a:pt x="8673" y="12109"/>
                    <a:pt x="8039" y="11909"/>
                  </a:cubicBezTo>
                  <a:cubicBezTo>
                    <a:pt x="7980" y="11879"/>
                    <a:pt x="8000" y="11770"/>
                    <a:pt x="8052" y="11770"/>
                  </a:cubicBezTo>
                  <a:close/>
                  <a:moveTo>
                    <a:pt x="7405" y="12105"/>
                  </a:moveTo>
                  <a:cubicBezTo>
                    <a:pt x="7416" y="12105"/>
                    <a:pt x="7427" y="12106"/>
                    <a:pt x="7439" y="12109"/>
                  </a:cubicBezTo>
                  <a:cubicBezTo>
                    <a:pt x="7839" y="12176"/>
                    <a:pt x="8273" y="12342"/>
                    <a:pt x="8673" y="12543"/>
                  </a:cubicBezTo>
                  <a:cubicBezTo>
                    <a:pt x="8759" y="12571"/>
                    <a:pt x="8697" y="12723"/>
                    <a:pt x="8594" y="12723"/>
                  </a:cubicBezTo>
                  <a:cubicBezTo>
                    <a:pt x="8577" y="12723"/>
                    <a:pt x="8559" y="12719"/>
                    <a:pt x="8540" y="12709"/>
                  </a:cubicBezTo>
                  <a:cubicBezTo>
                    <a:pt x="8173" y="12509"/>
                    <a:pt x="7772" y="12409"/>
                    <a:pt x="7372" y="12276"/>
                  </a:cubicBezTo>
                  <a:cubicBezTo>
                    <a:pt x="7281" y="12245"/>
                    <a:pt x="7301" y="12105"/>
                    <a:pt x="7405" y="12105"/>
                  </a:cubicBezTo>
                  <a:close/>
                  <a:moveTo>
                    <a:pt x="47656" y="24743"/>
                  </a:moveTo>
                  <a:cubicBezTo>
                    <a:pt x="47715" y="24743"/>
                    <a:pt x="47791" y="24814"/>
                    <a:pt x="47768" y="24885"/>
                  </a:cubicBezTo>
                  <a:cubicBezTo>
                    <a:pt x="47568" y="25285"/>
                    <a:pt x="47267" y="25585"/>
                    <a:pt x="46934" y="25852"/>
                  </a:cubicBezTo>
                  <a:cubicBezTo>
                    <a:pt x="46921" y="25865"/>
                    <a:pt x="46906" y="25871"/>
                    <a:pt x="46892" y="25871"/>
                  </a:cubicBezTo>
                  <a:cubicBezTo>
                    <a:pt x="46834" y="25871"/>
                    <a:pt x="46780" y="25779"/>
                    <a:pt x="46834" y="25752"/>
                  </a:cubicBezTo>
                  <a:cubicBezTo>
                    <a:pt x="47167" y="25485"/>
                    <a:pt x="47401" y="25152"/>
                    <a:pt x="47601" y="24785"/>
                  </a:cubicBezTo>
                  <a:cubicBezTo>
                    <a:pt x="47611" y="24755"/>
                    <a:pt x="47632" y="24743"/>
                    <a:pt x="47656" y="24743"/>
                  </a:cubicBezTo>
                  <a:close/>
                  <a:moveTo>
                    <a:pt x="47255" y="24570"/>
                  </a:moveTo>
                  <a:cubicBezTo>
                    <a:pt x="47319" y="24570"/>
                    <a:pt x="47379" y="24629"/>
                    <a:pt x="47334" y="24718"/>
                  </a:cubicBezTo>
                  <a:cubicBezTo>
                    <a:pt x="47034" y="25318"/>
                    <a:pt x="46500" y="25819"/>
                    <a:pt x="45900" y="26152"/>
                  </a:cubicBezTo>
                  <a:cubicBezTo>
                    <a:pt x="45881" y="26165"/>
                    <a:pt x="45863" y="26170"/>
                    <a:pt x="45847" y="26170"/>
                  </a:cubicBezTo>
                  <a:cubicBezTo>
                    <a:pt x="45780" y="26170"/>
                    <a:pt x="45752" y="26073"/>
                    <a:pt x="45833" y="26019"/>
                  </a:cubicBezTo>
                  <a:cubicBezTo>
                    <a:pt x="46400" y="25685"/>
                    <a:pt x="46834" y="25185"/>
                    <a:pt x="47167" y="24618"/>
                  </a:cubicBezTo>
                  <a:cubicBezTo>
                    <a:pt x="47190" y="24585"/>
                    <a:pt x="47223" y="24570"/>
                    <a:pt x="47255" y="24570"/>
                  </a:cubicBezTo>
                  <a:close/>
                  <a:moveTo>
                    <a:pt x="6434" y="12491"/>
                  </a:moveTo>
                  <a:cubicBezTo>
                    <a:pt x="6456" y="12491"/>
                    <a:pt x="6480" y="12497"/>
                    <a:pt x="6505" y="12509"/>
                  </a:cubicBezTo>
                  <a:cubicBezTo>
                    <a:pt x="13977" y="14844"/>
                    <a:pt x="21449" y="16412"/>
                    <a:pt x="29288" y="16479"/>
                  </a:cubicBezTo>
                  <a:cubicBezTo>
                    <a:pt x="29482" y="16480"/>
                    <a:pt x="29675" y="16481"/>
                    <a:pt x="29869" y="16481"/>
                  </a:cubicBezTo>
                  <a:cubicBezTo>
                    <a:pt x="37414" y="16481"/>
                    <a:pt x="44949" y="15216"/>
                    <a:pt x="52104" y="12809"/>
                  </a:cubicBezTo>
                  <a:cubicBezTo>
                    <a:pt x="52140" y="12792"/>
                    <a:pt x="52176" y="12783"/>
                    <a:pt x="52210" y="12783"/>
                  </a:cubicBezTo>
                  <a:cubicBezTo>
                    <a:pt x="52304" y="12783"/>
                    <a:pt x="52389" y="12845"/>
                    <a:pt x="52438" y="12943"/>
                  </a:cubicBezTo>
                  <a:cubicBezTo>
                    <a:pt x="52455" y="12939"/>
                    <a:pt x="52472" y="12938"/>
                    <a:pt x="52490" y="12938"/>
                  </a:cubicBezTo>
                  <a:cubicBezTo>
                    <a:pt x="52649" y="12938"/>
                    <a:pt x="52835" y="13070"/>
                    <a:pt x="52805" y="13310"/>
                  </a:cubicBezTo>
                  <a:cubicBezTo>
                    <a:pt x="52037" y="17880"/>
                    <a:pt x="49969" y="22650"/>
                    <a:pt x="46000" y="25318"/>
                  </a:cubicBezTo>
                  <a:cubicBezTo>
                    <a:pt x="43998" y="26686"/>
                    <a:pt x="41630" y="27220"/>
                    <a:pt x="39262" y="27553"/>
                  </a:cubicBezTo>
                  <a:cubicBezTo>
                    <a:pt x="35926" y="28020"/>
                    <a:pt x="32523" y="28220"/>
                    <a:pt x="29154" y="28287"/>
                  </a:cubicBezTo>
                  <a:cubicBezTo>
                    <a:pt x="28743" y="28290"/>
                    <a:pt x="28331" y="28292"/>
                    <a:pt x="27918" y="28292"/>
                  </a:cubicBezTo>
                  <a:cubicBezTo>
                    <a:pt x="22847" y="28292"/>
                    <a:pt x="17736" y="27998"/>
                    <a:pt x="13510" y="24851"/>
                  </a:cubicBezTo>
                  <a:cubicBezTo>
                    <a:pt x="9707" y="21983"/>
                    <a:pt x="7005" y="17580"/>
                    <a:pt x="6171" y="12909"/>
                  </a:cubicBezTo>
                  <a:cubicBezTo>
                    <a:pt x="6171" y="12809"/>
                    <a:pt x="6205" y="12743"/>
                    <a:pt x="6271" y="12676"/>
                  </a:cubicBezTo>
                  <a:cubicBezTo>
                    <a:pt x="6271" y="12595"/>
                    <a:pt x="6338" y="12491"/>
                    <a:pt x="6434" y="12491"/>
                  </a:cubicBezTo>
                  <a:close/>
                  <a:moveTo>
                    <a:pt x="58275" y="0"/>
                  </a:moveTo>
                  <a:cubicBezTo>
                    <a:pt x="54272" y="1902"/>
                    <a:pt x="50169" y="3603"/>
                    <a:pt x="45966" y="5037"/>
                  </a:cubicBezTo>
                  <a:cubicBezTo>
                    <a:pt x="42661" y="6177"/>
                    <a:pt x="38772" y="7828"/>
                    <a:pt x="35131" y="7828"/>
                  </a:cubicBezTo>
                  <a:cubicBezTo>
                    <a:pt x="34509" y="7828"/>
                    <a:pt x="33894" y="7779"/>
                    <a:pt x="33291" y="7672"/>
                  </a:cubicBezTo>
                  <a:lnTo>
                    <a:pt x="33224" y="7672"/>
                  </a:lnTo>
                  <a:cubicBezTo>
                    <a:pt x="33191" y="7839"/>
                    <a:pt x="33191" y="8006"/>
                    <a:pt x="33157" y="8173"/>
                  </a:cubicBezTo>
                  <a:cubicBezTo>
                    <a:pt x="32824" y="10141"/>
                    <a:pt x="31556" y="12042"/>
                    <a:pt x="29388" y="12209"/>
                  </a:cubicBezTo>
                  <a:cubicBezTo>
                    <a:pt x="29298" y="12215"/>
                    <a:pt x="29208" y="12218"/>
                    <a:pt x="29120" y="12218"/>
                  </a:cubicBezTo>
                  <a:cubicBezTo>
                    <a:pt x="27244" y="12218"/>
                    <a:pt x="25764" y="10889"/>
                    <a:pt x="25318" y="9073"/>
                  </a:cubicBezTo>
                  <a:cubicBezTo>
                    <a:pt x="25218" y="8740"/>
                    <a:pt x="25185" y="8406"/>
                    <a:pt x="25152" y="8039"/>
                  </a:cubicBezTo>
                  <a:cubicBezTo>
                    <a:pt x="16579" y="7439"/>
                    <a:pt x="7873" y="4770"/>
                    <a:pt x="0" y="1368"/>
                  </a:cubicBezTo>
                  <a:lnTo>
                    <a:pt x="0" y="1368"/>
                  </a:lnTo>
                  <a:cubicBezTo>
                    <a:pt x="634" y="4370"/>
                    <a:pt x="1234" y="7372"/>
                    <a:pt x="1835" y="10408"/>
                  </a:cubicBezTo>
                  <a:cubicBezTo>
                    <a:pt x="2402" y="13243"/>
                    <a:pt x="2769" y="16212"/>
                    <a:pt x="3670" y="18947"/>
                  </a:cubicBezTo>
                  <a:cubicBezTo>
                    <a:pt x="6905" y="22316"/>
                    <a:pt x="10041" y="25552"/>
                    <a:pt x="14044" y="28154"/>
                  </a:cubicBezTo>
                  <a:cubicBezTo>
                    <a:pt x="18880" y="31256"/>
                    <a:pt x="24451" y="33357"/>
                    <a:pt x="30255" y="33758"/>
                  </a:cubicBezTo>
                  <a:cubicBezTo>
                    <a:pt x="30825" y="33793"/>
                    <a:pt x="31395" y="33811"/>
                    <a:pt x="31966" y="33811"/>
                  </a:cubicBezTo>
                  <a:cubicBezTo>
                    <a:pt x="36776" y="33811"/>
                    <a:pt x="41581" y="32549"/>
                    <a:pt x="45666" y="29955"/>
                  </a:cubicBezTo>
                  <a:cubicBezTo>
                    <a:pt x="50103" y="27120"/>
                    <a:pt x="52938" y="22616"/>
                    <a:pt x="55840" y="18313"/>
                  </a:cubicBezTo>
                  <a:cubicBezTo>
                    <a:pt x="56007" y="12242"/>
                    <a:pt x="57008" y="5971"/>
                    <a:pt x="58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4476457" y="882490"/>
              <a:ext cx="132129" cy="555267"/>
            </a:xfrm>
            <a:custGeom>
              <a:rect b="b" l="l" r="r" t="t"/>
              <a:pathLst>
                <a:path extrusionOk="0" h="37154" w="8841">
                  <a:moveTo>
                    <a:pt x="2934" y="5082"/>
                  </a:moveTo>
                  <a:cubicBezTo>
                    <a:pt x="3016" y="5082"/>
                    <a:pt x="3062" y="5191"/>
                    <a:pt x="3003" y="5221"/>
                  </a:cubicBezTo>
                  <a:cubicBezTo>
                    <a:pt x="2769" y="5388"/>
                    <a:pt x="2602" y="5521"/>
                    <a:pt x="2436" y="5721"/>
                  </a:cubicBezTo>
                  <a:cubicBezTo>
                    <a:pt x="2423" y="5747"/>
                    <a:pt x="2405" y="5757"/>
                    <a:pt x="2388" y="5757"/>
                  </a:cubicBezTo>
                  <a:cubicBezTo>
                    <a:pt x="2361" y="5757"/>
                    <a:pt x="2336" y="5729"/>
                    <a:pt x="2336" y="5688"/>
                  </a:cubicBezTo>
                  <a:cubicBezTo>
                    <a:pt x="2436" y="5421"/>
                    <a:pt x="2669" y="5187"/>
                    <a:pt x="2903" y="5087"/>
                  </a:cubicBezTo>
                  <a:cubicBezTo>
                    <a:pt x="2914" y="5084"/>
                    <a:pt x="2924" y="5082"/>
                    <a:pt x="2934" y="5082"/>
                  </a:cubicBezTo>
                  <a:close/>
                  <a:moveTo>
                    <a:pt x="3433" y="5215"/>
                  </a:moveTo>
                  <a:cubicBezTo>
                    <a:pt x="3509" y="5215"/>
                    <a:pt x="3529" y="5324"/>
                    <a:pt x="3470" y="5354"/>
                  </a:cubicBezTo>
                  <a:cubicBezTo>
                    <a:pt x="3036" y="5621"/>
                    <a:pt x="2669" y="5988"/>
                    <a:pt x="2602" y="6555"/>
                  </a:cubicBezTo>
                  <a:cubicBezTo>
                    <a:pt x="2602" y="6588"/>
                    <a:pt x="2577" y="6605"/>
                    <a:pt x="2552" y="6605"/>
                  </a:cubicBezTo>
                  <a:cubicBezTo>
                    <a:pt x="2527" y="6605"/>
                    <a:pt x="2502" y="6588"/>
                    <a:pt x="2502" y="6555"/>
                  </a:cubicBezTo>
                  <a:cubicBezTo>
                    <a:pt x="2502" y="5988"/>
                    <a:pt x="2836" y="5388"/>
                    <a:pt x="3403" y="5221"/>
                  </a:cubicBezTo>
                  <a:cubicBezTo>
                    <a:pt x="3414" y="5217"/>
                    <a:pt x="3424" y="5215"/>
                    <a:pt x="3433" y="5215"/>
                  </a:cubicBezTo>
                  <a:close/>
                  <a:moveTo>
                    <a:pt x="4740" y="5484"/>
                  </a:moveTo>
                  <a:cubicBezTo>
                    <a:pt x="5301" y="5484"/>
                    <a:pt x="5858" y="5725"/>
                    <a:pt x="6172" y="6255"/>
                  </a:cubicBezTo>
                  <a:cubicBezTo>
                    <a:pt x="6605" y="7022"/>
                    <a:pt x="6172" y="7856"/>
                    <a:pt x="5404" y="8190"/>
                  </a:cubicBezTo>
                  <a:cubicBezTo>
                    <a:pt x="5166" y="8304"/>
                    <a:pt x="4898" y="8360"/>
                    <a:pt x="4630" y="8360"/>
                  </a:cubicBezTo>
                  <a:cubicBezTo>
                    <a:pt x="4035" y="8360"/>
                    <a:pt x="3435" y="8084"/>
                    <a:pt x="3136" y="7556"/>
                  </a:cubicBezTo>
                  <a:cubicBezTo>
                    <a:pt x="2803" y="6989"/>
                    <a:pt x="3036" y="6221"/>
                    <a:pt x="3570" y="5988"/>
                  </a:cubicBezTo>
                  <a:cubicBezTo>
                    <a:pt x="3570" y="5921"/>
                    <a:pt x="3570" y="5888"/>
                    <a:pt x="3636" y="5821"/>
                  </a:cubicBezTo>
                  <a:cubicBezTo>
                    <a:pt x="3952" y="5602"/>
                    <a:pt x="4347" y="5484"/>
                    <a:pt x="4740" y="5484"/>
                  </a:cubicBezTo>
                  <a:close/>
                  <a:moveTo>
                    <a:pt x="6424" y="7606"/>
                  </a:moveTo>
                  <a:cubicBezTo>
                    <a:pt x="6463" y="7606"/>
                    <a:pt x="6505" y="7657"/>
                    <a:pt x="6505" y="7723"/>
                  </a:cubicBezTo>
                  <a:cubicBezTo>
                    <a:pt x="6438" y="8190"/>
                    <a:pt x="5905" y="8623"/>
                    <a:pt x="5404" y="8623"/>
                  </a:cubicBezTo>
                  <a:cubicBezTo>
                    <a:pt x="5338" y="8623"/>
                    <a:pt x="5304" y="8490"/>
                    <a:pt x="5404" y="8490"/>
                  </a:cubicBezTo>
                  <a:cubicBezTo>
                    <a:pt x="5638" y="8423"/>
                    <a:pt x="5838" y="8356"/>
                    <a:pt x="6005" y="8190"/>
                  </a:cubicBezTo>
                  <a:cubicBezTo>
                    <a:pt x="6205" y="8056"/>
                    <a:pt x="6272" y="7856"/>
                    <a:pt x="6372" y="7656"/>
                  </a:cubicBezTo>
                  <a:cubicBezTo>
                    <a:pt x="6383" y="7621"/>
                    <a:pt x="6403" y="7606"/>
                    <a:pt x="6424" y="7606"/>
                  </a:cubicBezTo>
                  <a:close/>
                  <a:moveTo>
                    <a:pt x="6675" y="8081"/>
                  </a:moveTo>
                  <a:cubicBezTo>
                    <a:pt x="6736" y="8081"/>
                    <a:pt x="6796" y="8152"/>
                    <a:pt x="6772" y="8223"/>
                  </a:cubicBezTo>
                  <a:cubicBezTo>
                    <a:pt x="6639" y="8490"/>
                    <a:pt x="6438" y="8690"/>
                    <a:pt x="6172" y="8823"/>
                  </a:cubicBezTo>
                  <a:cubicBezTo>
                    <a:pt x="6162" y="8828"/>
                    <a:pt x="6153" y="8830"/>
                    <a:pt x="6145" y="8830"/>
                  </a:cubicBezTo>
                  <a:cubicBezTo>
                    <a:pt x="6089" y="8830"/>
                    <a:pt x="6047" y="8747"/>
                    <a:pt x="6105" y="8690"/>
                  </a:cubicBezTo>
                  <a:cubicBezTo>
                    <a:pt x="6338" y="8556"/>
                    <a:pt x="6505" y="8390"/>
                    <a:pt x="6605" y="8123"/>
                  </a:cubicBezTo>
                  <a:cubicBezTo>
                    <a:pt x="6625" y="8093"/>
                    <a:pt x="6650" y="8081"/>
                    <a:pt x="6675" y="8081"/>
                  </a:cubicBezTo>
                  <a:close/>
                  <a:moveTo>
                    <a:pt x="4431" y="15926"/>
                  </a:moveTo>
                  <a:cubicBezTo>
                    <a:pt x="4807" y="15926"/>
                    <a:pt x="5181" y="16050"/>
                    <a:pt x="5504" y="16329"/>
                  </a:cubicBezTo>
                  <a:cubicBezTo>
                    <a:pt x="6138" y="16896"/>
                    <a:pt x="6205" y="17896"/>
                    <a:pt x="5504" y="18464"/>
                  </a:cubicBezTo>
                  <a:cubicBezTo>
                    <a:pt x="5274" y="18670"/>
                    <a:pt x="4981" y="18757"/>
                    <a:pt x="4677" y="18757"/>
                  </a:cubicBezTo>
                  <a:cubicBezTo>
                    <a:pt x="4145" y="18757"/>
                    <a:pt x="3576" y="18491"/>
                    <a:pt x="3236" y="18130"/>
                  </a:cubicBezTo>
                  <a:cubicBezTo>
                    <a:pt x="2836" y="17696"/>
                    <a:pt x="2769" y="17063"/>
                    <a:pt x="3103" y="16696"/>
                  </a:cubicBezTo>
                  <a:cubicBezTo>
                    <a:pt x="3036" y="16629"/>
                    <a:pt x="3003" y="16529"/>
                    <a:pt x="3103" y="16462"/>
                  </a:cubicBezTo>
                  <a:cubicBezTo>
                    <a:pt x="3476" y="16126"/>
                    <a:pt x="3954" y="15926"/>
                    <a:pt x="4431" y="15926"/>
                  </a:cubicBezTo>
                  <a:close/>
                  <a:moveTo>
                    <a:pt x="2406" y="17662"/>
                  </a:moveTo>
                  <a:cubicBezTo>
                    <a:pt x="2433" y="17662"/>
                    <a:pt x="2457" y="17673"/>
                    <a:pt x="2469" y="17696"/>
                  </a:cubicBezTo>
                  <a:cubicBezTo>
                    <a:pt x="2702" y="18163"/>
                    <a:pt x="3036" y="18464"/>
                    <a:pt x="3470" y="18664"/>
                  </a:cubicBezTo>
                  <a:cubicBezTo>
                    <a:pt x="3591" y="18724"/>
                    <a:pt x="3519" y="18868"/>
                    <a:pt x="3430" y="18868"/>
                  </a:cubicBezTo>
                  <a:cubicBezTo>
                    <a:pt x="3421" y="18868"/>
                    <a:pt x="3412" y="18867"/>
                    <a:pt x="3403" y="18864"/>
                  </a:cubicBezTo>
                  <a:cubicBezTo>
                    <a:pt x="2903" y="18697"/>
                    <a:pt x="2469" y="18263"/>
                    <a:pt x="2302" y="17763"/>
                  </a:cubicBezTo>
                  <a:cubicBezTo>
                    <a:pt x="2302" y="17698"/>
                    <a:pt x="2358" y="17662"/>
                    <a:pt x="2406" y="17662"/>
                  </a:cubicBezTo>
                  <a:close/>
                  <a:moveTo>
                    <a:pt x="2425" y="18595"/>
                  </a:moveTo>
                  <a:cubicBezTo>
                    <a:pt x="2450" y="18595"/>
                    <a:pt x="2477" y="18605"/>
                    <a:pt x="2502" y="18630"/>
                  </a:cubicBezTo>
                  <a:cubicBezTo>
                    <a:pt x="2769" y="18897"/>
                    <a:pt x="3036" y="19031"/>
                    <a:pt x="3403" y="19131"/>
                  </a:cubicBezTo>
                  <a:cubicBezTo>
                    <a:pt x="3524" y="19191"/>
                    <a:pt x="3480" y="19335"/>
                    <a:pt x="3370" y="19335"/>
                  </a:cubicBezTo>
                  <a:cubicBezTo>
                    <a:pt x="3360" y="19335"/>
                    <a:pt x="3348" y="19334"/>
                    <a:pt x="3336" y="19331"/>
                  </a:cubicBezTo>
                  <a:cubicBezTo>
                    <a:pt x="2969" y="19297"/>
                    <a:pt x="2602" y="19031"/>
                    <a:pt x="2369" y="18764"/>
                  </a:cubicBezTo>
                  <a:cubicBezTo>
                    <a:pt x="2294" y="18689"/>
                    <a:pt x="2350" y="18595"/>
                    <a:pt x="2425" y="18595"/>
                  </a:cubicBezTo>
                  <a:close/>
                  <a:moveTo>
                    <a:pt x="4310" y="24640"/>
                  </a:moveTo>
                  <a:cubicBezTo>
                    <a:pt x="4554" y="24640"/>
                    <a:pt x="4794" y="24692"/>
                    <a:pt x="5004" y="24801"/>
                  </a:cubicBezTo>
                  <a:cubicBezTo>
                    <a:pt x="5838" y="25202"/>
                    <a:pt x="6005" y="26336"/>
                    <a:pt x="5538" y="27070"/>
                  </a:cubicBezTo>
                  <a:cubicBezTo>
                    <a:pt x="5264" y="27508"/>
                    <a:pt x="4809" y="27717"/>
                    <a:pt x="4339" y="27717"/>
                  </a:cubicBezTo>
                  <a:cubicBezTo>
                    <a:pt x="3952" y="27717"/>
                    <a:pt x="3553" y="27575"/>
                    <a:pt x="3236" y="27303"/>
                  </a:cubicBezTo>
                  <a:cubicBezTo>
                    <a:pt x="2903" y="27036"/>
                    <a:pt x="2636" y="26569"/>
                    <a:pt x="2736" y="26102"/>
                  </a:cubicBezTo>
                  <a:cubicBezTo>
                    <a:pt x="2736" y="26002"/>
                    <a:pt x="2769" y="25869"/>
                    <a:pt x="2836" y="25769"/>
                  </a:cubicBezTo>
                  <a:cubicBezTo>
                    <a:pt x="2803" y="25735"/>
                    <a:pt x="2803" y="25669"/>
                    <a:pt x="2803" y="25635"/>
                  </a:cubicBezTo>
                  <a:cubicBezTo>
                    <a:pt x="2996" y="25006"/>
                    <a:pt x="3665" y="24640"/>
                    <a:pt x="4310" y="24640"/>
                  </a:cubicBezTo>
                  <a:close/>
                  <a:moveTo>
                    <a:pt x="6136" y="27052"/>
                  </a:moveTo>
                  <a:cubicBezTo>
                    <a:pt x="6180" y="27052"/>
                    <a:pt x="6226" y="27094"/>
                    <a:pt x="6205" y="27136"/>
                  </a:cubicBezTo>
                  <a:cubicBezTo>
                    <a:pt x="6038" y="27603"/>
                    <a:pt x="5605" y="27937"/>
                    <a:pt x="5138" y="28004"/>
                  </a:cubicBezTo>
                  <a:cubicBezTo>
                    <a:pt x="5037" y="28004"/>
                    <a:pt x="5004" y="27870"/>
                    <a:pt x="5104" y="27870"/>
                  </a:cubicBezTo>
                  <a:cubicBezTo>
                    <a:pt x="5538" y="27804"/>
                    <a:pt x="5871" y="27503"/>
                    <a:pt x="6072" y="27103"/>
                  </a:cubicBezTo>
                  <a:cubicBezTo>
                    <a:pt x="6084" y="27066"/>
                    <a:pt x="6110" y="27052"/>
                    <a:pt x="6136" y="27052"/>
                  </a:cubicBezTo>
                  <a:close/>
                  <a:moveTo>
                    <a:pt x="6303" y="27631"/>
                  </a:moveTo>
                  <a:cubicBezTo>
                    <a:pt x="6373" y="27631"/>
                    <a:pt x="6446" y="27688"/>
                    <a:pt x="6405" y="27770"/>
                  </a:cubicBezTo>
                  <a:cubicBezTo>
                    <a:pt x="6305" y="28037"/>
                    <a:pt x="6138" y="28204"/>
                    <a:pt x="5871" y="28337"/>
                  </a:cubicBezTo>
                  <a:cubicBezTo>
                    <a:pt x="5862" y="28340"/>
                    <a:pt x="5854" y="28342"/>
                    <a:pt x="5845" y="28342"/>
                  </a:cubicBezTo>
                  <a:cubicBezTo>
                    <a:pt x="5761" y="28342"/>
                    <a:pt x="5714" y="28201"/>
                    <a:pt x="5805" y="28170"/>
                  </a:cubicBezTo>
                  <a:cubicBezTo>
                    <a:pt x="6005" y="28070"/>
                    <a:pt x="6138" y="27904"/>
                    <a:pt x="6205" y="27703"/>
                  </a:cubicBezTo>
                  <a:cubicBezTo>
                    <a:pt x="6218" y="27653"/>
                    <a:pt x="6260" y="27631"/>
                    <a:pt x="6303" y="27631"/>
                  </a:cubicBezTo>
                  <a:close/>
                  <a:moveTo>
                    <a:pt x="2652" y="32118"/>
                  </a:moveTo>
                  <a:cubicBezTo>
                    <a:pt x="2707" y="32118"/>
                    <a:pt x="2754" y="32189"/>
                    <a:pt x="2702" y="32240"/>
                  </a:cubicBezTo>
                  <a:cubicBezTo>
                    <a:pt x="2536" y="32440"/>
                    <a:pt x="2369" y="32640"/>
                    <a:pt x="2302" y="32907"/>
                  </a:cubicBezTo>
                  <a:cubicBezTo>
                    <a:pt x="2302" y="32941"/>
                    <a:pt x="2277" y="32957"/>
                    <a:pt x="2252" y="32957"/>
                  </a:cubicBezTo>
                  <a:cubicBezTo>
                    <a:pt x="2227" y="32957"/>
                    <a:pt x="2202" y="32941"/>
                    <a:pt x="2202" y="32907"/>
                  </a:cubicBezTo>
                  <a:cubicBezTo>
                    <a:pt x="2269" y="32607"/>
                    <a:pt x="2402" y="32340"/>
                    <a:pt x="2602" y="32140"/>
                  </a:cubicBezTo>
                  <a:cubicBezTo>
                    <a:pt x="2618" y="32124"/>
                    <a:pt x="2635" y="32118"/>
                    <a:pt x="2652" y="32118"/>
                  </a:cubicBezTo>
                  <a:close/>
                  <a:moveTo>
                    <a:pt x="2957" y="32589"/>
                  </a:moveTo>
                  <a:cubicBezTo>
                    <a:pt x="3033" y="32589"/>
                    <a:pt x="3084" y="32692"/>
                    <a:pt x="3003" y="32774"/>
                  </a:cubicBezTo>
                  <a:cubicBezTo>
                    <a:pt x="2769" y="32941"/>
                    <a:pt x="2602" y="33174"/>
                    <a:pt x="2602" y="33441"/>
                  </a:cubicBezTo>
                  <a:cubicBezTo>
                    <a:pt x="2602" y="33491"/>
                    <a:pt x="2561" y="33516"/>
                    <a:pt x="2519" y="33516"/>
                  </a:cubicBezTo>
                  <a:cubicBezTo>
                    <a:pt x="2477" y="33516"/>
                    <a:pt x="2436" y="33491"/>
                    <a:pt x="2436" y="33441"/>
                  </a:cubicBezTo>
                  <a:cubicBezTo>
                    <a:pt x="2436" y="33107"/>
                    <a:pt x="2602" y="32774"/>
                    <a:pt x="2903" y="32607"/>
                  </a:cubicBezTo>
                  <a:cubicBezTo>
                    <a:pt x="2921" y="32595"/>
                    <a:pt x="2940" y="32589"/>
                    <a:pt x="2957" y="32589"/>
                  </a:cubicBezTo>
                  <a:close/>
                  <a:moveTo>
                    <a:pt x="4437" y="32507"/>
                  </a:moveTo>
                  <a:cubicBezTo>
                    <a:pt x="4537" y="32507"/>
                    <a:pt x="4570" y="32540"/>
                    <a:pt x="4604" y="32574"/>
                  </a:cubicBezTo>
                  <a:cubicBezTo>
                    <a:pt x="5471" y="32607"/>
                    <a:pt x="6205" y="33408"/>
                    <a:pt x="6172" y="34308"/>
                  </a:cubicBezTo>
                  <a:cubicBezTo>
                    <a:pt x="6139" y="35157"/>
                    <a:pt x="5371" y="35910"/>
                    <a:pt x="4525" y="35910"/>
                  </a:cubicBezTo>
                  <a:cubicBezTo>
                    <a:pt x="4507" y="35910"/>
                    <a:pt x="4489" y="35910"/>
                    <a:pt x="4470" y="35909"/>
                  </a:cubicBezTo>
                  <a:cubicBezTo>
                    <a:pt x="3570" y="35909"/>
                    <a:pt x="2769" y="35109"/>
                    <a:pt x="2769" y="34208"/>
                  </a:cubicBezTo>
                  <a:cubicBezTo>
                    <a:pt x="2769" y="33307"/>
                    <a:pt x="3570" y="32540"/>
                    <a:pt x="4437" y="32507"/>
                  </a:cubicBezTo>
                  <a:close/>
                  <a:moveTo>
                    <a:pt x="4700" y="0"/>
                  </a:moveTo>
                  <a:cubicBezTo>
                    <a:pt x="4525" y="0"/>
                    <a:pt x="4349" y="6"/>
                    <a:pt x="4170" y="17"/>
                  </a:cubicBezTo>
                  <a:cubicBezTo>
                    <a:pt x="3003" y="84"/>
                    <a:pt x="801" y="250"/>
                    <a:pt x="1" y="1385"/>
                  </a:cubicBezTo>
                  <a:cubicBezTo>
                    <a:pt x="34" y="1418"/>
                    <a:pt x="67" y="1451"/>
                    <a:pt x="101" y="1551"/>
                  </a:cubicBezTo>
                  <a:cubicBezTo>
                    <a:pt x="901" y="7656"/>
                    <a:pt x="901" y="14027"/>
                    <a:pt x="1001" y="20198"/>
                  </a:cubicBezTo>
                  <a:cubicBezTo>
                    <a:pt x="1068" y="23334"/>
                    <a:pt x="1068" y="26436"/>
                    <a:pt x="1068" y="29571"/>
                  </a:cubicBezTo>
                  <a:cubicBezTo>
                    <a:pt x="1035" y="32270"/>
                    <a:pt x="528" y="37154"/>
                    <a:pt x="4392" y="37154"/>
                  </a:cubicBezTo>
                  <a:cubicBezTo>
                    <a:pt x="4493" y="37154"/>
                    <a:pt x="4597" y="37150"/>
                    <a:pt x="4704" y="37144"/>
                  </a:cubicBezTo>
                  <a:cubicBezTo>
                    <a:pt x="8840" y="36877"/>
                    <a:pt x="7873" y="31439"/>
                    <a:pt x="7673" y="28738"/>
                  </a:cubicBezTo>
                  <a:cubicBezTo>
                    <a:pt x="7439" y="25769"/>
                    <a:pt x="7673" y="22767"/>
                    <a:pt x="7773" y="19764"/>
                  </a:cubicBezTo>
                  <a:cubicBezTo>
                    <a:pt x="7973" y="13693"/>
                    <a:pt x="8173" y="7622"/>
                    <a:pt x="8340" y="1518"/>
                  </a:cubicBezTo>
                  <a:cubicBezTo>
                    <a:pt x="8340" y="1418"/>
                    <a:pt x="8407" y="1351"/>
                    <a:pt x="8473" y="1285"/>
                  </a:cubicBezTo>
                  <a:cubicBezTo>
                    <a:pt x="7347" y="366"/>
                    <a:pt x="6089" y="0"/>
                    <a:pt x="4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3795473" y="2006055"/>
              <a:ext cx="1538453" cy="753138"/>
            </a:xfrm>
            <a:custGeom>
              <a:rect b="b" l="l" r="r" t="t"/>
              <a:pathLst>
                <a:path extrusionOk="0" h="50394" w="102941">
                  <a:moveTo>
                    <a:pt x="24966" y="30628"/>
                  </a:moveTo>
                  <a:cubicBezTo>
                    <a:pt x="24982" y="30628"/>
                    <a:pt x="24999" y="30633"/>
                    <a:pt x="25019" y="30646"/>
                  </a:cubicBezTo>
                  <a:cubicBezTo>
                    <a:pt x="25652" y="30980"/>
                    <a:pt x="26286" y="31313"/>
                    <a:pt x="26920" y="31680"/>
                  </a:cubicBezTo>
                  <a:cubicBezTo>
                    <a:pt x="27031" y="31708"/>
                    <a:pt x="26980" y="31829"/>
                    <a:pt x="26901" y="31829"/>
                  </a:cubicBezTo>
                  <a:cubicBezTo>
                    <a:pt x="26886" y="31829"/>
                    <a:pt x="26870" y="31825"/>
                    <a:pt x="26853" y="31814"/>
                  </a:cubicBezTo>
                  <a:cubicBezTo>
                    <a:pt x="26219" y="31480"/>
                    <a:pt x="25552" y="31113"/>
                    <a:pt x="24918" y="30779"/>
                  </a:cubicBezTo>
                  <a:cubicBezTo>
                    <a:pt x="24864" y="30726"/>
                    <a:pt x="24898" y="30628"/>
                    <a:pt x="24966" y="30628"/>
                  </a:cubicBezTo>
                  <a:close/>
                  <a:moveTo>
                    <a:pt x="25653" y="31575"/>
                  </a:moveTo>
                  <a:cubicBezTo>
                    <a:pt x="25664" y="31575"/>
                    <a:pt x="25675" y="31576"/>
                    <a:pt x="25686" y="31580"/>
                  </a:cubicBezTo>
                  <a:cubicBezTo>
                    <a:pt x="26119" y="31780"/>
                    <a:pt x="26553" y="32014"/>
                    <a:pt x="26953" y="32314"/>
                  </a:cubicBezTo>
                  <a:cubicBezTo>
                    <a:pt x="27031" y="32366"/>
                    <a:pt x="26988" y="32479"/>
                    <a:pt x="26917" y="32479"/>
                  </a:cubicBezTo>
                  <a:cubicBezTo>
                    <a:pt x="26897" y="32479"/>
                    <a:pt x="26875" y="32469"/>
                    <a:pt x="26853" y="32447"/>
                  </a:cubicBezTo>
                  <a:cubicBezTo>
                    <a:pt x="26453" y="32181"/>
                    <a:pt x="26053" y="31914"/>
                    <a:pt x="25586" y="31713"/>
                  </a:cubicBezTo>
                  <a:cubicBezTo>
                    <a:pt x="25497" y="31684"/>
                    <a:pt x="25566" y="31575"/>
                    <a:pt x="25653" y="31575"/>
                  </a:cubicBezTo>
                  <a:close/>
                  <a:moveTo>
                    <a:pt x="72793" y="36270"/>
                  </a:moveTo>
                  <a:cubicBezTo>
                    <a:pt x="72868" y="36270"/>
                    <a:pt x="72901" y="36422"/>
                    <a:pt x="72786" y="36450"/>
                  </a:cubicBezTo>
                  <a:cubicBezTo>
                    <a:pt x="72486" y="36550"/>
                    <a:pt x="72152" y="36717"/>
                    <a:pt x="71819" y="36784"/>
                  </a:cubicBezTo>
                  <a:cubicBezTo>
                    <a:pt x="71811" y="36787"/>
                    <a:pt x="71804" y="36789"/>
                    <a:pt x="71797" y="36789"/>
                  </a:cubicBezTo>
                  <a:cubicBezTo>
                    <a:pt x="71739" y="36789"/>
                    <a:pt x="71693" y="36680"/>
                    <a:pt x="71752" y="36650"/>
                  </a:cubicBezTo>
                  <a:cubicBezTo>
                    <a:pt x="72085" y="36484"/>
                    <a:pt x="72419" y="36384"/>
                    <a:pt x="72753" y="36283"/>
                  </a:cubicBezTo>
                  <a:cubicBezTo>
                    <a:pt x="72767" y="36274"/>
                    <a:pt x="72780" y="36270"/>
                    <a:pt x="72793" y="36270"/>
                  </a:cubicBezTo>
                  <a:close/>
                  <a:moveTo>
                    <a:pt x="72600" y="36735"/>
                  </a:moveTo>
                  <a:cubicBezTo>
                    <a:pt x="72680" y="36735"/>
                    <a:pt x="72736" y="36861"/>
                    <a:pt x="72653" y="36917"/>
                  </a:cubicBezTo>
                  <a:cubicBezTo>
                    <a:pt x="72286" y="37117"/>
                    <a:pt x="71919" y="37284"/>
                    <a:pt x="71552" y="37418"/>
                  </a:cubicBezTo>
                  <a:cubicBezTo>
                    <a:pt x="71542" y="37420"/>
                    <a:pt x="71532" y="37421"/>
                    <a:pt x="71522" y="37421"/>
                  </a:cubicBezTo>
                  <a:cubicBezTo>
                    <a:pt x="71409" y="37421"/>
                    <a:pt x="71362" y="37248"/>
                    <a:pt x="71485" y="37217"/>
                  </a:cubicBezTo>
                  <a:cubicBezTo>
                    <a:pt x="71852" y="37084"/>
                    <a:pt x="72186" y="36917"/>
                    <a:pt x="72552" y="36750"/>
                  </a:cubicBezTo>
                  <a:cubicBezTo>
                    <a:pt x="72569" y="36740"/>
                    <a:pt x="72585" y="36735"/>
                    <a:pt x="72600" y="36735"/>
                  </a:cubicBezTo>
                  <a:close/>
                  <a:moveTo>
                    <a:pt x="98574" y="0"/>
                  </a:moveTo>
                  <a:cubicBezTo>
                    <a:pt x="97510" y="0"/>
                    <a:pt x="96399" y="105"/>
                    <a:pt x="96136" y="591"/>
                  </a:cubicBezTo>
                  <a:cubicBezTo>
                    <a:pt x="96169" y="591"/>
                    <a:pt x="96169" y="558"/>
                    <a:pt x="96203" y="558"/>
                  </a:cubicBezTo>
                  <a:cubicBezTo>
                    <a:pt x="96262" y="498"/>
                    <a:pt x="96347" y="469"/>
                    <a:pt x="96432" y="469"/>
                  </a:cubicBezTo>
                  <a:cubicBezTo>
                    <a:pt x="96585" y="469"/>
                    <a:pt x="96736" y="565"/>
                    <a:pt x="96736" y="758"/>
                  </a:cubicBezTo>
                  <a:cubicBezTo>
                    <a:pt x="97170" y="6095"/>
                    <a:pt x="95936" y="11432"/>
                    <a:pt x="93267" y="16069"/>
                  </a:cubicBezTo>
                  <a:cubicBezTo>
                    <a:pt x="90465" y="20872"/>
                    <a:pt x="86162" y="24308"/>
                    <a:pt x="81592" y="27277"/>
                  </a:cubicBezTo>
                  <a:cubicBezTo>
                    <a:pt x="71652" y="33782"/>
                    <a:pt x="60544" y="38151"/>
                    <a:pt x="51437" y="45890"/>
                  </a:cubicBezTo>
                  <a:cubicBezTo>
                    <a:pt x="51371" y="45957"/>
                    <a:pt x="51304" y="45957"/>
                    <a:pt x="51237" y="45957"/>
                  </a:cubicBezTo>
                  <a:cubicBezTo>
                    <a:pt x="51179" y="46034"/>
                    <a:pt x="51088" y="46089"/>
                    <a:pt x="50988" y="46089"/>
                  </a:cubicBezTo>
                  <a:cubicBezTo>
                    <a:pt x="50916" y="46089"/>
                    <a:pt x="50840" y="46060"/>
                    <a:pt x="50770" y="45990"/>
                  </a:cubicBezTo>
                  <a:cubicBezTo>
                    <a:pt x="46267" y="41687"/>
                    <a:pt x="40263" y="38985"/>
                    <a:pt x="34926" y="35850"/>
                  </a:cubicBezTo>
                  <a:cubicBezTo>
                    <a:pt x="29822" y="32848"/>
                    <a:pt x="24652" y="29879"/>
                    <a:pt x="19815" y="26443"/>
                  </a:cubicBezTo>
                  <a:cubicBezTo>
                    <a:pt x="11709" y="20672"/>
                    <a:pt x="3770" y="12133"/>
                    <a:pt x="4037" y="1492"/>
                  </a:cubicBezTo>
                  <a:cubicBezTo>
                    <a:pt x="4037" y="1392"/>
                    <a:pt x="4104" y="1325"/>
                    <a:pt x="4204" y="1292"/>
                  </a:cubicBezTo>
                  <a:cubicBezTo>
                    <a:pt x="4237" y="1258"/>
                    <a:pt x="4304" y="1225"/>
                    <a:pt x="4404" y="1225"/>
                  </a:cubicBezTo>
                  <a:cubicBezTo>
                    <a:pt x="4471" y="1192"/>
                    <a:pt x="4571" y="1192"/>
                    <a:pt x="4671" y="1192"/>
                  </a:cubicBezTo>
                  <a:cubicBezTo>
                    <a:pt x="4671" y="1158"/>
                    <a:pt x="4637" y="1158"/>
                    <a:pt x="4637" y="1158"/>
                  </a:cubicBezTo>
                  <a:cubicBezTo>
                    <a:pt x="4604" y="1092"/>
                    <a:pt x="4571" y="1058"/>
                    <a:pt x="4571" y="1025"/>
                  </a:cubicBezTo>
                  <a:cubicBezTo>
                    <a:pt x="3703" y="858"/>
                    <a:pt x="2836" y="758"/>
                    <a:pt x="1935" y="725"/>
                  </a:cubicBezTo>
                  <a:cubicBezTo>
                    <a:pt x="568" y="725"/>
                    <a:pt x="234" y="925"/>
                    <a:pt x="134" y="2292"/>
                  </a:cubicBezTo>
                  <a:cubicBezTo>
                    <a:pt x="1" y="3827"/>
                    <a:pt x="67" y="5328"/>
                    <a:pt x="268" y="6829"/>
                  </a:cubicBezTo>
                  <a:cubicBezTo>
                    <a:pt x="768" y="9898"/>
                    <a:pt x="1902" y="12867"/>
                    <a:pt x="3470" y="15535"/>
                  </a:cubicBezTo>
                  <a:cubicBezTo>
                    <a:pt x="8607" y="24475"/>
                    <a:pt x="17647" y="30379"/>
                    <a:pt x="26420" y="35349"/>
                  </a:cubicBezTo>
                  <a:cubicBezTo>
                    <a:pt x="34759" y="40053"/>
                    <a:pt x="43432" y="44323"/>
                    <a:pt x="50937" y="50394"/>
                  </a:cubicBezTo>
                  <a:cubicBezTo>
                    <a:pt x="60911" y="42821"/>
                    <a:pt x="72586" y="37985"/>
                    <a:pt x="83193" y="31513"/>
                  </a:cubicBezTo>
                  <a:cubicBezTo>
                    <a:pt x="93634" y="25142"/>
                    <a:pt x="102941" y="13000"/>
                    <a:pt x="100339" y="158"/>
                  </a:cubicBezTo>
                  <a:cubicBezTo>
                    <a:pt x="100306" y="124"/>
                    <a:pt x="100339" y="91"/>
                    <a:pt x="100339" y="58"/>
                  </a:cubicBezTo>
                  <a:cubicBezTo>
                    <a:pt x="99933" y="44"/>
                    <a:pt x="99263" y="0"/>
                    <a:pt x="985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4837886" y="1933617"/>
              <a:ext cx="398837" cy="361953"/>
            </a:xfrm>
            <a:custGeom>
              <a:rect b="b" l="l" r="r" t="t"/>
              <a:pathLst>
                <a:path extrusionOk="0" h="24219" w="26687">
                  <a:moveTo>
                    <a:pt x="5627" y="8700"/>
                  </a:moveTo>
                  <a:cubicBezTo>
                    <a:pt x="6220" y="8700"/>
                    <a:pt x="6752" y="9204"/>
                    <a:pt x="6839" y="9808"/>
                  </a:cubicBezTo>
                  <a:cubicBezTo>
                    <a:pt x="6939" y="10475"/>
                    <a:pt x="6372" y="10976"/>
                    <a:pt x="5705" y="11009"/>
                  </a:cubicBezTo>
                  <a:cubicBezTo>
                    <a:pt x="5664" y="11013"/>
                    <a:pt x="5624" y="11015"/>
                    <a:pt x="5584" y="11015"/>
                  </a:cubicBezTo>
                  <a:cubicBezTo>
                    <a:pt x="4997" y="11015"/>
                    <a:pt x="4470" y="10566"/>
                    <a:pt x="4470" y="9941"/>
                  </a:cubicBezTo>
                  <a:cubicBezTo>
                    <a:pt x="4470" y="9441"/>
                    <a:pt x="4804" y="8941"/>
                    <a:pt x="5271" y="8774"/>
                  </a:cubicBezTo>
                  <a:cubicBezTo>
                    <a:pt x="5304" y="8774"/>
                    <a:pt x="5304" y="8741"/>
                    <a:pt x="5338" y="8741"/>
                  </a:cubicBezTo>
                  <a:cubicBezTo>
                    <a:pt x="5435" y="8713"/>
                    <a:pt x="5531" y="8700"/>
                    <a:pt x="5627" y="8700"/>
                  </a:cubicBezTo>
                  <a:close/>
                  <a:moveTo>
                    <a:pt x="12954" y="13807"/>
                  </a:moveTo>
                  <a:cubicBezTo>
                    <a:pt x="12961" y="13807"/>
                    <a:pt x="12969" y="13808"/>
                    <a:pt x="12976" y="13811"/>
                  </a:cubicBezTo>
                  <a:cubicBezTo>
                    <a:pt x="13343" y="13911"/>
                    <a:pt x="13644" y="14144"/>
                    <a:pt x="13810" y="14478"/>
                  </a:cubicBezTo>
                  <a:cubicBezTo>
                    <a:pt x="13855" y="14567"/>
                    <a:pt x="13796" y="14641"/>
                    <a:pt x="13731" y="14641"/>
                  </a:cubicBezTo>
                  <a:cubicBezTo>
                    <a:pt x="13699" y="14641"/>
                    <a:pt x="13666" y="14623"/>
                    <a:pt x="13644" y="14578"/>
                  </a:cubicBezTo>
                  <a:cubicBezTo>
                    <a:pt x="13510" y="14311"/>
                    <a:pt x="13243" y="14078"/>
                    <a:pt x="12943" y="14011"/>
                  </a:cubicBezTo>
                  <a:cubicBezTo>
                    <a:pt x="12820" y="13980"/>
                    <a:pt x="12867" y="13807"/>
                    <a:pt x="12954" y="13807"/>
                  </a:cubicBezTo>
                  <a:close/>
                  <a:moveTo>
                    <a:pt x="13554" y="13659"/>
                  </a:moveTo>
                  <a:cubicBezTo>
                    <a:pt x="13572" y="13659"/>
                    <a:pt x="13591" y="13665"/>
                    <a:pt x="13610" y="13677"/>
                  </a:cubicBezTo>
                  <a:cubicBezTo>
                    <a:pt x="13977" y="13911"/>
                    <a:pt x="14244" y="14378"/>
                    <a:pt x="14311" y="14845"/>
                  </a:cubicBezTo>
                  <a:cubicBezTo>
                    <a:pt x="14311" y="14920"/>
                    <a:pt x="14237" y="14963"/>
                    <a:pt x="14167" y="14963"/>
                  </a:cubicBezTo>
                  <a:cubicBezTo>
                    <a:pt x="14112" y="14963"/>
                    <a:pt x="14058" y="14937"/>
                    <a:pt x="14044" y="14878"/>
                  </a:cubicBezTo>
                  <a:cubicBezTo>
                    <a:pt x="13944" y="14445"/>
                    <a:pt x="13777" y="14144"/>
                    <a:pt x="13477" y="13811"/>
                  </a:cubicBezTo>
                  <a:cubicBezTo>
                    <a:pt x="13423" y="13757"/>
                    <a:pt x="13478" y="13659"/>
                    <a:pt x="13554" y="13659"/>
                  </a:cubicBezTo>
                  <a:close/>
                  <a:moveTo>
                    <a:pt x="12210" y="14006"/>
                  </a:moveTo>
                  <a:cubicBezTo>
                    <a:pt x="12467" y="14006"/>
                    <a:pt x="12724" y="14084"/>
                    <a:pt x="12943" y="14245"/>
                  </a:cubicBezTo>
                  <a:cubicBezTo>
                    <a:pt x="12976" y="14311"/>
                    <a:pt x="13010" y="14345"/>
                    <a:pt x="12976" y="14411"/>
                  </a:cubicBezTo>
                  <a:cubicBezTo>
                    <a:pt x="13377" y="14778"/>
                    <a:pt x="13377" y="15412"/>
                    <a:pt x="13076" y="15812"/>
                  </a:cubicBezTo>
                  <a:cubicBezTo>
                    <a:pt x="12871" y="16130"/>
                    <a:pt x="12550" y="16280"/>
                    <a:pt x="12219" y="16280"/>
                  </a:cubicBezTo>
                  <a:cubicBezTo>
                    <a:pt x="11960" y="16280"/>
                    <a:pt x="11695" y="16188"/>
                    <a:pt x="11475" y="16012"/>
                  </a:cubicBezTo>
                  <a:cubicBezTo>
                    <a:pt x="10975" y="15612"/>
                    <a:pt x="10842" y="14878"/>
                    <a:pt x="11309" y="14378"/>
                  </a:cubicBezTo>
                  <a:cubicBezTo>
                    <a:pt x="11552" y="14134"/>
                    <a:pt x="11880" y="14006"/>
                    <a:pt x="12210" y="14006"/>
                  </a:cubicBezTo>
                  <a:close/>
                  <a:moveTo>
                    <a:pt x="18547" y="18848"/>
                  </a:moveTo>
                  <a:cubicBezTo>
                    <a:pt x="18580" y="18848"/>
                    <a:pt x="18614" y="18848"/>
                    <a:pt x="18614" y="18881"/>
                  </a:cubicBezTo>
                  <a:cubicBezTo>
                    <a:pt x="18691" y="18862"/>
                    <a:pt x="18767" y="18853"/>
                    <a:pt x="18842" y="18853"/>
                  </a:cubicBezTo>
                  <a:cubicBezTo>
                    <a:pt x="19419" y="18853"/>
                    <a:pt x="19922" y="19388"/>
                    <a:pt x="19981" y="19949"/>
                  </a:cubicBezTo>
                  <a:cubicBezTo>
                    <a:pt x="20048" y="20616"/>
                    <a:pt x="19514" y="21083"/>
                    <a:pt x="18914" y="21183"/>
                  </a:cubicBezTo>
                  <a:cubicBezTo>
                    <a:pt x="18868" y="21188"/>
                    <a:pt x="18822" y="21190"/>
                    <a:pt x="18776" y="21190"/>
                  </a:cubicBezTo>
                  <a:cubicBezTo>
                    <a:pt x="18196" y="21190"/>
                    <a:pt x="17675" y="20803"/>
                    <a:pt x="17613" y="20215"/>
                  </a:cubicBezTo>
                  <a:cubicBezTo>
                    <a:pt x="17546" y="19648"/>
                    <a:pt x="17913" y="18915"/>
                    <a:pt x="18547" y="18848"/>
                  </a:cubicBezTo>
                  <a:close/>
                  <a:moveTo>
                    <a:pt x="6739" y="1"/>
                  </a:moveTo>
                  <a:cubicBezTo>
                    <a:pt x="6372" y="1068"/>
                    <a:pt x="5738" y="2103"/>
                    <a:pt x="4804" y="3037"/>
                  </a:cubicBezTo>
                  <a:cubicBezTo>
                    <a:pt x="3269" y="4538"/>
                    <a:pt x="1635" y="5972"/>
                    <a:pt x="0" y="7406"/>
                  </a:cubicBezTo>
                  <a:cubicBezTo>
                    <a:pt x="7072" y="12577"/>
                    <a:pt x="13877" y="18347"/>
                    <a:pt x="20382" y="24218"/>
                  </a:cubicBezTo>
                  <a:cubicBezTo>
                    <a:pt x="21015" y="23451"/>
                    <a:pt x="21649" y="22651"/>
                    <a:pt x="22183" y="21817"/>
                  </a:cubicBezTo>
                  <a:cubicBezTo>
                    <a:pt x="25285" y="17113"/>
                    <a:pt x="26686" y="11543"/>
                    <a:pt x="26386" y="5939"/>
                  </a:cubicBezTo>
                  <a:lnTo>
                    <a:pt x="26386" y="5939"/>
                  </a:lnTo>
                  <a:cubicBezTo>
                    <a:pt x="26319" y="5989"/>
                    <a:pt x="26236" y="6014"/>
                    <a:pt x="26148" y="6014"/>
                  </a:cubicBezTo>
                  <a:cubicBezTo>
                    <a:pt x="26061" y="6014"/>
                    <a:pt x="25969" y="5989"/>
                    <a:pt x="25886" y="5939"/>
                  </a:cubicBezTo>
                  <a:cubicBezTo>
                    <a:pt x="25852" y="5972"/>
                    <a:pt x="25819" y="5972"/>
                    <a:pt x="25786" y="5972"/>
                  </a:cubicBezTo>
                  <a:cubicBezTo>
                    <a:pt x="24863" y="6031"/>
                    <a:pt x="23924" y="6065"/>
                    <a:pt x="22977" y="6065"/>
                  </a:cubicBezTo>
                  <a:cubicBezTo>
                    <a:pt x="17005" y="6065"/>
                    <a:pt x="10741" y="4723"/>
                    <a:pt x="6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4547251" y="2047781"/>
              <a:ext cx="590761" cy="636627"/>
            </a:xfrm>
            <a:custGeom>
              <a:rect b="b" l="l" r="r" t="t"/>
              <a:pathLst>
                <a:path extrusionOk="0" h="42598" w="39529">
                  <a:moveTo>
                    <a:pt x="20649" y="5202"/>
                  </a:moveTo>
                  <a:cubicBezTo>
                    <a:pt x="20693" y="5202"/>
                    <a:pt x="20736" y="5230"/>
                    <a:pt x="20715" y="5271"/>
                  </a:cubicBezTo>
                  <a:cubicBezTo>
                    <a:pt x="20615" y="5571"/>
                    <a:pt x="20648" y="5872"/>
                    <a:pt x="20815" y="6139"/>
                  </a:cubicBezTo>
                  <a:cubicBezTo>
                    <a:pt x="20841" y="6190"/>
                    <a:pt x="20788" y="6261"/>
                    <a:pt x="20732" y="6261"/>
                  </a:cubicBezTo>
                  <a:cubicBezTo>
                    <a:pt x="20715" y="6261"/>
                    <a:pt x="20697" y="6254"/>
                    <a:pt x="20682" y="6239"/>
                  </a:cubicBezTo>
                  <a:cubicBezTo>
                    <a:pt x="20448" y="5938"/>
                    <a:pt x="20415" y="5538"/>
                    <a:pt x="20582" y="5238"/>
                  </a:cubicBezTo>
                  <a:cubicBezTo>
                    <a:pt x="20594" y="5212"/>
                    <a:pt x="20622" y="5202"/>
                    <a:pt x="20649" y="5202"/>
                  </a:cubicBezTo>
                  <a:close/>
                  <a:moveTo>
                    <a:pt x="20225" y="5568"/>
                  </a:moveTo>
                  <a:cubicBezTo>
                    <a:pt x="20264" y="5568"/>
                    <a:pt x="20315" y="5597"/>
                    <a:pt x="20315" y="5638"/>
                  </a:cubicBezTo>
                  <a:cubicBezTo>
                    <a:pt x="20248" y="5905"/>
                    <a:pt x="20315" y="6205"/>
                    <a:pt x="20482" y="6405"/>
                  </a:cubicBezTo>
                  <a:cubicBezTo>
                    <a:pt x="20559" y="6483"/>
                    <a:pt x="20496" y="6560"/>
                    <a:pt x="20418" y="6560"/>
                  </a:cubicBezTo>
                  <a:cubicBezTo>
                    <a:pt x="20395" y="6560"/>
                    <a:pt x="20371" y="6554"/>
                    <a:pt x="20348" y="6539"/>
                  </a:cubicBezTo>
                  <a:cubicBezTo>
                    <a:pt x="20148" y="6272"/>
                    <a:pt x="20081" y="5938"/>
                    <a:pt x="20181" y="5605"/>
                  </a:cubicBezTo>
                  <a:cubicBezTo>
                    <a:pt x="20181" y="5579"/>
                    <a:pt x="20201" y="5568"/>
                    <a:pt x="20225" y="5568"/>
                  </a:cubicBezTo>
                  <a:close/>
                  <a:moveTo>
                    <a:pt x="22194" y="4256"/>
                  </a:moveTo>
                  <a:cubicBezTo>
                    <a:pt x="22361" y="4256"/>
                    <a:pt x="22527" y="4293"/>
                    <a:pt x="22683" y="4371"/>
                  </a:cubicBezTo>
                  <a:cubicBezTo>
                    <a:pt x="22702" y="4351"/>
                    <a:pt x="22744" y="4332"/>
                    <a:pt x="22788" y="4332"/>
                  </a:cubicBezTo>
                  <a:cubicBezTo>
                    <a:pt x="22821" y="4332"/>
                    <a:pt x="22855" y="4342"/>
                    <a:pt x="22883" y="4371"/>
                  </a:cubicBezTo>
                  <a:cubicBezTo>
                    <a:pt x="23417" y="4738"/>
                    <a:pt x="23517" y="5505"/>
                    <a:pt x="23217" y="6038"/>
                  </a:cubicBezTo>
                  <a:cubicBezTo>
                    <a:pt x="22997" y="6399"/>
                    <a:pt x="22632" y="6579"/>
                    <a:pt x="22261" y="6579"/>
                  </a:cubicBezTo>
                  <a:cubicBezTo>
                    <a:pt x="22013" y="6579"/>
                    <a:pt x="21762" y="6499"/>
                    <a:pt x="21549" y="6339"/>
                  </a:cubicBezTo>
                  <a:cubicBezTo>
                    <a:pt x="20982" y="5938"/>
                    <a:pt x="20815" y="5171"/>
                    <a:pt x="21282" y="4671"/>
                  </a:cubicBezTo>
                  <a:cubicBezTo>
                    <a:pt x="21527" y="4404"/>
                    <a:pt x="21860" y="4256"/>
                    <a:pt x="22194" y="4256"/>
                  </a:cubicBezTo>
                  <a:close/>
                  <a:moveTo>
                    <a:pt x="28175" y="9402"/>
                  </a:moveTo>
                  <a:cubicBezTo>
                    <a:pt x="28530" y="9402"/>
                    <a:pt x="28878" y="9544"/>
                    <a:pt x="29088" y="9841"/>
                  </a:cubicBezTo>
                  <a:cubicBezTo>
                    <a:pt x="29154" y="9908"/>
                    <a:pt x="29121" y="9975"/>
                    <a:pt x="29054" y="10008"/>
                  </a:cubicBezTo>
                  <a:cubicBezTo>
                    <a:pt x="29388" y="10442"/>
                    <a:pt x="29388" y="11109"/>
                    <a:pt x="29021" y="11542"/>
                  </a:cubicBezTo>
                  <a:cubicBezTo>
                    <a:pt x="28804" y="11809"/>
                    <a:pt x="28479" y="11934"/>
                    <a:pt x="28145" y="11934"/>
                  </a:cubicBezTo>
                  <a:cubicBezTo>
                    <a:pt x="27812" y="11934"/>
                    <a:pt x="27470" y="11809"/>
                    <a:pt x="27220" y="11576"/>
                  </a:cubicBezTo>
                  <a:cubicBezTo>
                    <a:pt x="26753" y="11075"/>
                    <a:pt x="26786" y="10208"/>
                    <a:pt x="27286" y="9741"/>
                  </a:cubicBezTo>
                  <a:cubicBezTo>
                    <a:pt x="27524" y="9519"/>
                    <a:pt x="27853" y="9402"/>
                    <a:pt x="28175" y="9402"/>
                  </a:cubicBezTo>
                  <a:close/>
                  <a:moveTo>
                    <a:pt x="2068" y="14478"/>
                  </a:moveTo>
                  <a:cubicBezTo>
                    <a:pt x="2135" y="14478"/>
                    <a:pt x="2202" y="14478"/>
                    <a:pt x="2235" y="14545"/>
                  </a:cubicBezTo>
                  <a:cubicBezTo>
                    <a:pt x="2302" y="14531"/>
                    <a:pt x="2368" y="14525"/>
                    <a:pt x="2434" y="14525"/>
                  </a:cubicBezTo>
                  <a:cubicBezTo>
                    <a:pt x="3030" y="14525"/>
                    <a:pt x="3579" y="15041"/>
                    <a:pt x="3670" y="15612"/>
                  </a:cubicBezTo>
                  <a:cubicBezTo>
                    <a:pt x="3770" y="16312"/>
                    <a:pt x="3203" y="16880"/>
                    <a:pt x="2569" y="16980"/>
                  </a:cubicBezTo>
                  <a:cubicBezTo>
                    <a:pt x="2479" y="16997"/>
                    <a:pt x="2390" y="17005"/>
                    <a:pt x="2303" y="17005"/>
                  </a:cubicBezTo>
                  <a:cubicBezTo>
                    <a:pt x="1714" y="17005"/>
                    <a:pt x="1217" y="16623"/>
                    <a:pt x="1101" y="16012"/>
                  </a:cubicBezTo>
                  <a:cubicBezTo>
                    <a:pt x="1001" y="15378"/>
                    <a:pt x="1401" y="14678"/>
                    <a:pt x="2068" y="14478"/>
                  </a:cubicBezTo>
                  <a:close/>
                  <a:moveTo>
                    <a:pt x="3918" y="16621"/>
                  </a:moveTo>
                  <a:cubicBezTo>
                    <a:pt x="3970" y="16621"/>
                    <a:pt x="4023" y="16665"/>
                    <a:pt x="4003" y="16746"/>
                  </a:cubicBezTo>
                  <a:cubicBezTo>
                    <a:pt x="3936" y="17013"/>
                    <a:pt x="3770" y="17213"/>
                    <a:pt x="3536" y="17380"/>
                  </a:cubicBezTo>
                  <a:cubicBezTo>
                    <a:pt x="3523" y="17393"/>
                    <a:pt x="3511" y="17398"/>
                    <a:pt x="3499" y="17398"/>
                  </a:cubicBezTo>
                  <a:cubicBezTo>
                    <a:pt x="3449" y="17398"/>
                    <a:pt x="3415" y="17300"/>
                    <a:pt x="3469" y="17246"/>
                  </a:cubicBezTo>
                  <a:cubicBezTo>
                    <a:pt x="3670" y="17113"/>
                    <a:pt x="3803" y="16913"/>
                    <a:pt x="3836" y="16679"/>
                  </a:cubicBezTo>
                  <a:cubicBezTo>
                    <a:pt x="3849" y="16640"/>
                    <a:pt x="3883" y="16621"/>
                    <a:pt x="3918" y="16621"/>
                  </a:cubicBezTo>
                  <a:close/>
                  <a:moveTo>
                    <a:pt x="34710" y="15176"/>
                  </a:moveTo>
                  <a:cubicBezTo>
                    <a:pt x="35106" y="15176"/>
                    <a:pt x="35476" y="15372"/>
                    <a:pt x="35659" y="15779"/>
                  </a:cubicBezTo>
                  <a:cubicBezTo>
                    <a:pt x="35893" y="16279"/>
                    <a:pt x="35759" y="16913"/>
                    <a:pt x="35392" y="17246"/>
                  </a:cubicBezTo>
                  <a:cubicBezTo>
                    <a:pt x="35233" y="17432"/>
                    <a:pt x="34995" y="17507"/>
                    <a:pt x="34743" y="17507"/>
                  </a:cubicBezTo>
                  <a:cubicBezTo>
                    <a:pt x="34361" y="17507"/>
                    <a:pt x="33946" y="17334"/>
                    <a:pt x="33724" y="17113"/>
                  </a:cubicBezTo>
                  <a:cubicBezTo>
                    <a:pt x="33224" y="16579"/>
                    <a:pt x="33391" y="15812"/>
                    <a:pt x="33958" y="15412"/>
                  </a:cubicBezTo>
                  <a:cubicBezTo>
                    <a:pt x="34192" y="15256"/>
                    <a:pt x="34456" y="15176"/>
                    <a:pt x="34710" y="15176"/>
                  </a:cubicBezTo>
                  <a:close/>
                  <a:moveTo>
                    <a:pt x="4299" y="16654"/>
                  </a:moveTo>
                  <a:cubicBezTo>
                    <a:pt x="4353" y="16654"/>
                    <a:pt x="4403" y="16696"/>
                    <a:pt x="4403" y="16779"/>
                  </a:cubicBezTo>
                  <a:cubicBezTo>
                    <a:pt x="4437" y="17080"/>
                    <a:pt x="4237" y="17413"/>
                    <a:pt x="3970" y="17580"/>
                  </a:cubicBezTo>
                  <a:cubicBezTo>
                    <a:pt x="3959" y="17584"/>
                    <a:pt x="3948" y="17585"/>
                    <a:pt x="3938" y="17585"/>
                  </a:cubicBezTo>
                  <a:cubicBezTo>
                    <a:pt x="3850" y="17585"/>
                    <a:pt x="3780" y="17473"/>
                    <a:pt x="3870" y="17413"/>
                  </a:cubicBezTo>
                  <a:cubicBezTo>
                    <a:pt x="4070" y="17246"/>
                    <a:pt x="4170" y="17046"/>
                    <a:pt x="4170" y="16779"/>
                  </a:cubicBezTo>
                  <a:cubicBezTo>
                    <a:pt x="4187" y="16696"/>
                    <a:pt x="4245" y="16654"/>
                    <a:pt x="4299" y="16654"/>
                  </a:cubicBezTo>
                  <a:close/>
                  <a:moveTo>
                    <a:pt x="33176" y="17222"/>
                  </a:moveTo>
                  <a:cubicBezTo>
                    <a:pt x="33210" y="17222"/>
                    <a:pt x="33244" y="17240"/>
                    <a:pt x="33257" y="17280"/>
                  </a:cubicBezTo>
                  <a:cubicBezTo>
                    <a:pt x="33324" y="17580"/>
                    <a:pt x="33558" y="17780"/>
                    <a:pt x="33858" y="17814"/>
                  </a:cubicBezTo>
                  <a:cubicBezTo>
                    <a:pt x="33958" y="17814"/>
                    <a:pt x="33958" y="17980"/>
                    <a:pt x="33858" y="17980"/>
                  </a:cubicBezTo>
                  <a:cubicBezTo>
                    <a:pt x="33758" y="17980"/>
                    <a:pt x="33658" y="17980"/>
                    <a:pt x="33558" y="17947"/>
                  </a:cubicBezTo>
                  <a:lnTo>
                    <a:pt x="33558" y="17947"/>
                  </a:lnTo>
                  <a:cubicBezTo>
                    <a:pt x="33691" y="18014"/>
                    <a:pt x="33791" y="18080"/>
                    <a:pt x="33891" y="18180"/>
                  </a:cubicBezTo>
                  <a:cubicBezTo>
                    <a:pt x="33999" y="18234"/>
                    <a:pt x="33955" y="18375"/>
                    <a:pt x="33863" y="18375"/>
                  </a:cubicBezTo>
                  <a:cubicBezTo>
                    <a:pt x="33842" y="18375"/>
                    <a:pt x="33817" y="18367"/>
                    <a:pt x="33791" y="18347"/>
                  </a:cubicBezTo>
                  <a:cubicBezTo>
                    <a:pt x="33457" y="18114"/>
                    <a:pt x="33091" y="17880"/>
                    <a:pt x="32757" y="17613"/>
                  </a:cubicBezTo>
                  <a:cubicBezTo>
                    <a:pt x="32699" y="17556"/>
                    <a:pt x="32766" y="17473"/>
                    <a:pt x="32828" y="17473"/>
                  </a:cubicBezTo>
                  <a:cubicBezTo>
                    <a:pt x="32838" y="17473"/>
                    <a:pt x="32848" y="17475"/>
                    <a:pt x="32857" y="17480"/>
                  </a:cubicBezTo>
                  <a:cubicBezTo>
                    <a:pt x="33024" y="17580"/>
                    <a:pt x="33157" y="17680"/>
                    <a:pt x="33324" y="17780"/>
                  </a:cubicBezTo>
                  <a:cubicBezTo>
                    <a:pt x="33191" y="17647"/>
                    <a:pt x="33124" y="17513"/>
                    <a:pt x="33091" y="17347"/>
                  </a:cubicBezTo>
                  <a:cubicBezTo>
                    <a:pt x="33070" y="17266"/>
                    <a:pt x="33124" y="17222"/>
                    <a:pt x="33176" y="17222"/>
                  </a:cubicBezTo>
                  <a:close/>
                  <a:moveTo>
                    <a:pt x="2635" y="23918"/>
                  </a:moveTo>
                  <a:cubicBezTo>
                    <a:pt x="2936" y="23951"/>
                    <a:pt x="3169" y="24151"/>
                    <a:pt x="3303" y="24452"/>
                  </a:cubicBezTo>
                  <a:cubicBezTo>
                    <a:pt x="3569" y="24985"/>
                    <a:pt x="3336" y="25786"/>
                    <a:pt x="2702" y="25953"/>
                  </a:cubicBezTo>
                  <a:cubicBezTo>
                    <a:pt x="2602" y="25988"/>
                    <a:pt x="2498" y="26005"/>
                    <a:pt x="2394" y="26005"/>
                  </a:cubicBezTo>
                  <a:cubicBezTo>
                    <a:pt x="1908" y="26005"/>
                    <a:pt x="1423" y="25641"/>
                    <a:pt x="1368" y="25119"/>
                  </a:cubicBezTo>
                  <a:cubicBezTo>
                    <a:pt x="1335" y="24685"/>
                    <a:pt x="1668" y="24218"/>
                    <a:pt x="2102" y="24118"/>
                  </a:cubicBezTo>
                  <a:cubicBezTo>
                    <a:pt x="2235" y="23985"/>
                    <a:pt x="2435" y="23918"/>
                    <a:pt x="2635" y="23918"/>
                  </a:cubicBezTo>
                  <a:close/>
                  <a:moveTo>
                    <a:pt x="2382" y="32421"/>
                  </a:moveTo>
                  <a:cubicBezTo>
                    <a:pt x="2758" y="32421"/>
                    <a:pt x="3130" y="32780"/>
                    <a:pt x="3203" y="33191"/>
                  </a:cubicBezTo>
                  <a:cubicBezTo>
                    <a:pt x="3336" y="33825"/>
                    <a:pt x="3069" y="34659"/>
                    <a:pt x="2369" y="34826"/>
                  </a:cubicBezTo>
                  <a:cubicBezTo>
                    <a:pt x="2310" y="34836"/>
                    <a:pt x="2251" y="34841"/>
                    <a:pt x="2191" y="34841"/>
                  </a:cubicBezTo>
                  <a:cubicBezTo>
                    <a:pt x="1670" y="34841"/>
                    <a:pt x="1124" y="34464"/>
                    <a:pt x="1034" y="33925"/>
                  </a:cubicBezTo>
                  <a:cubicBezTo>
                    <a:pt x="934" y="33358"/>
                    <a:pt x="1368" y="32658"/>
                    <a:pt x="1968" y="32591"/>
                  </a:cubicBezTo>
                  <a:cubicBezTo>
                    <a:pt x="2096" y="32472"/>
                    <a:pt x="2239" y="32421"/>
                    <a:pt x="2382" y="32421"/>
                  </a:cubicBezTo>
                  <a:close/>
                  <a:moveTo>
                    <a:pt x="3319" y="34125"/>
                  </a:moveTo>
                  <a:cubicBezTo>
                    <a:pt x="3378" y="34125"/>
                    <a:pt x="3436" y="34159"/>
                    <a:pt x="3436" y="34225"/>
                  </a:cubicBezTo>
                  <a:cubicBezTo>
                    <a:pt x="3403" y="34526"/>
                    <a:pt x="3269" y="34826"/>
                    <a:pt x="3036" y="35026"/>
                  </a:cubicBezTo>
                  <a:cubicBezTo>
                    <a:pt x="3011" y="35051"/>
                    <a:pt x="2984" y="35061"/>
                    <a:pt x="2959" y="35061"/>
                  </a:cubicBezTo>
                  <a:cubicBezTo>
                    <a:pt x="2884" y="35061"/>
                    <a:pt x="2827" y="34967"/>
                    <a:pt x="2902" y="34892"/>
                  </a:cubicBezTo>
                  <a:cubicBezTo>
                    <a:pt x="3069" y="34692"/>
                    <a:pt x="3169" y="34492"/>
                    <a:pt x="3203" y="34225"/>
                  </a:cubicBezTo>
                  <a:cubicBezTo>
                    <a:pt x="3203" y="34159"/>
                    <a:pt x="3261" y="34125"/>
                    <a:pt x="3319" y="34125"/>
                  </a:cubicBezTo>
                  <a:close/>
                  <a:moveTo>
                    <a:pt x="19147" y="1"/>
                  </a:moveTo>
                  <a:cubicBezTo>
                    <a:pt x="17079" y="1769"/>
                    <a:pt x="14944" y="3470"/>
                    <a:pt x="12809" y="5138"/>
                  </a:cubicBezTo>
                  <a:cubicBezTo>
                    <a:pt x="8973" y="8073"/>
                    <a:pt x="4870" y="10809"/>
                    <a:pt x="367" y="12710"/>
                  </a:cubicBezTo>
                  <a:cubicBezTo>
                    <a:pt x="167" y="22684"/>
                    <a:pt x="0" y="32557"/>
                    <a:pt x="834" y="42531"/>
                  </a:cubicBezTo>
                  <a:cubicBezTo>
                    <a:pt x="834" y="42565"/>
                    <a:pt x="834" y="42565"/>
                    <a:pt x="834" y="42598"/>
                  </a:cubicBezTo>
                  <a:cubicBezTo>
                    <a:pt x="8840" y="35226"/>
                    <a:pt x="19214" y="31090"/>
                    <a:pt x="28421" y="25519"/>
                  </a:cubicBezTo>
                  <a:cubicBezTo>
                    <a:pt x="32423" y="23084"/>
                    <a:pt x="36426" y="20415"/>
                    <a:pt x="39528" y="16913"/>
                  </a:cubicBezTo>
                  <a:cubicBezTo>
                    <a:pt x="32824" y="11175"/>
                    <a:pt x="25952" y="5638"/>
                    <a:pt x="19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8"/>
            <p:cNvSpPr/>
            <p:nvPr/>
          </p:nvSpPr>
          <p:spPr>
            <a:xfrm>
              <a:off x="3990400" y="2053774"/>
              <a:ext cx="562350" cy="626151"/>
            </a:xfrm>
            <a:custGeom>
              <a:rect b="b" l="l" r="r" t="t"/>
              <a:pathLst>
                <a:path extrusionOk="0" h="41897" w="37628">
                  <a:moveTo>
                    <a:pt x="16489" y="3968"/>
                  </a:moveTo>
                  <a:cubicBezTo>
                    <a:pt x="16956" y="3968"/>
                    <a:pt x="17449" y="4226"/>
                    <a:pt x="17680" y="4603"/>
                  </a:cubicBezTo>
                  <a:cubicBezTo>
                    <a:pt x="18147" y="5304"/>
                    <a:pt x="17780" y="6238"/>
                    <a:pt x="17046" y="6571"/>
                  </a:cubicBezTo>
                  <a:cubicBezTo>
                    <a:pt x="16876" y="6653"/>
                    <a:pt x="16702" y="6690"/>
                    <a:pt x="16532" y="6690"/>
                  </a:cubicBezTo>
                  <a:cubicBezTo>
                    <a:pt x="15938" y="6690"/>
                    <a:pt x="15393" y="6234"/>
                    <a:pt x="15211" y="5637"/>
                  </a:cubicBezTo>
                  <a:cubicBezTo>
                    <a:pt x="15078" y="5104"/>
                    <a:pt x="15311" y="4537"/>
                    <a:pt x="15712" y="4270"/>
                  </a:cubicBezTo>
                  <a:lnTo>
                    <a:pt x="15745" y="4270"/>
                  </a:lnTo>
                  <a:cubicBezTo>
                    <a:pt x="15944" y="4059"/>
                    <a:pt x="16212" y="3968"/>
                    <a:pt x="16489" y="3968"/>
                  </a:cubicBezTo>
                  <a:close/>
                  <a:moveTo>
                    <a:pt x="11795" y="8221"/>
                  </a:moveTo>
                  <a:cubicBezTo>
                    <a:pt x="12329" y="8221"/>
                    <a:pt x="12819" y="8740"/>
                    <a:pt x="12876" y="9307"/>
                  </a:cubicBezTo>
                  <a:cubicBezTo>
                    <a:pt x="12943" y="9974"/>
                    <a:pt x="12509" y="10674"/>
                    <a:pt x="11775" y="10741"/>
                  </a:cubicBezTo>
                  <a:cubicBezTo>
                    <a:pt x="11755" y="10742"/>
                    <a:pt x="11734" y="10743"/>
                    <a:pt x="11713" y="10743"/>
                  </a:cubicBezTo>
                  <a:cubicBezTo>
                    <a:pt x="11032" y="10743"/>
                    <a:pt x="10341" y="10219"/>
                    <a:pt x="10341" y="9507"/>
                  </a:cubicBezTo>
                  <a:cubicBezTo>
                    <a:pt x="10341" y="8840"/>
                    <a:pt x="10875" y="8339"/>
                    <a:pt x="11509" y="8273"/>
                  </a:cubicBezTo>
                  <a:cubicBezTo>
                    <a:pt x="11604" y="8238"/>
                    <a:pt x="11700" y="8221"/>
                    <a:pt x="11795" y="8221"/>
                  </a:cubicBezTo>
                  <a:close/>
                  <a:moveTo>
                    <a:pt x="13064" y="9944"/>
                  </a:moveTo>
                  <a:cubicBezTo>
                    <a:pt x="13128" y="9944"/>
                    <a:pt x="13188" y="10018"/>
                    <a:pt x="13143" y="10107"/>
                  </a:cubicBezTo>
                  <a:cubicBezTo>
                    <a:pt x="12976" y="10441"/>
                    <a:pt x="12676" y="10708"/>
                    <a:pt x="12309" y="10841"/>
                  </a:cubicBezTo>
                  <a:cubicBezTo>
                    <a:pt x="12302" y="10845"/>
                    <a:pt x="12294" y="10846"/>
                    <a:pt x="12287" y="10846"/>
                  </a:cubicBezTo>
                  <a:cubicBezTo>
                    <a:pt x="12229" y="10846"/>
                    <a:pt x="12183" y="10737"/>
                    <a:pt x="12242" y="10708"/>
                  </a:cubicBezTo>
                  <a:cubicBezTo>
                    <a:pt x="12576" y="10541"/>
                    <a:pt x="12809" y="10307"/>
                    <a:pt x="12976" y="10007"/>
                  </a:cubicBezTo>
                  <a:cubicBezTo>
                    <a:pt x="12998" y="9963"/>
                    <a:pt x="13032" y="9944"/>
                    <a:pt x="13064" y="9944"/>
                  </a:cubicBezTo>
                  <a:close/>
                  <a:moveTo>
                    <a:pt x="13312" y="10333"/>
                  </a:moveTo>
                  <a:cubicBezTo>
                    <a:pt x="13371" y="10333"/>
                    <a:pt x="13424" y="10403"/>
                    <a:pt x="13377" y="10474"/>
                  </a:cubicBezTo>
                  <a:cubicBezTo>
                    <a:pt x="13243" y="10641"/>
                    <a:pt x="13076" y="10808"/>
                    <a:pt x="12943" y="11008"/>
                  </a:cubicBezTo>
                  <a:cubicBezTo>
                    <a:pt x="12937" y="11014"/>
                    <a:pt x="12928" y="11017"/>
                    <a:pt x="12919" y="11017"/>
                  </a:cubicBezTo>
                  <a:cubicBezTo>
                    <a:pt x="12877" y="11017"/>
                    <a:pt x="12816" y="10962"/>
                    <a:pt x="12843" y="10908"/>
                  </a:cubicBezTo>
                  <a:cubicBezTo>
                    <a:pt x="12976" y="10741"/>
                    <a:pt x="13110" y="10541"/>
                    <a:pt x="13243" y="10374"/>
                  </a:cubicBezTo>
                  <a:cubicBezTo>
                    <a:pt x="13263" y="10345"/>
                    <a:pt x="13288" y="10333"/>
                    <a:pt x="13312" y="10333"/>
                  </a:cubicBezTo>
                  <a:close/>
                  <a:moveTo>
                    <a:pt x="33724" y="13843"/>
                  </a:moveTo>
                  <a:cubicBezTo>
                    <a:pt x="33858" y="13843"/>
                    <a:pt x="33858" y="14043"/>
                    <a:pt x="33758" y="14043"/>
                  </a:cubicBezTo>
                  <a:cubicBezTo>
                    <a:pt x="33491" y="14110"/>
                    <a:pt x="33291" y="14244"/>
                    <a:pt x="33124" y="14477"/>
                  </a:cubicBezTo>
                  <a:cubicBezTo>
                    <a:pt x="33113" y="14510"/>
                    <a:pt x="33087" y="14525"/>
                    <a:pt x="33060" y="14525"/>
                  </a:cubicBezTo>
                  <a:cubicBezTo>
                    <a:pt x="33005" y="14525"/>
                    <a:pt x="32946" y="14466"/>
                    <a:pt x="32991" y="14377"/>
                  </a:cubicBezTo>
                  <a:cubicBezTo>
                    <a:pt x="33124" y="14077"/>
                    <a:pt x="33391" y="13877"/>
                    <a:pt x="33724" y="13843"/>
                  </a:cubicBezTo>
                  <a:close/>
                  <a:moveTo>
                    <a:pt x="33963" y="14003"/>
                  </a:moveTo>
                  <a:cubicBezTo>
                    <a:pt x="34040" y="14003"/>
                    <a:pt x="34078" y="14086"/>
                    <a:pt x="33991" y="14144"/>
                  </a:cubicBezTo>
                  <a:cubicBezTo>
                    <a:pt x="33658" y="14377"/>
                    <a:pt x="33391" y="14611"/>
                    <a:pt x="33224" y="15011"/>
                  </a:cubicBezTo>
                  <a:cubicBezTo>
                    <a:pt x="33224" y="15036"/>
                    <a:pt x="33205" y="15047"/>
                    <a:pt x="33182" y="15047"/>
                  </a:cubicBezTo>
                  <a:cubicBezTo>
                    <a:pt x="33146" y="15047"/>
                    <a:pt x="33103" y="15019"/>
                    <a:pt x="33124" y="14977"/>
                  </a:cubicBezTo>
                  <a:cubicBezTo>
                    <a:pt x="33257" y="14577"/>
                    <a:pt x="33524" y="14177"/>
                    <a:pt x="33925" y="14010"/>
                  </a:cubicBezTo>
                  <a:cubicBezTo>
                    <a:pt x="33938" y="14006"/>
                    <a:pt x="33951" y="14003"/>
                    <a:pt x="33963" y="14003"/>
                  </a:cubicBezTo>
                  <a:close/>
                  <a:moveTo>
                    <a:pt x="35211" y="13981"/>
                  </a:moveTo>
                  <a:cubicBezTo>
                    <a:pt x="35637" y="13981"/>
                    <a:pt x="36066" y="14275"/>
                    <a:pt x="36226" y="14711"/>
                  </a:cubicBezTo>
                  <a:cubicBezTo>
                    <a:pt x="36526" y="15444"/>
                    <a:pt x="36059" y="16278"/>
                    <a:pt x="35326" y="16479"/>
                  </a:cubicBezTo>
                  <a:cubicBezTo>
                    <a:pt x="35211" y="16513"/>
                    <a:pt x="35096" y="16530"/>
                    <a:pt x="34981" y="16530"/>
                  </a:cubicBezTo>
                  <a:cubicBezTo>
                    <a:pt x="34327" y="16530"/>
                    <a:pt x="33714" y="15997"/>
                    <a:pt x="33658" y="15344"/>
                  </a:cubicBezTo>
                  <a:cubicBezTo>
                    <a:pt x="33658" y="14744"/>
                    <a:pt x="34125" y="14210"/>
                    <a:pt x="34658" y="14177"/>
                  </a:cubicBezTo>
                  <a:cubicBezTo>
                    <a:pt x="34825" y="14041"/>
                    <a:pt x="35018" y="13981"/>
                    <a:pt x="35211" y="13981"/>
                  </a:cubicBezTo>
                  <a:close/>
                  <a:moveTo>
                    <a:pt x="4556" y="14878"/>
                  </a:moveTo>
                  <a:cubicBezTo>
                    <a:pt x="4720" y="14878"/>
                    <a:pt x="4885" y="14919"/>
                    <a:pt x="5037" y="15011"/>
                  </a:cubicBezTo>
                  <a:cubicBezTo>
                    <a:pt x="5054" y="14994"/>
                    <a:pt x="5087" y="14986"/>
                    <a:pt x="5125" y="14986"/>
                  </a:cubicBezTo>
                  <a:cubicBezTo>
                    <a:pt x="5162" y="14986"/>
                    <a:pt x="5204" y="14994"/>
                    <a:pt x="5237" y="15011"/>
                  </a:cubicBezTo>
                  <a:cubicBezTo>
                    <a:pt x="5704" y="15378"/>
                    <a:pt x="5838" y="16012"/>
                    <a:pt x="5571" y="16545"/>
                  </a:cubicBezTo>
                  <a:cubicBezTo>
                    <a:pt x="5371" y="16901"/>
                    <a:pt x="5008" y="17094"/>
                    <a:pt x="4639" y="17094"/>
                  </a:cubicBezTo>
                  <a:cubicBezTo>
                    <a:pt x="4455" y="17094"/>
                    <a:pt x="4270" y="17046"/>
                    <a:pt x="4103" y="16946"/>
                  </a:cubicBezTo>
                  <a:cubicBezTo>
                    <a:pt x="3536" y="16645"/>
                    <a:pt x="3269" y="15978"/>
                    <a:pt x="3603" y="15444"/>
                  </a:cubicBezTo>
                  <a:cubicBezTo>
                    <a:pt x="3812" y="15096"/>
                    <a:pt x="4182" y="14878"/>
                    <a:pt x="4556" y="14878"/>
                  </a:cubicBezTo>
                  <a:close/>
                  <a:moveTo>
                    <a:pt x="5637" y="17237"/>
                  </a:moveTo>
                  <a:cubicBezTo>
                    <a:pt x="5680" y="17237"/>
                    <a:pt x="5692" y="17291"/>
                    <a:pt x="5638" y="17346"/>
                  </a:cubicBezTo>
                  <a:cubicBezTo>
                    <a:pt x="5365" y="17513"/>
                    <a:pt x="5041" y="17589"/>
                    <a:pt x="4713" y="17589"/>
                  </a:cubicBezTo>
                  <a:cubicBezTo>
                    <a:pt x="4518" y="17589"/>
                    <a:pt x="4323" y="17562"/>
                    <a:pt x="4137" y="17513"/>
                  </a:cubicBezTo>
                  <a:cubicBezTo>
                    <a:pt x="4070" y="17479"/>
                    <a:pt x="4103" y="17379"/>
                    <a:pt x="4170" y="17379"/>
                  </a:cubicBezTo>
                  <a:cubicBezTo>
                    <a:pt x="4346" y="17438"/>
                    <a:pt x="4517" y="17463"/>
                    <a:pt x="4686" y="17463"/>
                  </a:cubicBezTo>
                  <a:cubicBezTo>
                    <a:pt x="4998" y="17463"/>
                    <a:pt x="5301" y="17376"/>
                    <a:pt x="5604" y="17246"/>
                  </a:cubicBezTo>
                  <a:cubicBezTo>
                    <a:pt x="5617" y="17240"/>
                    <a:pt x="5628" y="17237"/>
                    <a:pt x="5637" y="17237"/>
                  </a:cubicBezTo>
                  <a:close/>
                  <a:moveTo>
                    <a:pt x="5911" y="17428"/>
                  </a:moveTo>
                  <a:cubicBezTo>
                    <a:pt x="5969" y="17428"/>
                    <a:pt x="6019" y="17525"/>
                    <a:pt x="5938" y="17579"/>
                  </a:cubicBezTo>
                  <a:cubicBezTo>
                    <a:pt x="5702" y="17710"/>
                    <a:pt x="5445" y="17800"/>
                    <a:pt x="5168" y="17800"/>
                  </a:cubicBezTo>
                  <a:cubicBezTo>
                    <a:pt x="5092" y="17800"/>
                    <a:pt x="5016" y="17794"/>
                    <a:pt x="4937" y="17779"/>
                  </a:cubicBezTo>
                  <a:cubicBezTo>
                    <a:pt x="4904" y="17779"/>
                    <a:pt x="4904" y="17713"/>
                    <a:pt x="4937" y="17713"/>
                  </a:cubicBezTo>
                  <a:cubicBezTo>
                    <a:pt x="4984" y="17717"/>
                    <a:pt x="5029" y="17719"/>
                    <a:pt x="5074" y="17719"/>
                  </a:cubicBezTo>
                  <a:cubicBezTo>
                    <a:pt x="5380" y="17719"/>
                    <a:pt x="5638" y="17621"/>
                    <a:pt x="5871" y="17446"/>
                  </a:cubicBezTo>
                  <a:cubicBezTo>
                    <a:pt x="5884" y="17433"/>
                    <a:pt x="5898" y="17428"/>
                    <a:pt x="5911" y="17428"/>
                  </a:cubicBezTo>
                  <a:close/>
                  <a:moveTo>
                    <a:pt x="35055" y="23303"/>
                  </a:moveTo>
                  <a:cubicBezTo>
                    <a:pt x="35592" y="23303"/>
                    <a:pt x="36065" y="23741"/>
                    <a:pt x="36126" y="24317"/>
                  </a:cubicBezTo>
                  <a:cubicBezTo>
                    <a:pt x="36193" y="24918"/>
                    <a:pt x="35726" y="25385"/>
                    <a:pt x="35125" y="25452"/>
                  </a:cubicBezTo>
                  <a:cubicBezTo>
                    <a:pt x="35099" y="25453"/>
                    <a:pt x="35074" y="25454"/>
                    <a:pt x="35048" y="25454"/>
                  </a:cubicBezTo>
                  <a:cubicBezTo>
                    <a:pt x="34510" y="25454"/>
                    <a:pt x="34022" y="25124"/>
                    <a:pt x="33958" y="24551"/>
                  </a:cubicBezTo>
                  <a:cubicBezTo>
                    <a:pt x="33925" y="24251"/>
                    <a:pt x="33991" y="23951"/>
                    <a:pt x="34158" y="23717"/>
                  </a:cubicBezTo>
                  <a:cubicBezTo>
                    <a:pt x="34305" y="23541"/>
                    <a:pt x="34504" y="23339"/>
                    <a:pt x="34731" y="23339"/>
                  </a:cubicBezTo>
                  <a:cubicBezTo>
                    <a:pt x="34762" y="23339"/>
                    <a:pt x="34793" y="23342"/>
                    <a:pt x="34825" y="23350"/>
                  </a:cubicBezTo>
                  <a:cubicBezTo>
                    <a:pt x="34825" y="23350"/>
                    <a:pt x="34859" y="23317"/>
                    <a:pt x="34892" y="23317"/>
                  </a:cubicBezTo>
                  <a:cubicBezTo>
                    <a:pt x="34947" y="23308"/>
                    <a:pt x="35001" y="23303"/>
                    <a:pt x="35055" y="23303"/>
                  </a:cubicBezTo>
                  <a:close/>
                  <a:moveTo>
                    <a:pt x="35100" y="32037"/>
                  </a:moveTo>
                  <a:cubicBezTo>
                    <a:pt x="35725" y="32037"/>
                    <a:pt x="36300" y="32560"/>
                    <a:pt x="36360" y="33191"/>
                  </a:cubicBezTo>
                  <a:cubicBezTo>
                    <a:pt x="36460" y="33891"/>
                    <a:pt x="35859" y="34458"/>
                    <a:pt x="35192" y="34525"/>
                  </a:cubicBezTo>
                  <a:cubicBezTo>
                    <a:pt x="35128" y="34534"/>
                    <a:pt x="35064" y="34539"/>
                    <a:pt x="35001" y="34539"/>
                  </a:cubicBezTo>
                  <a:cubicBezTo>
                    <a:pt x="34408" y="34539"/>
                    <a:pt x="33885" y="34124"/>
                    <a:pt x="33824" y="33491"/>
                  </a:cubicBezTo>
                  <a:cubicBezTo>
                    <a:pt x="33758" y="32857"/>
                    <a:pt x="34125" y="32090"/>
                    <a:pt x="34792" y="32056"/>
                  </a:cubicBezTo>
                  <a:lnTo>
                    <a:pt x="34892" y="32056"/>
                  </a:lnTo>
                  <a:cubicBezTo>
                    <a:pt x="34961" y="32043"/>
                    <a:pt x="35031" y="32037"/>
                    <a:pt x="35100" y="32037"/>
                  </a:cubicBezTo>
                  <a:close/>
                  <a:moveTo>
                    <a:pt x="33417" y="34033"/>
                  </a:moveTo>
                  <a:cubicBezTo>
                    <a:pt x="33456" y="34033"/>
                    <a:pt x="33498" y="34052"/>
                    <a:pt x="33524" y="34091"/>
                  </a:cubicBezTo>
                  <a:cubicBezTo>
                    <a:pt x="33691" y="34458"/>
                    <a:pt x="33958" y="34725"/>
                    <a:pt x="34358" y="34858"/>
                  </a:cubicBezTo>
                  <a:cubicBezTo>
                    <a:pt x="34458" y="34892"/>
                    <a:pt x="34392" y="35025"/>
                    <a:pt x="34291" y="35025"/>
                  </a:cubicBezTo>
                  <a:cubicBezTo>
                    <a:pt x="33858" y="34925"/>
                    <a:pt x="33458" y="34592"/>
                    <a:pt x="33324" y="34158"/>
                  </a:cubicBezTo>
                  <a:cubicBezTo>
                    <a:pt x="33304" y="34077"/>
                    <a:pt x="33357" y="34033"/>
                    <a:pt x="33417" y="34033"/>
                  </a:cubicBezTo>
                  <a:close/>
                  <a:moveTo>
                    <a:pt x="33064" y="34522"/>
                  </a:moveTo>
                  <a:cubicBezTo>
                    <a:pt x="33085" y="34522"/>
                    <a:pt x="33107" y="34532"/>
                    <a:pt x="33124" y="34558"/>
                  </a:cubicBezTo>
                  <a:cubicBezTo>
                    <a:pt x="33324" y="34725"/>
                    <a:pt x="33491" y="34892"/>
                    <a:pt x="33758" y="34992"/>
                  </a:cubicBezTo>
                  <a:cubicBezTo>
                    <a:pt x="33786" y="35020"/>
                    <a:pt x="33766" y="35099"/>
                    <a:pt x="33717" y="35099"/>
                  </a:cubicBezTo>
                  <a:cubicBezTo>
                    <a:pt x="33709" y="35099"/>
                    <a:pt x="33700" y="35097"/>
                    <a:pt x="33691" y="35092"/>
                  </a:cubicBezTo>
                  <a:cubicBezTo>
                    <a:pt x="33424" y="34992"/>
                    <a:pt x="33191" y="34858"/>
                    <a:pt x="32991" y="34658"/>
                  </a:cubicBezTo>
                  <a:cubicBezTo>
                    <a:pt x="32941" y="34609"/>
                    <a:pt x="33002" y="34522"/>
                    <a:pt x="33064" y="34522"/>
                  </a:cubicBezTo>
                  <a:close/>
                  <a:moveTo>
                    <a:pt x="18814" y="0"/>
                  </a:moveTo>
                  <a:cubicBezTo>
                    <a:pt x="12609" y="5637"/>
                    <a:pt x="6372" y="11275"/>
                    <a:pt x="0" y="16712"/>
                  </a:cubicBezTo>
                  <a:cubicBezTo>
                    <a:pt x="2869" y="19647"/>
                    <a:pt x="6205" y="22249"/>
                    <a:pt x="9641" y="24518"/>
                  </a:cubicBezTo>
                  <a:cubicBezTo>
                    <a:pt x="14511" y="27720"/>
                    <a:pt x="19581" y="30655"/>
                    <a:pt x="24618" y="33591"/>
                  </a:cubicBezTo>
                  <a:cubicBezTo>
                    <a:pt x="29054" y="36159"/>
                    <a:pt x="33824" y="38428"/>
                    <a:pt x="37627" y="41897"/>
                  </a:cubicBezTo>
                  <a:cubicBezTo>
                    <a:pt x="36827" y="32156"/>
                    <a:pt x="36426" y="22183"/>
                    <a:pt x="37327" y="12442"/>
                  </a:cubicBezTo>
                  <a:lnTo>
                    <a:pt x="37294" y="12442"/>
                  </a:lnTo>
                  <a:cubicBezTo>
                    <a:pt x="37257" y="12457"/>
                    <a:pt x="37224" y="12464"/>
                    <a:pt x="37193" y="12464"/>
                  </a:cubicBezTo>
                  <a:cubicBezTo>
                    <a:pt x="37085" y="12464"/>
                    <a:pt x="37012" y="12380"/>
                    <a:pt x="36960" y="12276"/>
                  </a:cubicBezTo>
                  <a:cubicBezTo>
                    <a:pt x="36949" y="12287"/>
                    <a:pt x="36934" y="12290"/>
                    <a:pt x="36917" y="12290"/>
                  </a:cubicBezTo>
                  <a:cubicBezTo>
                    <a:pt x="36882" y="12290"/>
                    <a:pt x="36838" y="12276"/>
                    <a:pt x="36793" y="12276"/>
                  </a:cubicBezTo>
                  <a:cubicBezTo>
                    <a:pt x="30088" y="9307"/>
                    <a:pt x="24118" y="5004"/>
                    <a:pt x="18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3862277" y="1933617"/>
              <a:ext cx="403814" cy="365943"/>
            </a:xfrm>
            <a:custGeom>
              <a:rect b="b" l="l" r="r" t="t"/>
              <a:pathLst>
                <a:path extrusionOk="0" h="24486" w="27020">
                  <a:moveTo>
                    <a:pt x="19769" y="9452"/>
                  </a:moveTo>
                  <a:cubicBezTo>
                    <a:pt x="19834" y="9452"/>
                    <a:pt x="19907" y="9523"/>
                    <a:pt x="19881" y="9575"/>
                  </a:cubicBezTo>
                  <a:cubicBezTo>
                    <a:pt x="19615" y="10008"/>
                    <a:pt x="19581" y="10509"/>
                    <a:pt x="19915" y="10909"/>
                  </a:cubicBezTo>
                  <a:cubicBezTo>
                    <a:pt x="19938" y="10956"/>
                    <a:pt x="19912" y="11003"/>
                    <a:pt x="19883" y="11003"/>
                  </a:cubicBezTo>
                  <a:cubicBezTo>
                    <a:pt x="19870" y="11003"/>
                    <a:pt x="19858" y="10995"/>
                    <a:pt x="19848" y="10976"/>
                  </a:cubicBezTo>
                  <a:cubicBezTo>
                    <a:pt x="19414" y="10609"/>
                    <a:pt x="19348" y="9908"/>
                    <a:pt x="19715" y="9474"/>
                  </a:cubicBezTo>
                  <a:cubicBezTo>
                    <a:pt x="19730" y="9459"/>
                    <a:pt x="19749" y="9452"/>
                    <a:pt x="19769" y="9452"/>
                  </a:cubicBezTo>
                  <a:close/>
                  <a:moveTo>
                    <a:pt x="21541" y="8997"/>
                  </a:moveTo>
                  <a:cubicBezTo>
                    <a:pt x="21783" y="8997"/>
                    <a:pt x="22020" y="9064"/>
                    <a:pt x="22216" y="9208"/>
                  </a:cubicBezTo>
                  <a:cubicBezTo>
                    <a:pt x="22316" y="9274"/>
                    <a:pt x="22350" y="9374"/>
                    <a:pt x="22316" y="9474"/>
                  </a:cubicBezTo>
                  <a:cubicBezTo>
                    <a:pt x="22350" y="9474"/>
                    <a:pt x="22383" y="9474"/>
                    <a:pt x="22417" y="9508"/>
                  </a:cubicBezTo>
                  <a:cubicBezTo>
                    <a:pt x="22884" y="9908"/>
                    <a:pt x="22783" y="10675"/>
                    <a:pt x="22383" y="11142"/>
                  </a:cubicBezTo>
                  <a:cubicBezTo>
                    <a:pt x="22166" y="11409"/>
                    <a:pt x="21858" y="11534"/>
                    <a:pt x="21541" y="11534"/>
                  </a:cubicBezTo>
                  <a:cubicBezTo>
                    <a:pt x="21224" y="11534"/>
                    <a:pt x="20899" y="11409"/>
                    <a:pt x="20649" y="11176"/>
                  </a:cubicBezTo>
                  <a:cubicBezTo>
                    <a:pt x="20148" y="10709"/>
                    <a:pt x="20015" y="9941"/>
                    <a:pt x="20515" y="9441"/>
                  </a:cubicBezTo>
                  <a:cubicBezTo>
                    <a:pt x="20779" y="9157"/>
                    <a:pt x="21165" y="8997"/>
                    <a:pt x="21541" y="8997"/>
                  </a:cubicBezTo>
                  <a:close/>
                  <a:moveTo>
                    <a:pt x="14071" y="14128"/>
                  </a:moveTo>
                  <a:cubicBezTo>
                    <a:pt x="14136" y="14128"/>
                    <a:pt x="14199" y="14179"/>
                    <a:pt x="14177" y="14245"/>
                  </a:cubicBezTo>
                  <a:cubicBezTo>
                    <a:pt x="14044" y="14578"/>
                    <a:pt x="13977" y="14845"/>
                    <a:pt x="14077" y="15179"/>
                  </a:cubicBezTo>
                  <a:cubicBezTo>
                    <a:pt x="14097" y="15237"/>
                    <a:pt x="14048" y="15272"/>
                    <a:pt x="13998" y="15272"/>
                  </a:cubicBezTo>
                  <a:cubicBezTo>
                    <a:pt x="13962" y="15272"/>
                    <a:pt x="13924" y="15254"/>
                    <a:pt x="13910" y="15212"/>
                  </a:cubicBezTo>
                  <a:cubicBezTo>
                    <a:pt x="13810" y="14912"/>
                    <a:pt x="13777" y="14478"/>
                    <a:pt x="13977" y="14178"/>
                  </a:cubicBezTo>
                  <a:cubicBezTo>
                    <a:pt x="14000" y="14143"/>
                    <a:pt x="14036" y="14128"/>
                    <a:pt x="14071" y="14128"/>
                  </a:cubicBezTo>
                  <a:close/>
                  <a:moveTo>
                    <a:pt x="14465" y="14377"/>
                  </a:moveTo>
                  <a:cubicBezTo>
                    <a:pt x="14522" y="14377"/>
                    <a:pt x="14578" y="14413"/>
                    <a:pt x="14578" y="14478"/>
                  </a:cubicBezTo>
                  <a:cubicBezTo>
                    <a:pt x="14578" y="14645"/>
                    <a:pt x="14544" y="14812"/>
                    <a:pt x="14578" y="14978"/>
                  </a:cubicBezTo>
                  <a:cubicBezTo>
                    <a:pt x="14611" y="15145"/>
                    <a:pt x="14678" y="15312"/>
                    <a:pt x="14778" y="15479"/>
                  </a:cubicBezTo>
                  <a:cubicBezTo>
                    <a:pt x="14801" y="15526"/>
                    <a:pt x="14758" y="15573"/>
                    <a:pt x="14707" y="15573"/>
                  </a:cubicBezTo>
                  <a:cubicBezTo>
                    <a:pt x="14686" y="15573"/>
                    <a:pt x="14664" y="15565"/>
                    <a:pt x="14644" y="15545"/>
                  </a:cubicBezTo>
                  <a:cubicBezTo>
                    <a:pt x="14411" y="15279"/>
                    <a:pt x="14244" y="14778"/>
                    <a:pt x="14377" y="14411"/>
                  </a:cubicBezTo>
                  <a:cubicBezTo>
                    <a:pt x="14401" y="14388"/>
                    <a:pt x="14433" y="14377"/>
                    <a:pt x="14465" y="14377"/>
                  </a:cubicBezTo>
                  <a:close/>
                  <a:moveTo>
                    <a:pt x="16081" y="13602"/>
                  </a:moveTo>
                  <a:cubicBezTo>
                    <a:pt x="16124" y="13602"/>
                    <a:pt x="16168" y="13605"/>
                    <a:pt x="16212" y="13611"/>
                  </a:cubicBezTo>
                  <a:cubicBezTo>
                    <a:pt x="16446" y="13644"/>
                    <a:pt x="16846" y="13778"/>
                    <a:pt x="17046" y="13978"/>
                  </a:cubicBezTo>
                  <a:cubicBezTo>
                    <a:pt x="17079" y="13978"/>
                    <a:pt x="17113" y="14011"/>
                    <a:pt x="17146" y="14044"/>
                  </a:cubicBezTo>
                  <a:cubicBezTo>
                    <a:pt x="17680" y="14545"/>
                    <a:pt x="17246" y="15512"/>
                    <a:pt x="16679" y="15812"/>
                  </a:cubicBezTo>
                  <a:cubicBezTo>
                    <a:pt x="16527" y="15884"/>
                    <a:pt x="16362" y="15918"/>
                    <a:pt x="16196" y="15918"/>
                  </a:cubicBezTo>
                  <a:cubicBezTo>
                    <a:pt x="15668" y="15918"/>
                    <a:pt x="15130" y="15578"/>
                    <a:pt x="14978" y="15045"/>
                  </a:cubicBezTo>
                  <a:cubicBezTo>
                    <a:pt x="14789" y="14353"/>
                    <a:pt x="15371" y="13602"/>
                    <a:pt x="16081" y="13602"/>
                  </a:cubicBezTo>
                  <a:close/>
                  <a:moveTo>
                    <a:pt x="9896" y="18218"/>
                  </a:moveTo>
                  <a:cubicBezTo>
                    <a:pt x="10177" y="18218"/>
                    <a:pt x="10445" y="18319"/>
                    <a:pt x="10608" y="18548"/>
                  </a:cubicBezTo>
                  <a:cubicBezTo>
                    <a:pt x="10641" y="18548"/>
                    <a:pt x="10708" y="18548"/>
                    <a:pt x="10742" y="18581"/>
                  </a:cubicBezTo>
                  <a:cubicBezTo>
                    <a:pt x="11309" y="18948"/>
                    <a:pt x="11209" y="19882"/>
                    <a:pt x="10808" y="20349"/>
                  </a:cubicBezTo>
                  <a:cubicBezTo>
                    <a:pt x="10575" y="20599"/>
                    <a:pt x="10250" y="20716"/>
                    <a:pt x="9920" y="20716"/>
                  </a:cubicBezTo>
                  <a:cubicBezTo>
                    <a:pt x="9591" y="20716"/>
                    <a:pt x="9257" y="20599"/>
                    <a:pt x="9007" y="20382"/>
                  </a:cubicBezTo>
                  <a:cubicBezTo>
                    <a:pt x="8440" y="19849"/>
                    <a:pt x="8507" y="18981"/>
                    <a:pt x="9074" y="18514"/>
                  </a:cubicBezTo>
                  <a:cubicBezTo>
                    <a:pt x="9295" y="18327"/>
                    <a:pt x="9603" y="18218"/>
                    <a:pt x="9896" y="18218"/>
                  </a:cubicBezTo>
                  <a:close/>
                  <a:moveTo>
                    <a:pt x="19981" y="1"/>
                  </a:moveTo>
                  <a:cubicBezTo>
                    <a:pt x="17546" y="2336"/>
                    <a:pt x="14111" y="3870"/>
                    <a:pt x="10942" y="4971"/>
                  </a:cubicBezTo>
                  <a:cubicBezTo>
                    <a:pt x="8203" y="5930"/>
                    <a:pt x="4992" y="6686"/>
                    <a:pt x="1955" y="6686"/>
                  </a:cubicBezTo>
                  <a:cubicBezTo>
                    <a:pt x="1293" y="6686"/>
                    <a:pt x="639" y="6650"/>
                    <a:pt x="1" y="6572"/>
                  </a:cubicBezTo>
                  <a:lnTo>
                    <a:pt x="1" y="6572"/>
                  </a:lnTo>
                  <a:cubicBezTo>
                    <a:pt x="334" y="13711"/>
                    <a:pt x="3670" y="19582"/>
                    <a:pt x="8306" y="24485"/>
                  </a:cubicBezTo>
                  <a:cubicBezTo>
                    <a:pt x="14444" y="18781"/>
                    <a:pt x="20715" y="13210"/>
                    <a:pt x="27020" y="7707"/>
                  </a:cubicBezTo>
                  <a:cubicBezTo>
                    <a:pt x="25452" y="6205"/>
                    <a:pt x="23918" y="4638"/>
                    <a:pt x="22417" y="3003"/>
                  </a:cubicBezTo>
                  <a:cubicBezTo>
                    <a:pt x="21549" y="2036"/>
                    <a:pt x="20615" y="1102"/>
                    <a:pt x="199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4126490" y="1089867"/>
              <a:ext cx="216374" cy="263988"/>
            </a:xfrm>
            <a:custGeom>
              <a:rect b="b" l="l" r="r" t="t"/>
              <a:pathLst>
                <a:path extrusionOk="0" h="17664" w="14478">
                  <a:moveTo>
                    <a:pt x="3294" y="2968"/>
                  </a:moveTo>
                  <a:cubicBezTo>
                    <a:pt x="3378" y="2968"/>
                    <a:pt x="3451" y="3072"/>
                    <a:pt x="3370" y="3153"/>
                  </a:cubicBezTo>
                  <a:cubicBezTo>
                    <a:pt x="3103" y="3387"/>
                    <a:pt x="2803" y="3620"/>
                    <a:pt x="2503" y="3854"/>
                  </a:cubicBezTo>
                  <a:cubicBezTo>
                    <a:pt x="2488" y="3869"/>
                    <a:pt x="2469" y="3875"/>
                    <a:pt x="2451" y="3875"/>
                  </a:cubicBezTo>
                  <a:cubicBezTo>
                    <a:pt x="2388" y="3875"/>
                    <a:pt x="2325" y="3798"/>
                    <a:pt x="2403" y="3720"/>
                  </a:cubicBezTo>
                  <a:cubicBezTo>
                    <a:pt x="2669" y="3487"/>
                    <a:pt x="2936" y="3253"/>
                    <a:pt x="3236" y="2986"/>
                  </a:cubicBezTo>
                  <a:cubicBezTo>
                    <a:pt x="3255" y="2974"/>
                    <a:pt x="3275" y="2968"/>
                    <a:pt x="3294" y="2968"/>
                  </a:cubicBezTo>
                  <a:close/>
                  <a:moveTo>
                    <a:pt x="2843" y="2639"/>
                  </a:moveTo>
                  <a:cubicBezTo>
                    <a:pt x="2918" y="2639"/>
                    <a:pt x="2951" y="2791"/>
                    <a:pt x="2836" y="2820"/>
                  </a:cubicBezTo>
                  <a:cubicBezTo>
                    <a:pt x="2336" y="3020"/>
                    <a:pt x="1969" y="3487"/>
                    <a:pt x="1902" y="4054"/>
                  </a:cubicBezTo>
                  <a:cubicBezTo>
                    <a:pt x="1902" y="4090"/>
                    <a:pt x="1862" y="4117"/>
                    <a:pt x="1826" y="4117"/>
                  </a:cubicBezTo>
                  <a:cubicBezTo>
                    <a:pt x="1796" y="4117"/>
                    <a:pt x="1769" y="4099"/>
                    <a:pt x="1769" y="4054"/>
                  </a:cubicBezTo>
                  <a:cubicBezTo>
                    <a:pt x="1802" y="3420"/>
                    <a:pt x="2202" y="2853"/>
                    <a:pt x="2803" y="2653"/>
                  </a:cubicBezTo>
                  <a:cubicBezTo>
                    <a:pt x="2817" y="2643"/>
                    <a:pt x="2830" y="2639"/>
                    <a:pt x="2843" y="2639"/>
                  </a:cubicBezTo>
                  <a:close/>
                  <a:moveTo>
                    <a:pt x="6255" y="0"/>
                  </a:moveTo>
                  <a:cubicBezTo>
                    <a:pt x="4978" y="0"/>
                    <a:pt x="3723" y="450"/>
                    <a:pt x="2669" y="1218"/>
                  </a:cubicBezTo>
                  <a:cubicBezTo>
                    <a:pt x="2036" y="2119"/>
                    <a:pt x="1502" y="3086"/>
                    <a:pt x="1135" y="4121"/>
                  </a:cubicBezTo>
                  <a:cubicBezTo>
                    <a:pt x="1" y="7089"/>
                    <a:pt x="401" y="10125"/>
                    <a:pt x="601" y="13194"/>
                  </a:cubicBezTo>
                  <a:cubicBezTo>
                    <a:pt x="3937" y="14328"/>
                    <a:pt x="7239" y="15629"/>
                    <a:pt x="10642" y="16629"/>
                  </a:cubicBezTo>
                  <a:cubicBezTo>
                    <a:pt x="11909" y="17030"/>
                    <a:pt x="13210" y="17363"/>
                    <a:pt x="14478" y="17664"/>
                  </a:cubicBezTo>
                  <a:cubicBezTo>
                    <a:pt x="14178" y="13494"/>
                    <a:pt x="13611" y="9124"/>
                    <a:pt x="12176" y="5155"/>
                  </a:cubicBezTo>
                  <a:cubicBezTo>
                    <a:pt x="11442" y="3187"/>
                    <a:pt x="10308" y="1218"/>
                    <a:pt x="8240" y="385"/>
                  </a:cubicBezTo>
                  <a:cubicBezTo>
                    <a:pt x="7589" y="122"/>
                    <a:pt x="6919" y="0"/>
                    <a:pt x="6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4768093" y="1089224"/>
              <a:ext cx="190444" cy="249671"/>
            </a:xfrm>
            <a:custGeom>
              <a:rect b="b" l="l" r="r" t="t"/>
              <a:pathLst>
                <a:path extrusionOk="0" h="16706" w="12743">
                  <a:moveTo>
                    <a:pt x="7940" y="890"/>
                  </a:moveTo>
                  <a:cubicBezTo>
                    <a:pt x="8044" y="890"/>
                    <a:pt x="8064" y="1031"/>
                    <a:pt x="7973" y="1061"/>
                  </a:cubicBezTo>
                  <a:cubicBezTo>
                    <a:pt x="7406" y="1228"/>
                    <a:pt x="6972" y="1462"/>
                    <a:pt x="6538" y="1829"/>
                  </a:cubicBezTo>
                  <a:cubicBezTo>
                    <a:pt x="6522" y="1845"/>
                    <a:pt x="6504" y="1851"/>
                    <a:pt x="6487" y="1851"/>
                  </a:cubicBezTo>
                  <a:cubicBezTo>
                    <a:pt x="6433" y="1851"/>
                    <a:pt x="6388" y="1787"/>
                    <a:pt x="6438" y="1762"/>
                  </a:cubicBezTo>
                  <a:cubicBezTo>
                    <a:pt x="6805" y="1328"/>
                    <a:pt x="7339" y="995"/>
                    <a:pt x="7906" y="895"/>
                  </a:cubicBezTo>
                  <a:cubicBezTo>
                    <a:pt x="7918" y="892"/>
                    <a:pt x="7929" y="890"/>
                    <a:pt x="7940" y="890"/>
                  </a:cubicBezTo>
                  <a:close/>
                  <a:moveTo>
                    <a:pt x="8286" y="1579"/>
                  </a:moveTo>
                  <a:cubicBezTo>
                    <a:pt x="8358" y="1579"/>
                    <a:pt x="8396" y="1701"/>
                    <a:pt x="8340" y="1728"/>
                  </a:cubicBezTo>
                  <a:cubicBezTo>
                    <a:pt x="7873" y="1995"/>
                    <a:pt x="7372" y="2195"/>
                    <a:pt x="6872" y="2362"/>
                  </a:cubicBezTo>
                  <a:cubicBezTo>
                    <a:pt x="6863" y="2367"/>
                    <a:pt x="6854" y="2369"/>
                    <a:pt x="6846" y="2369"/>
                  </a:cubicBezTo>
                  <a:cubicBezTo>
                    <a:pt x="6798" y="2369"/>
                    <a:pt x="6781" y="2291"/>
                    <a:pt x="6839" y="2262"/>
                  </a:cubicBezTo>
                  <a:cubicBezTo>
                    <a:pt x="7339" y="2062"/>
                    <a:pt x="7806" y="1862"/>
                    <a:pt x="8240" y="1595"/>
                  </a:cubicBezTo>
                  <a:cubicBezTo>
                    <a:pt x="8256" y="1584"/>
                    <a:pt x="8272" y="1579"/>
                    <a:pt x="8286" y="1579"/>
                  </a:cubicBezTo>
                  <a:close/>
                  <a:moveTo>
                    <a:pt x="8353" y="0"/>
                  </a:moveTo>
                  <a:cubicBezTo>
                    <a:pt x="5289" y="0"/>
                    <a:pt x="2627" y="3484"/>
                    <a:pt x="1502" y="6065"/>
                  </a:cubicBezTo>
                  <a:cubicBezTo>
                    <a:pt x="0" y="9501"/>
                    <a:pt x="134" y="13070"/>
                    <a:pt x="67" y="16706"/>
                  </a:cubicBezTo>
                  <a:cubicBezTo>
                    <a:pt x="701" y="16506"/>
                    <a:pt x="1301" y="16272"/>
                    <a:pt x="1902" y="16072"/>
                  </a:cubicBezTo>
                  <a:cubicBezTo>
                    <a:pt x="5604" y="14804"/>
                    <a:pt x="9207" y="13303"/>
                    <a:pt x="12743" y="11669"/>
                  </a:cubicBezTo>
                  <a:cubicBezTo>
                    <a:pt x="12710" y="11636"/>
                    <a:pt x="12676" y="11602"/>
                    <a:pt x="12676" y="11535"/>
                  </a:cubicBezTo>
                  <a:cubicBezTo>
                    <a:pt x="12476" y="8533"/>
                    <a:pt x="12309" y="5498"/>
                    <a:pt x="11342" y="2629"/>
                  </a:cubicBezTo>
                  <a:cubicBezTo>
                    <a:pt x="11075" y="1895"/>
                    <a:pt x="10741" y="1195"/>
                    <a:pt x="10375" y="528"/>
                  </a:cubicBezTo>
                  <a:cubicBezTo>
                    <a:pt x="9690" y="161"/>
                    <a:pt x="9012" y="0"/>
                    <a:pt x="8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4660908" y="1002887"/>
              <a:ext cx="232335" cy="362939"/>
            </a:xfrm>
            <a:custGeom>
              <a:rect b="b" l="l" r="r" t="t"/>
              <a:pathLst>
                <a:path extrusionOk="0" h="24285" w="15546">
                  <a:moveTo>
                    <a:pt x="3905" y="16763"/>
                  </a:moveTo>
                  <a:cubicBezTo>
                    <a:pt x="3958" y="16763"/>
                    <a:pt x="4014" y="16814"/>
                    <a:pt x="3970" y="16879"/>
                  </a:cubicBezTo>
                  <a:cubicBezTo>
                    <a:pt x="3637" y="17446"/>
                    <a:pt x="3570" y="18013"/>
                    <a:pt x="3603" y="18647"/>
                  </a:cubicBezTo>
                  <a:cubicBezTo>
                    <a:pt x="3624" y="18688"/>
                    <a:pt x="3581" y="18716"/>
                    <a:pt x="3545" y="18716"/>
                  </a:cubicBezTo>
                  <a:cubicBezTo>
                    <a:pt x="3523" y="18716"/>
                    <a:pt x="3503" y="18706"/>
                    <a:pt x="3503" y="18680"/>
                  </a:cubicBezTo>
                  <a:cubicBezTo>
                    <a:pt x="3370" y="18046"/>
                    <a:pt x="3470" y="17346"/>
                    <a:pt x="3837" y="16812"/>
                  </a:cubicBezTo>
                  <a:cubicBezTo>
                    <a:pt x="3848" y="16777"/>
                    <a:pt x="3876" y="16763"/>
                    <a:pt x="3905" y="16763"/>
                  </a:cubicBezTo>
                  <a:close/>
                  <a:moveTo>
                    <a:pt x="4510" y="17228"/>
                  </a:moveTo>
                  <a:cubicBezTo>
                    <a:pt x="4568" y="17228"/>
                    <a:pt x="4623" y="17271"/>
                    <a:pt x="4604" y="17346"/>
                  </a:cubicBezTo>
                  <a:cubicBezTo>
                    <a:pt x="4370" y="18246"/>
                    <a:pt x="4437" y="19080"/>
                    <a:pt x="4704" y="19948"/>
                  </a:cubicBezTo>
                  <a:cubicBezTo>
                    <a:pt x="4726" y="20013"/>
                    <a:pt x="4677" y="20064"/>
                    <a:pt x="4631" y="20064"/>
                  </a:cubicBezTo>
                  <a:cubicBezTo>
                    <a:pt x="4606" y="20064"/>
                    <a:pt x="4582" y="20049"/>
                    <a:pt x="4571" y="20014"/>
                  </a:cubicBezTo>
                  <a:cubicBezTo>
                    <a:pt x="4170" y="19180"/>
                    <a:pt x="4137" y="18213"/>
                    <a:pt x="4404" y="17312"/>
                  </a:cubicBezTo>
                  <a:cubicBezTo>
                    <a:pt x="4418" y="17254"/>
                    <a:pt x="4465" y="17228"/>
                    <a:pt x="4510" y="17228"/>
                  </a:cubicBezTo>
                  <a:close/>
                  <a:moveTo>
                    <a:pt x="10975" y="0"/>
                  </a:moveTo>
                  <a:cubicBezTo>
                    <a:pt x="6539" y="1001"/>
                    <a:pt x="3270" y="4670"/>
                    <a:pt x="1769" y="8873"/>
                  </a:cubicBezTo>
                  <a:cubicBezTo>
                    <a:pt x="1" y="13843"/>
                    <a:pt x="668" y="19147"/>
                    <a:pt x="1035" y="24284"/>
                  </a:cubicBezTo>
                  <a:cubicBezTo>
                    <a:pt x="2603" y="23951"/>
                    <a:pt x="4204" y="23484"/>
                    <a:pt x="5738" y="22983"/>
                  </a:cubicBezTo>
                  <a:cubicBezTo>
                    <a:pt x="4571" y="15545"/>
                    <a:pt x="6772" y="4870"/>
                    <a:pt x="15545" y="3636"/>
                  </a:cubicBezTo>
                  <a:cubicBezTo>
                    <a:pt x="14678" y="2702"/>
                    <a:pt x="13677" y="1868"/>
                    <a:pt x="12576" y="1101"/>
                  </a:cubicBezTo>
                  <a:cubicBezTo>
                    <a:pt x="12043" y="701"/>
                    <a:pt x="11509" y="367"/>
                    <a:pt x="10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4198779" y="1006354"/>
              <a:ext cx="243290" cy="364957"/>
            </a:xfrm>
            <a:custGeom>
              <a:rect b="b" l="l" r="r" t="t"/>
              <a:pathLst>
                <a:path extrusionOk="0" h="24420" w="16279">
                  <a:moveTo>
                    <a:pt x="5855" y="4483"/>
                  </a:moveTo>
                  <a:cubicBezTo>
                    <a:pt x="5872" y="4483"/>
                    <a:pt x="5889" y="4489"/>
                    <a:pt x="5905" y="4505"/>
                  </a:cubicBezTo>
                  <a:cubicBezTo>
                    <a:pt x="6405" y="4938"/>
                    <a:pt x="6939" y="5372"/>
                    <a:pt x="7439" y="5839"/>
                  </a:cubicBezTo>
                  <a:cubicBezTo>
                    <a:pt x="7521" y="5920"/>
                    <a:pt x="7448" y="6024"/>
                    <a:pt x="7364" y="6024"/>
                  </a:cubicBezTo>
                  <a:cubicBezTo>
                    <a:pt x="7344" y="6024"/>
                    <a:pt x="7325" y="6018"/>
                    <a:pt x="7306" y="6006"/>
                  </a:cubicBezTo>
                  <a:cubicBezTo>
                    <a:pt x="6805" y="5539"/>
                    <a:pt x="6305" y="5039"/>
                    <a:pt x="5805" y="4605"/>
                  </a:cubicBezTo>
                  <a:cubicBezTo>
                    <a:pt x="5754" y="4554"/>
                    <a:pt x="5801" y="4483"/>
                    <a:pt x="5855" y="4483"/>
                  </a:cubicBezTo>
                  <a:close/>
                  <a:moveTo>
                    <a:pt x="6698" y="4331"/>
                  </a:moveTo>
                  <a:cubicBezTo>
                    <a:pt x="6711" y="4331"/>
                    <a:pt x="6725" y="4333"/>
                    <a:pt x="6739" y="4338"/>
                  </a:cubicBezTo>
                  <a:cubicBezTo>
                    <a:pt x="7473" y="4772"/>
                    <a:pt x="8040" y="5472"/>
                    <a:pt x="8440" y="6206"/>
                  </a:cubicBezTo>
                  <a:cubicBezTo>
                    <a:pt x="8487" y="6300"/>
                    <a:pt x="8401" y="6395"/>
                    <a:pt x="8323" y="6395"/>
                  </a:cubicBezTo>
                  <a:cubicBezTo>
                    <a:pt x="8290" y="6395"/>
                    <a:pt x="8259" y="6379"/>
                    <a:pt x="8240" y="6339"/>
                  </a:cubicBezTo>
                  <a:cubicBezTo>
                    <a:pt x="7840" y="5572"/>
                    <a:pt x="7306" y="5005"/>
                    <a:pt x="6605" y="4471"/>
                  </a:cubicBezTo>
                  <a:cubicBezTo>
                    <a:pt x="6548" y="4414"/>
                    <a:pt x="6614" y="4331"/>
                    <a:pt x="6698" y="4331"/>
                  </a:cubicBezTo>
                  <a:close/>
                  <a:moveTo>
                    <a:pt x="6789" y="0"/>
                  </a:moveTo>
                  <a:cubicBezTo>
                    <a:pt x="6288" y="0"/>
                    <a:pt x="5760" y="64"/>
                    <a:pt x="5204" y="202"/>
                  </a:cubicBezTo>
                  <a:cubicBezTo>
                    <a:pt x="5180" y="208"/>
                    <a:pt x="5156" y="211"/>
                    <a:pt x="5134" y="211"/>
                  </a:cubicBezTo>
                  <a:cubicBezTo>
                    <a:pt x="5035" y="211"/>
                    <a:pt x="4959" y="156"/>
                    <a:pt x="4904" y="102"/>
                  </a:cubicBezTo>
                  <a:cubicBezTo>
                    <a:pt x="3903" y="802"/>
                    <a:pt x="2936" y="1569"/>
                    <a:pt x="1969" y="2370"/>
                  </a:cubicBezTo>
                  <a:cubicBezTo>
                    <a:pt x="1302" y="2970"/>
                    <a:pt x="634" y="3571"/>
                    <a:pt x="1" y="4238"/>
                  </a:cubicBezTo>
                  <a:cubicBezTo>
                    <a:pt x="657" y="3942"/>
                    <a:pt x="1317" y="3810"/>
                    <a:pt x="1963" y="3810"/>
                  </a:cubicBezTo>
                  <a:cubicBezTo>
                    <a:pt x="4602" y="3810"/>
                    <a:pt x="7034" y="6017"/>
                    <a:pt x="8240" y="8374"/>
                  </a:cubicBezTo>
                  <a:cubicBezTo>
                    <a:pt x="10608" y="12944"/>
                    <a:pt x="11375" y="18682"/>
                    <a:pt x="11809" y="23719"/>
                  </a:cubicBezTo>
                  <a:cubicBezTo>
                    <a:pt x="13110" y="23985"/>
                    <a:pt x="14411" y="24219"/>
                    <a:pt x="15712" y="24419"/>
                  </a:cubicBezTo>
                  <a:cubicBezTo>
                    <a:pt x="16079" y="19382"/>
                    <a:pt x="16279" y="14712"/>
                    <a:pt x="14978" y="9742"/>
                  </a:cubicBezTo>
                  <a:cubicBezTo>
                    <a:pt x="13892" y="5730"/>
                    <a:pt x="11524" y="0"/>
                    <a:pt x="6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4285026" y="918627"/>
              <a:ext cx="198425" cy="457661"/>
            </a:xfrm>
            <a:custGeom>
              <a:rect b="b" l="l" r="r" t="t"/>
              <a:pathLst>
                <a:path extrusionOk="0" h="30623" w="13277">
                  <a:moveTo>
                    <a:pt x="12409" y="1"/>
                  </a:moveTo>
                  <a:cubicBezTo>
                    <a:pt x="7973" y="1135"/>
                    <a:pt x="3803" y="2903"/>
                    <a:pt x="0" y="5371"/>
                  </a:cubicBezTo>
                  <a:cubicBezTo>
                    <a:pt x="350" y="5314"/>
                    <a:pt x="690" y="5287"/>
                    <a:pt x="1021" y="5287"/>
                  </a:cubicBezTo>
                  <a:cubicBezTo>
                    <a:pt x="4964" y="5287"/>
                    <a:pt x="7645" y="9140"/>
                    <a:pt x="8907" y="12710"/>
                  </a:cubicBezTo>
                  <a:cubicBezTo>
                    <a:pt x="10808" y="18080"/>
                    <a:pt x="11675" y="24718"/>
                    <a:pt x="10274" y="30322"/>
                  </a:cubicBezTo>
                  <a:cubicBezTo>
                    <a:pt x="11275" y="30456"/>
                    <a:pt x="12242" y="30556"/>
                    <a:pt x="13210" y="30623"/>
                  </a:cubicBezTo>
                  <a:cubicBezTo>
                    <a:pt x="13176" y="29722"/>
                    <a:pt x="13243" y="28755"/>
                    <a:pt x="13243" y="27854"/>
                  </a:cubicBezTo>
                  <a:cubicBezTo>
                    <a:pt x="13277" y="25953"/>
                    <a:pt x="13277" y="24018"/>
                    <a:pt x="13277" y="22117"/>
                  </a:cubicBezTo>
                  <a:cubicBezTo>
                    <a:pt x="13243" y="18280"/>
                    <a:pt x="13143" y="14444"/>
                    <a:pt x="12976" y="10608"/>
                  </a:cubicBezTo>
                  <a:cubicBezTo>
                    <a:pt x="12843" y="7072"/>
                    <a:pt x="12476" y="3537"/>
                    <a:pt x="124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4598094" y="910646"/>
              <a:ext cx="217375" cy="462652"/>
            </a:xfrm>
            <a:custGeom>
              <a:rect b="b" l="l" r="r" t="t"/>
              <a:pathLst>
                <a:path extrusionOk="0" h="30957" w="14545">
                  <a:moveTo>
                    <a:pt x="835" y="1"/>
                  </a:moveTo>
                  <a:cubicBezTo>
                    <a:pt x="601" y="7373"/>
                    <a:pt x="334" y="14745"/>
                    <a:pt x="101" y="22117"/>
                  </a:cubicBezTo>
                  <a:cubicBezTo>
                    <a:pt x="34" y="23918"/>
                    <a:pt x="1" y="25686"/>
                    <a:pt x="167" y="27487"/>
                  </a:cubicBezTo>
                  <a:cubicBezTo>
                    <a:pt x="301" y="28655"/>
                    <a:pt x="468" y="29822"/>
                    <a:pt x="401" y="30956"/>
                  </a:cubicBezTo>
                  <a:cubicBezTo>
                    <a:pt x="434" y="30956"/>
                    <a:pt x="468" y="30923"/>
                    <a:pt x="501" y="30923"/>
                  </a:cubicBezTo>
                  <a:cubicBezTo>
                    <a:pt x="648" y="30926"/>
                    <a:pt x="795" y="30928"/>
                    <a:pt x="941" y="30928"/>
                  </a:cubicBezTo>
                  <a:cubicBezTo>
                    <a:pt x="2262" y="30928"/>
                    <a:pt x="3580" y="30793"/>
                    <a:pt x="4871" y="30523"/>
                  </a:cubicBezTo>
                  <a:cubicBezTo>
                    <a:pt x="3537" y="21783"/>
                    <a:pt x="4070" y="8474"/>
                    <a:pt x="14544" y="5772"/>
                  </a:cubicBezTo>
                  <a:cubicBezTo>
                    <a:pt x="10275" y="3203"/>
                    <a:pt x="5671" y="1502"/>
                    <a:pt x="8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4430590" y="828897"/>
              <a:ext cx="224848" cy="88250"/>
            </a:xfrm>
            <a:custGeom>
              <a:rect b="b" l="l" r="r" t="t"/>
              <a:pathLst>
                <a:path extrusionOk="0" h="5905" w="15045">
                  <a:moveTo>
                    <a:pt x="9554" y="1930"/>
                  </a:moveTo>
                  <a:cubicBezTo>
                    <a:pt x="9560" y="1930"/>
                    <a:pt x="9567" y="1931"/>
                    <a:pt x="9574" y="1935"/>
                  </a:cubicBezTo>
                  <a:cubicBezTo>
                    <a:pt x="10141" y="2135"/>
                    <a:pt x="10708" y="2302"/>
                    <a:pt x="11275" y="2502"/>
                  </a:cubicBezTo>
                  <a:cubicBezTo>
                    <a:pt x="11366" y="2533"/>
                    <a:pt x="11347" y="2673"/>
                    <a:pt x="11267" y="2673"/>
                  </a:cubicBezTo>
                  <a:cubicBezTo>
                    <a:pt x="11260" y="2673"/>
                    <a:pt x="11251" y="2672"/>
                    <a:pt x="11242" y="2669"/>
                  </a:cubicBezTo>
                  <a:cubicBezTo>
                    <a:pt x="10675" y="2469"/>
                    <a:pt x="10108" y="2269"/>
                    <a:pt x="9541" y="2069"/>
                  </a:cubicBezTo>
                  <a:cubicBezTo>
                    <a:pt x="9481" y="2039"/>
                    <a:pt x="9501" y="1930"/>
                    <a:pt x="9554" y="1930"/>
                  </a:cubicBezTo>
                  <a:close/>
                  <a:moveTo>
                    <a:pt x="8028" y="2033"/>
                  </a:moveTo>
                  <a:cubicBezTo>
                    <a:pt x="9110" y="2033"/>
                    <a:pt x="10182" y="2366"/>
                    <a:pt x="11042" y="3003"/>
                  </a:cubicBezTo>
                  <a:cubicBezTo>
                    <a:pt x="11123" y="3084"/>
                    <a:pt x="11094" y="3187"/>
                    <a:pt x="11009" y="3187"/>
                  </a:cubicBezTo>
                  <a:cubicBezTo>
                    <a:pt x="10989" y="3187"/>
                    <a:pt x="10967" y="3182"/>
                    <a:pt x="10942" y="3169"/>
                  </a:cubicBezTo>
                  <a:cubicBezTo>
                    <a:pt x="10008" y="2569"/>
                    <a:pt x="9007" y="2202"/>
                    <a:pt x="7873" y="2202"/>
                  </a:cubicBezTo>
                  <a:cubicBezTo>
                    <a:pt x="7773" y="2202"/>
                    <a:pt x="7773" y="2035"/>
                    <a:pt x="7873" y="2035"/>
                  </a:cubicBezTo>
                  <a:cubicBezTo>
                    <a:pt x="7925" y="2034"/>
                    <a:pt x="7976" y="2033"/>
                    <a:pt x="8028" y="2033"/>
                  </a:cubicBezTo>
                  <a:close/>
                  <a:moveTo>
                    <a:pt x="7706" y="0"/>
                  </a:moveTo>
                  <a:cubicBezTo>
                    <a:pt x="5938" y="0"/>
                    <a:pt x="4137" y="167"/>
                    <a:pt x="2436" y="601"/>
                  </a:cubicBezTo>
                  <a:cubicBezTo>
                    <a:pt x="768" y="1034"/>
                    <a:pt x="1" y="2169"/>
                    <a:pt x="368" y="3903"/>
                  </a:cubicBezTo>
                  <a:cubicBezTo>
                    <a:pt x="501" y="4570"/>
                    <a:pt x="668" y="5237"/>
                    <a:pt x="801" y="5905"/>
                  </a:cubicBezTo>
                  <a:cubicBezTo>
                    <a:pt x="1402" y="5738"/>
                    <a:pt x="2002" y="5604"/>
                    <a:pt x="2603" y="5471"/>
                  </a:cubicBezTo>
                  <a:lnTo>
                    <a:pt x="2636" y="5471"/>
                  </a:lnTo>
                  <a:cubicBezTo>
                    <a:pt x="2636" y="5371"/>
                    <a:pt x="2636" y="5304"/>
                    <a:pt x="2636" y="5204"/>
                  </a:cubicBezTo>
                  <a:cubicBezTo>
                    <a:pt x="2636" y="5171"/>
                    <a:pt x="2636" y="5171"/>
                    <a:pt x="2636" y="5137"/>
                  </a:cubicBezTo>
                  <a:cubicBezTo>
                    <a:pt x="2736" y="3536"/>
                    <a:pt x="5004" y="3303"/>
                    <a:pt x="6238" y="3136"/>
                  </a:cubicBezTo>
                  <a:cubicBezTo>
                    <a:pt x="6731" y="3065"/>
                    <a:pt x="7217" y="3025"/>
                    <a:pt x="7695" y="3025"/>
                  </a:cubicBezTo>
                  <a:cubicBezTo>
                    <a:pt x="9225" y="3025"/>
                    <a:pt x="10664" y="3428"/>
                    <a:pt x="11909" y="4470"/>
                  </a:cubicBezTo>
                  <a:cubicBezTo>
                    <a:pt x="12076" y="4604"/>
                    <a:pt x="12009" y="4737"/>
                    <a:pt x="11909" y="4837"/>
                  </a:cubicBezTo>
                  <a:cubicBezTo>
                    <a:pt x="11976" y="4871"/>
                    <a:pt x="12043" y="4937"/>
                    <a:pt x="12043" y="5037"/>
                  </a:cubicBezTo>
                  <a:cubicBezTo>
                    <a:pt x="12810" y="5171"/>
                    <a:pt x="13577" y="5338"/>
                    <a:pt x="14344" y="5538"/>
                  </a:cubicBezTo>
                  <a:cubicBezTo>
                    <a:pt x="14511" y="4770"/>
                    <a:pt x="14678" y="3970"/>
                    <a:pt x="14778" y="3169"/>
                  </a:cubicBezTo>
                  <a:cubicBezTo>
                    <a:pt x="15045" y="1401"/>
                    <a:pt x="14544" y="1001"/>
                    <a:pt x="12943" y="634"/>
                  </a:cubicBezTo>
                  <a:cubicBezTo>
                    <a:pt x="11242" y="234"/>
                    <a:pt x="9474" y="34"/>
                    <a:pt x="77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4745661" y="1063698"/>
              <a:ext cx="171001" cy="281190"/>
            </a:xfrm>
            <a:custGeom>
              <a:rect b="b" l="l" r="r" t="t"/>
              <a:pathLst>
                <a:path extrusionOk="0" h="18815" w="11442">
                  <a:moveTo>
                    <a:pt x="10274" y="1"/>
                  </a:moveTo>
                  <a:cubicBezTo>
                    <a:pt x="6538" y="401"/>
                    <a:pt x="3536" y="3036"/>
                    <a:pt x="1935" y="6372"/>
                  </a:cubicBezTo>
                  <a:cubicBezTo>
                    <a:pt x="0" y="10308"/>
                    <a:pt x="301" y="14578"/>
                    <a:pt x="401" y="18814"/>
                  </a:cubicBezTo>
                  <a:cubicBezTo>
                    <a:pt x="701" y="18714"/>
                    <a:pt x="968" y="18614"/>
                    <a:pt x="1268" y="18514"/>
                  </a:cubicBezTo>
                  <a:cubicBezTo>
                    <a:pt x="634" y="14211"/>
                    <a:pt x="1201" y="9274"/>
                    <a:pt x="3570" y="5571"/>
                  </a:cubicBezTo>
                  <a:cubicBezTo>
                    <a:pt x="4928" y="3464"/>
                    <a:pt x="7325" y="1241"/>
                    <a:pt x="9877" y="1241"/>
                  </a:cubicBezTo>
                  <a:cubicBezTo>
                    <a:pt x="10394" y="1241"/>
                    <a:pt x="10919" y="1333"/>
                    <a:pt x="11442" y="1535"/>
                  </a:cubicBezTo>
                  <a:cubicBezTo>
                    <a:pt x="11075" y="968"/>
                    <a:pt x="10708" y="468"/>
                    <a:pt x="10274" y="1"/>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4176839" y="1069003"/>
              <a:ext cx="190952" cy="290337"/>
            </a:xfrm>
            <a:custGeom>
              <a:rect b="b" l="l" r="r" t="t"/>
              <a:pathLst>
                <a:path extrusionOk="0" h="19427" w="12777">
                  <a:moveTo>
                    <a:pt x="3392" y="1"/>
                  </a:moveTo>
                  <a:cubicBezTo>
                    <a:pt x="2663" y="1"/>
                    <a:pt x="1887" y="169"/>
                    <a:pt x="1068" y="546"/>
                  </a:cubicBezTo>
                  <a:cubicBezTo>
                    <a:pt x="1052" y="563"/>
                    <a:pt x="1035" y="571"/>
                    <a:pt x="1018" y="571"/>
                  </a:cubicBezTo>
                  <a:cubicBezTo>
                    <a:pt x="1002" y="571"/>
                    <a:pt x="985" y="563"/>
                    <a:pt x="968" y="546"/>
                  </a:cubicBezTo>
                  <a:cubicBezTo>
                    <a:pt x="635" y="913"/>
                    <a:pt x="301" y="1280"/>
                    <a:pt x="1" y="1680"/>
                  </a:cubicBezTo>
                  <a:cubicBezTo>
                    <a:pt x="859" y="1196"/>
                    <a:pt x="1808" y="966"/>
                    <a:pt x="2759" y="966"/>
                  </a:cubicBezTo>
                  <a:cubicBezTo>
                    <a:pt x="4691" y="966"/>
                    <a:pt x="6633" y="1916"/>
                    <a:pt x="7840" y="3615"/>
                  </a:cubicBezTo>
                  <a:cubicBezTo>
                    <a:pt x="9274" y="5583"/>
                    <a:pt x="9841" y="8085"/>
                    <a:pt x="10342" y="10387"/>
                  </a:cubicBezTo>
                  <a:cubicBezTo>
                    <a:pt x="11009" y="13289"/>
                    <a:pt x="11409" y="16224"/>
                    <a:pt x="11643" y="19160"/>
                  </a:cubicBezTo>
                  <a:lnTo>
                    <a:pt x="11643" y="19193"/>
                  </a:lnTo>
                  <a:cubicBezTo>
                    <a:pt x="12009" y="19260"/>
                    <a:pt x="12376" y="19360"/>
                    <a:pt x="12777" y="19426"/>
                  </a:cubicBezTo>
                  <a:cubicBezTo>
                    <a:pt x="12376" y="15223"/>
                    <a:pt x="11643" y="10987"/>
                    <a:pt x="10308" y="6951"/>
                  </a:cubicBezTo>
                  <a:cubicBezTo>
                    <a:pt x="9261" y="3783"/>
                    <a:pt x="6850" y="1"/>
                    <a:pt x="3392" y="1"/>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4101053" y="1597085"/>
              <a:ext cx="47884" cy="152095"/>
            </a:xfrm>
            <a:custGeom>
              <a:rect b="b" l="l" r="r" t="t"/>
              <a:pathLst>
                <a:path extrusionOk="0" h="10177" w="3204">
                  <a:moveTo>
                    <a:pt x="2147" y="0"/>
                  </a:moveTo>
                  <a:cubicBezTo>
                    <a:pt x="1" y="0"/>
                    <a:pt x="942" y="4422"/>
                    <a:pt x="1069" y="5373"/>
                  </a:cubicBezTo>
                  <a:cubicBezTo>
                    <a:pt x="1269" y="7275"/>
                    <a:pt x="1336" y="9209"/>
                    <a:pt x="3204" y="10177"/>
                  </a:cubicBezTo>
                  <a:cubicBezTo>
                    <a:pt x="3070" y="6774"/>
                    <a:pt x="2804" y="3405"/>
                    <a:pt x="2503" y="36"/>
                  </a:cubicBezTo>
                  <a:cubicBezTo>
                    <a:pt x="2376" y="12"/>
                    <a:pt x="2257" y="0"/>
                    <a:pt x="2147"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4946567" y="1591630"/>
              <a:ext cx="41383" cy="158058"/>
            </a:xfrm>
            <a:custGeom>
              <a:rect b="b" l="l" r="r" t="t"/>
              <a:pathLst>
                <a:path extrusionOk="0" h="10576" w="2769">
                  <a:moveTo>
                    <a:pt x="901" y="1"/>
                  </a:moveTo>
                  <a:cubicBezTo>
                    <a:pt x="467" y="3503"/>
                    <a:pt x="134" y="7005"/>
                    <a:pt x="0" y="10574"/>
                  </a:cubicBezTo>
                  <a:lnTo>
                    <a:pt x="0" y="10574"/>
                  </a:lnTo>
                  <a:cubicBezTo>
                    <a:pt x="1" y="10569"/>
                    <a:pt x="4" y="10542"/>
                    <a:pt x="34" y="10542"/>
                  </a:cubicBezTo>
                  <a:cubicBezTo>
                    <a:pt x="1768" y="10108"/>
                    <a:pt x="2002" y="7406"/>
                    <a:pt x="2269" y="5905"/>
                  </a:cubicBezTo>
                  <a:cubicBezTo>
                    <a:pt x="2435" y="4938"/>
                    <a:pt x="2569" y="3937"/>
                    <a:pt x="2569" y="2936"/>
                  </a:cubicBezTo>
                  <a:cubicBezTo>
                    <a:pt x="2569" y="2703"/>
                    <a:pt x="2569" y="2503"/>
                    <a:pt x="2569" y="2269"/>
                  </a:cubicBezTo>
                  <a:cubicBezTo>
                    <a:pt x="2769" y="1035"/>
                    <a:pt x="2202" y="268"/>
                    <a:pt x="901" y="1"/>
                  </a:cubicBezTo>
                  <a:close/>
                  <a:moveTo>
                    <a:pt x="0" y="10574"/>
                  </a:moveTo>
                  <a:cubicBezTo>
                    <a:pt x="0" y="10575"/>
                    <a:pt x="0" y="10575"/>
                    <a:pt x="0" y="10575"/>
                  </a:cubicBezTo>
                  <a:cubicBezTo>
                    <a:pt x="0" y="10575"/>
                    <a:pt x="0" y="10575"/>
                    <a:pt x="0" y="10574"/>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4850844" y="1731725"/>
              <a:ext cx="36406" cy="39888"/>
            </a:xfrm>
            <a:custGeom>
              <a:rect b="b" l="l" r="r" t="t"/>
              <a:pathLst>
                <a:path extrusionOk="0" h="2669" w="2436">
                  <a:moveTo>
                    <a:pt x="2436" y="0"/>
                  </a:moveTo>
                  <a:lnTo>
                    <a:pt x="2436" y="0"/>
                  </a:lnTo>
                  <a:cubicBezTo>
                    <a:pt x="2102" y="234"/>
                    <a:pt x="1769" y="467"/>
                    <a:pt x="1468" y="734"/>
                  </a:cubicBezTo>
                  <a:cubicBezTo>
                    <a:pt x="968" y="1168"/>
                    <a:pt x="501" y="1635"/>
                    <a:pt x="1" y="2035"/>
                  </a:cubicBezTo>
                  <a:cubicBezTo>
                    <a:pt x="1" y="2235"/>
                    <a:pt x="34" y="2469"/>
                    <a:pt x="34" y="2669"/>
                  </a:cubicBezTo>
                  <a:cubicBezTo>
                    <a:pt x="501" y="1968"/>
                    <a:pt x="1168" y="1335"/>
                    <a:pt x="1902" y="968"/>
                  </a:cubicBezTo>
                  <a:cubicBezTo>
                    <a:pt x="1902" y="968"/>
                    <a:pt x="1902" y="934"/>
                    <a:pt x="1902" y="901"/>
                  </a:cubicBezTo>
                  <a:cubicBezTo>
                    <a:pt x="2002" y="667"/>
                    <a:pt x="2169" y="434"/>
                    <a:pt x="2302" y="200"/>
                  </a:cubicBezTo>
                  <a:cubicBezTo>
                    <a:pt x="2336" y="134"/>
                    <a:pt x="2369" y="67"/>
                    <a:pt x="2436"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4883245" y="1728736"/>
              <a:ext cx="14975" cy="190937"/>
            </a:xfrm>
            <a:custGeom>
              <a:rect b="b" l="l" r="r" t="t"/>
              <a:pathLst>
                <a:path extrusionOk="0" h="12776" w="1002">
                  <a:moveTo>
                    <a:pt x="735" y="0"/>
                  </a:moveTo>
                  <a:cubicBezTo>
                    <a:pt x="635" y="200"/>
                    <a:pt x="501" y="400"/>
                    <a:pt x="368" y="601"/>
                  </a:cubicBezTo>
                  <a:cubicBezTo>
                    <a:pt x="268" y="767"/>
                    <a:pt x="134" y="934"/>
                    <a:pt x="1" y="1101"/>
                  </a:cubicBezTo>
                  <a:cubicBezTo>
                    <a:pt x="34" y="1101"/>
                    <a:pt x="34" y="1134"/>
                    <a:pt x="34" y="1168"/>
                  </a:cubicBezTo>
                  <a:cubicBezTo>
                    <a:pt x="368" y="5004"/>
                    <a:pt x="368" y="8907"/>
                    <a:pt x="335" y="12776"/>
                  </a:cubicBezTo>
                  <a:cubicBezTo>
                    <a:pt x="435" y="12676"/>
                    <a:pt x="568" y="12576"/>
                    <a:pt x="701" y="12442"/>
                  </a:cubicBezTo>
                  <a:cubicBezTo>
                    <a:pt x="701" y="12442"/>
                    <a:pt x="735" y="12409"/>
                    <a:pt x="768" y="12409"/>
                  </a:cubicBezTo>
                  <a:cubicBezTo>
                    <a:pt x="768" y="12409"/>
                    <a:pt x="735" y="12376"/>
                    <a:pt x="735" y="12376"/>
                  </a:cubicBezTo>
                  <a:cubicBezTo>
                    <a:pt x="735" y="10341"/>
                    <a:pt x="968" y="8306"/>
                    <a:pt x="1002" y="6271"/>
                  </a:cubicBezTo>
                  <a:cubicBezTo>
                    <a:pt x="1002" y="4170"/>
                    <a:pt x="802" y="2102"/>
                    <a:pt x="735"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4797012" y="1778577"/>
              <a:ext cx="13465" cy="231334"/>
            </a:xfrm>
            <a:custGeom>
              <a:rect b="b" l="l" r="r" t="t"/>
              <a:pathLst>
                <a:path extrusionOk="0" h="15479" w="901">
                  <a:moveTo>
                    <a:pt x="601" y="1"/>
                  </a:moveTo>
                  <a:lnTo>
                    <a:pt x="601" y="1"/>
                  </a:lnTo>
                  <a:cubicBezTo>
                    <a:pt x="334" y="368"/>
                    <a:pt x="134" y="701"/>
                    <a:pt x="100" y="1202"/>
                  </a:cubicBezTo>
                  <a:cubicBezTo>
                    <a:pt x="100" y="1235"/>
                    <a:pt x="67" y="1235"/>
                    <a:pt x="67" y="1268"/>
                  </a:cubicBezTo>
                  <a:cubicBezTo>
                    <a:pt x="467" y="5938"/>
                    <a:pt x="267" y="10775"/>
                    <a:pt x="0" y="15479"/>
                  </a:cubicBezTo>
                  <a:cubicBezTo>
                    <a:pt x="167" y="15345"/>
                    <a:pt x="334" y="15212"/>
                    <a:pt x="501" y="15112"/>
                  </a:cubicBezTo>
                  <a:cubicBezTo>
                    <a:pt x="901" y="10041"/>
                    <a:pt x="701" y="5071"/>
                    <a:pt x="601" y="1"/>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4750144" y="1782567"/>
              <a:ext cx="47376" cy="32416"/>
            </a:xfrm>
            <a:custGeom>
              <a:rect b="b" l="l" r="r" t="t"/>
              <a:pathLst>
                <a:path extrusionOk="0" h="2169" w="3170">
                  <a:moveTo>
                    <a:pt x="3170" y="1"/>
                  </a:moveTo>
                  <a:lnTo>
                    <a:pt x="3170" y="1"/>
                  </a:lnTo>
                  <a:cubicBezTo>
                    <a:pt x="2169" y="568"/>
                    <a:pt x="1135" y="1102"/>
                    <a:pt x="67" y="1569"/>
                  </a:cubicBezTo>
                  <a:lnTo>
                    <a:pt x="1" y="1569"/>
                  </a:lnTo>
                  <a:cubicBezTo>
                    <a:pt x="34" y="1769"/>
                    <a:pt x="67" y="1969"/>
                    <a:pt x="101" y="2169"/>
                  </a:cubicBezTo>
                  <a:cubicBezTo>
                    <a:pt x="1035" y="1702"/>
                    <a:pt x="2002" y="1202"/>
                    <a:pt x="2969" y="835"/>
                  </a:cubicBezTo>
                  <a:cubicBezTo>
                    <a:pt x="3003" y="534"/>
                    <a:pt x="3069" y="268"/>
                    <a:pt x="3170" y="1"/>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4694803" y="1817464"/>
              <a:ext cx="8997" cy="262240"/>
            </a:xfrm>
            <a:custGeom>
              <a:rect b="b" l="l" r="r" t="t"/>
              <a:pathLst>
                <a:path extrusionOk="0" h="17547" w="602">
                  <a:moveTo>
                    <a:pt x="568" y="1"/>
                  </a:moveTo>
                  <a:lnTo>
                    <a:pt x="568" y="1"/>
                  </a:lnTo>
                  <a:cubicBezTo>
                    <a:pt x="535" y="268"/>
                    <a:pt x="435" y="534"/>
                    <a:pt x="401" y="835"/>
                  </a:cubicBezTo>
                  <a:cubicBezTo>
                    <a:pt x="411" y="825"/>
                    <a:pt x="421" y="821"/>
                    <a:pt x="430" y="821"/>
                  </a:cubicBezTo>
                  <a:cubicBezTo>
                    <a:pt x="451" y="821"/>
                    <a:pt x="468" y="844"/>
                    <a:pt x="468" y="868"/>
                  </a:cubicBezTo>
                  <a:cubicBezTo>
                    <a:pt x="535" y="3637"/>
                    <a:pt x="234" y="6439"/>
                    <a:pt x="168" y="9174"/>
                  </a:cubicBezTo>
                  <a:cubicBezTo>
                    <a:pt x="68" y="11943"/>
                    <a:pt x="68" y="14711"/>
                    <a:pt x="34" y="17480"/>
                  </a:cubicBezTo>
                  <a:cubicBezTo>
                    <a:pt x="34" y="17504"/>
                    <a:pt x="34" y="17527"/>
                    <a:pt x="22" y="17539"/>
                  </a:cubicBezTo>
                  <a:lnTo>
                    <a:pt x="22" y="17539"/>
                  </a:lnTo>
                  <a:cubicBezTo>
                    <a:pt x="115" y="17504"/>
                    <a:pt x="208" y="17442"/>
                    <a:pt x="301" y="17380"/>
                  </a:cubicBezTo>
                  <a:lnTo>
                    <a:pt x="368" y="17380"/>
                  </a:lnTo>
                  <a:cubicBezTo>
                    <a:pt x="601" y="11576"/>
                    <a:pt x="535" y="5805"/>
                    <a:pt x="568" y="1"/>
                  </a:cubicBezTo>
                  <a:close/>
                  <a:moveTo>
                    <a:pt x="22" y="17539"/>
                  </a:moveTo>
                  <a:cubicBezTo>
                    <a:pt x="15" y="17542"/>
                    <a:pt x="8" y="17544"/>
                    <a:pt x="1" y="17547"/>
                  </a:cubicBezTo>
                  <a:cubicBezTo>
                    <a:pt x="11" y="17547"/>
                    <a:pt x="18" y="17544"/>
                    <a:pt x="22" y="17539"/>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4653435" y="1815476"/>
              <a:ext cx="47376" cy="34403"/>
            </a:xfrm>
            <a:custGeom>
              <a:rect b="b" l="l" r="r" t="t"/>
              <a:pathLst>
                <a:path extrusionOk="0" h="2302" w="3170">
                  <a:moveTo>
                    <a:pt x="3169" y="0"/>
                  </a:moveTo>
                  <a:lnTo>
                    <a:pt x="3169" y="0"/>
                  </a:lnTo>
                  <a:cubicBezTo>
                    <a:pt x="2135" y="567"/>
                    <a:pt x="1101" y="1168"/>
                    <a:pt x="34" y="1635"/>
                  </a:cubicBezTo>
                  <a:cubicBezTo>
                    <a:pt x="34" y="1868"/>
                    <a:pt x="34" y="2068"/>
                    <a:pt x="0" y="2302"/>
                  </a:cubicBezTo>
                  <a:cubicBezTo>
                    <a:pt x="834" y="1768"/>
                    <a:pt x="1768" y="1368"/>
                    <a:pt x="2669" y="901"/>
                  </a:cubicBezTo>
                  <a:cubicBezTo>
                    <a:pt x="2687" y="895"/>
                    <a:pt x="2704" y="892"/>
                    <a:pt x="2722" y="892"/>
                  </a:cubicBezTo>
                  <a:cubicBezTo>
                    <a:pt x="2801" y="892"/>
                    <a:pt x="2869" y="952"/>
                    <a:pt x="2869" y="1034"/>
                  </a:cubicBezTo>
                  <a:lnTo>
                    <a:pt x="2902" y="1034"/>
                  </a:lnTo>
                  <a:cubicBezTo>
                    <a:pt x="2936" y="701"/>
                    <a:pt x="3036" y="334"/>
                    <a:pt x="3169"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4501385" y="1832424"/>
              <a:ext cx="24435" cy="302621"/>
            </a:xfrm>
            <a:custGeom>
              <a:rect b="b" l="l" r="r" t="t"/>
              <a:pathLst>
                <a:path extrusionOk="0" h="20249" w="1635">
                  <a:moveTo>
                    <a:pt x="0" y="0"/>
                  </a:moveTo>
                  <a:cubicBezTo>
                    <a:pt x="501" y="3169"/>
                    <a:pt x="534" y="6472"/>
                    <a:pt x="701" y="9674"/>
                  </a:cubicBezTo>
                  <a:cubicBezTo>
                    <a:pt x="934" y="13177"/>
                    <a:pt x="1168" y="16646"/>
                    <a:pt x="1135" y="20148"/>
                  </a:cubicBezTo>
                  <a:cubicBezTo>
                    <a:pt x="1168" y="20182"/>
                    <a:pt x="1201" y="20215"/>
                    <a:pt x="1235" y="20248"/>
                  </a:cubicBezTo>
                  <a:cubicBezTo>
                    <a:pt x="1635" y="13944"/>
                    <a:pt x="701" y="7706"/>
                    <a:pt x="1001" y="1435"/>
                  </a:cubicBezTo>
                  <a:cubicBezTo>
                    <a:pt x="801" y="1201"/>
                    <a:pt x="634" y="968"/>
                    <a:pt x="467" y="734"/>
                  </a:cubicBezTo>
                  <a:cubicBezTo>
                    <a:pt x="301" y="534"/>
                    <a:pt x="100" y="301"/>
                    <a:pt x="34" y="34"/>
                  </a:cubicBezTo>
                  <a:cubicBezTo>
                    <a:pt x="0" y="34"/>
                    <a:pt x="34" y="0"/>
                    <a:pt x="34"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4506362" y="1833425"/>
              <a:ext cx="92749" cy="19458"/>
            </a:xfrm>
            <a:custGeom>
              <a:rect b="b" l="l" r="r" t="t"/>
              <a:pathLst>
                <a:path extrusionOk="0" h="1302" w="6206">
                  <a:moveTo>
                    <a:pt x="1" y="0"/>
                  </a:moveTo>
                  <a:lnTo>
                    <a:pt x="1" y="0"/>
                  </a:lnTo>
                  <a:cubicBezTo>
                    <a:pt x="134" y="134"/>
                    <a:pt x="268" y="300"/>
                    <a:pt x="401" y="467"/>
                  </a:cubicBezTo>
                  <a:cubicBezTo>
                    <a:pt x="535" y="634"/>
                    <a:pt x="668" y="801"/>
                    <a:pt x="768" y="968"/>
                  </a:cubicBezTo>
                  <a:cubicBezTo>
                    <a:pt x="802" y="968"/>
                    <a:pt x="835" y="968"/>
                    <a:pt x="835" y="1001"/>
                  </a:cubicBezTo>
                  <a:cubicBezTo>
                    <a:pt x="2536" y="1001"/>
                    <a:pt x="4237" y="1101"/>
                    <a:pt x="5939" y="1201"/>
                  </a:cubicBezTo>
                  <a:cubicBezTo>
                    <a:pt x="6005" y="1201"/>
                    <a:pt x="6072" y="1268"/>
                    <a:pt x="6072" y="1301"/>
                  </a:cubicBezTo>
                  <a:cubicBezTo>
                    <a:pt x="6139" y="934"/>
                    <a:pt x="6172" y="567"/>
                    <a:pt x="6205" y="200"/>
                  </a:cubicBezTo>
                  <a:lnTo>
                    <a:pt x="6205" y="200"/>
                  </a:lnTo>
                  <a:cubicBezTo>
                    <a:pt x="6205" y="200"/>
                    <a:pt x="6205" y="201"/>
                    <a:pt x="6172" y="234"/>
                  </a:cubicBezTo>
                  <a:cubicBezTo>
                    <a:pt x="5463" y="292"/>
                    <a:pt x="4746" y="322"/>
                    <a:pt x="4026" y="322"/>
                  </a:cubicBezTo>
                  <a:cubicBezTo>
                    <a:pt x="2681" y="322"/>
                    <a:pt x="1327" y="218"/>
                    <a:pt x="1"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a:off x="4402180" y="1809992"/>
              <a:ext cx="20953" cy="279681"/>
            </a:xfrm>
            <a:custGeom>
              <a:rect b="b" l="l" r="r" t="t"/>
              <a:pathLst>
                <a:path extrusionOk="0" h="18714" w="1402">
                  <a:moveTo>
                    <a:pt x="0" y="0"/>
                  </a:moveTo>
                  <a:lnTo>
                    <a:pt x="0" y="0"/>
                  </a:lnTo>
                  <a:cubicBezTo>
                    <a:pt x="267" y="3036"/>
                    <a:pt x="234" y="6105"/>
                    <a:pt x="367" y="9140"/>
                  </a:cubicBezTo>
                  <a:cubicBezTo>
                    <a:pt x="534" y="12276"/>
                    <a:pt x="801" y="15378"/>
                    <a:pt x="968" y="18480"/>
                  </a:cubicBezTo>
                  <a:cubicBezTo>
                    <a:pt x="1034" y="18480"/>
                    <a:pt x="1068" y="18514"/>
                    <a:pt x="1101" y="18514"/>
                  </a:cubicBezTo>
                  <a:cubicBezTo>
                    <a:pt x="1201" y="18580"/>
                    <a:pt x="1301" y="18647"/>
                    <a:pt x="1401" y="18714"/>
                  </a:cubicBezTo>
                  <a:cubicBezTo>
                    <a:pt x="1001" y="13043"/>
                    <a:pt x="734" y="7306"/>
                    <a:pt x="601" y="1602"/>
                  </a:cubicBezTo>
                  <a:cubicBezTo>
                    <a:pt x="601" y="1568"/>
                    <a:pt x="601" y="1501"/>
                    <a:pt x="667" y="1501"/>
                  </a:cubicBezTo>
                  <a:cubicBezTo>
                    <a:pt x="401" y="1001"/>
                    <a:pt x="200" y="501"/>
                    <a:pt x="0"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8"/>
            <p:cNvSpPr/>
            <p:nvPr/>
          </p:nvSpPr>
          <p:spPr>
            <a:xfrm>
              <a:off x="4404676" y="1808990"/>
              <a:ext cx="46868" cy="33910"/>
            </a:xfrm>
            <a:custGeom>
              <a:rect b="b" l="l" r="r" t="t"/>
              <a:pathLst>
                <a:path extrusionOk="0" h="2269" w="3136">
                  <a:moveTo>
                    <a:pt x="0" y="1"/>
                  </a:moveTo>
                  <a:cubicBezTo>
                    <a:pt x="234" y="434"/>
                    <a:pt x="467" y="901"/>
                    <a:pt x="667" y="1368"/>
                  </a:cubicBezTo>
                  <a:cubicBezTo>
                    <a:pt x="1434" y="1735"/>
                    <a:pt x="2235" y="2002"/>
                    <a:pt x="3069" y="2269"/>
                  </a:cubicBezTo>
                  <a:cubicBezTo>
                    <a:pt x="3069" y="1935"/>
                    <a:pt x="3102" y="1635"/>
                    <a:pt x="3136" y="1302"/>
                  </a:cubicBezTo>
                  <a:cubicBezTo>
                    <a:pt x="3136" y="1302"/>
                    <a:pt x="3136" y="1302"/>
                    <a:pt x="3136" y="1268"/>
                  </a:cubicBezTo>
                  <a:cubicBezTo>
                    <a:pt x="3109" y="1399"/>
                    <a:pt x="3001" y="1489"/>
                    <a:pt x="2874" y="1489"/>
                  </a:cubicBezTo>
                  <a:cubicBezTo>
                    <a:pt x="2840" y="1489"/>
                    <a:pt x="2804" y="1483"/>
                    <a:pt x="2769" y="1468"/>
                  </a:cubicBezTo>
                  <a:cubicBezTo>
                    <a:pt x="1835" y="1035"/>
                    <a:pt x="867" y="568"/>
                    <a:pt x="0" y="1"/>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p:nvPr/>
          </p:nvSpPr>
          <p:spPr>
            <a:xfrm>
              <a:off x="4307459" y="1781073"/>
              <a:ext cx="17456" cy="237820"/>
            </a:xfrm>
            <a:custGeom>
              <a:rect b="b" l="l" r="r" t="t"/>
              <a:pathLst>
                <a:path extrusionOk="0" h="15913" w="1168">
                  <a:moveTo>
                    <a:pt x="0" y="1"/>
                  </a:moveTo>
                  <a:cubicBezTo>
                    <a:pt x="201" y="2469"/>
                    <a:pt x="334" y="4971"/>
                    <a:pt x="434" y="7473"/>
                  </a:cubicBezTo>
                  <a:cubicBezTo>
                    <a:pt x="568" y="10141"/>
                    <a:pt x="834" y="12910"/>
                    <a:pt x="601" y="15579"/>
                  </a:cubicBezTo>
                  <a:cubicBezTo>
                    <a:pt x="601" y="15612"/>
                    <a:pt x="601" y="15612"/>
                    <a:pt x="601" y="15645"/>
                  </a:cubicBezTo>
                  <a:cubicBezTo>
                    <a:pt x="654" y="15592"/>
                    <a:pt x="737" y="15557"/>
                    <a:pt x="817" y="15557"/>
                  </a:cubicBezTo>
                  <a:cubicBezTo>
                    <a:pt x="887" y="15557"/>
                    <a:pt x="955" y="15583"/>
                    <a:pt x="1001" y="15645"/>
                  </a:cubicBezTo>
                  <a:cubicBezTo>
                    <a:pt x="1035" y="15745"/>
                    <a:pt x="1101" y="15812"/>
                    <a:pt x="1168" y="15912"/>
                  </a:cubicBezTo>
                  <a:cubicBezTo>
                    <a:pt x="1068" y="11009"/>
                    <a:pt x="701" y="6138"/>
                    <a:pt x="668" y="1235"/>
                  </a:cubicBezTo>
                  <a:cubicBezTo>
                    <a:pt x="634" y="1235"/>
                    <a:pt x="634" y="1235"/>
                    <a:pt x="601" y="1202"/>
                  </a:cubicBezTo>
                  <a:cubicBezTo>
                    <a:pt x="401" y="801"/>
                    <a:pt x="201" y="401"/>
                    <a:pt x="0" y="1"/>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4307459" y="1774602"/>
              <a:ext cx="38394" cy="28425"/>
            </a:xfrm>
            <a:custGeom>
              <a:rect b="b" l="l" r="r" t="t"/>
              <a:pathLst>
                <a:path extrusionOk="0" h="1902" w="2569">
                  <a:moveTo>
                    <a:pt x="0" y="0"/>
                  </a:moveTo>
                  <a:lnTo>
                    <a:pt x="0" y="0"/>
                  </a:lnTo>
                  <a:cubicBezTo>
                    <a:pt x="267" y="467"/>
                    <a:pt x="534" y="934"/>
                    <a:pt x="768" y="1401"/>
                  </a:cubicBezTo>
                  <a:cubicBezTo>
                    <a:pt x="801" y="1401"/>
                    <a:pt x="834" y="1401"/>
                    <a:pt x="834" y="1434"/>
                  </a:cubicBezTo>
                  <a:cubicBezTo>
                    <a:pt x="1135" y="1568"/>
                    <a:pt x="1435" y="1701"/>
                    <a:pt x="1768" y="1801"/>
                  </a:cubicBezTo>
                  <a:cubicBezTo>
                    <a:pt x="2035" y="1868"/>
                    <a:pt x="2302" y="1868"/>
                    <a:pt x="2569" y="1901"/>
                  </a:cubicBezTo>
                  <a:cubicBezTo>
                    <a:pt x="2569" y="1835"/>
                    <a:pt x="2536" y="1735"/>
                    <a:pt x="2536" y="1635"/>
                  </a:cubicBezTo>
                  <a:cubicBezTo>
                    <a:pt x="1635" y="1268"/>
                    <a:pt x="768" y="634"/>
                    <a:pt x="0"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4211243" y="1742694"/>
              <a:ext cx="13480" cy="181477"/>
            </a:xfrm>
            <a:custGeom>
              <a:rect b="b" l="l" r="r" t="t"/>
              <a:pathLst>
                <a:path extrusionOk="0" h="12143" w="902">
                  <a:moveTo>
                    <a:pt x="1" y="0"/>
                  </a:moveTo>
                  <a:lnTo>
                    <a:pt x="1" y="0"/>
                  </a:lnTo>
                  <a:cubicBezTo>
                    <a:pt x="201" y="3936"/>
                    <a:pt x="468" y="7906"/>
                    <a:pt x="434" y="11842"/>
                  </a:cubicBezTo>
                  <a:cubicBezTo>
                    <a:pt x="462" y="11828"/>
                    <a:pt x="489" y="11820"/>
                    <a:pt x="517" y="11820"/>
                  </a:cubicBezTo>
                  <a:cubicBezTo>
                    <a:pt x="556" y="11820"/>
                    <a:pt x="595" y="11836"/>
                    <a:pt x="634" y="11875"/>
                  </a:cubicBezTo>
                  <a:cubicBezTo>
                    <a:pt x="734" y="11975"/>
                    <a:pt x="801" y="12075"/>
                    <a:pt x="901" y="12142"/>
                  </a:cubicBezTo>
                  <a:cubicBezTo>
                    <a:pt x="668" y="8339"/>
                    <a:pt x="534" y="4470"/>
                    <a:pt x="401" y="667"/>
                  </a:cubicBezTo>
                  <a:cubicBezTo>
                    <a:pt x="234" y="467"/>
                    <a:pt x="101" y="234"/>
                    <a:pt x="1"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a:off x="4210241" y="1722743"/>
              <a:ext cx="44880" cy="43893"/>
            </a:xfrm>
            <a:custGeom>
              <a:rect b="b" l="l" r="r" t="t"/>
              <a:pathLst>
                <a:path extrusionOk="0" h="2937" w="3003">
                  <a:moveTo>
                    <a:pt x="1" y="1"/>
                  </a:moveTo>
                  <a:cubicBezTo>
                    <a:pt x="1" y="101"/>
                    <a:pt x="1" y="201"/>
                    <a:pt x="1" y="301"/>
                  </a:cubicBezTo>
                  <a:cubicBezTo>
                    <a:pt x="101" y="835"/>
                    <a:pt x="334" y="1302"/>
                    <a:pt x="635" y="1735"/>
                  </a:cubicBezTo>
                  <a:cubicBezTo>
                    <a:pt x="668" y="1735"/>
                    <a:pt x="701" y="1769"/>
                    <a:pt x="735" y="1769"/>
                  </a:cubicBezTo>
                  <a:cubicBezTo>
                    <a:pt x="735" y="1745"/>
                    <a:pt x="768" y="1722"/>
                    <a:pt x="811" y="1722"/>
                  </a:cubicBezTo>
                  <a:cubicBezTo>
                    <a:pt x="829" y="1722"/>
                    <a:pt x="849" y="1726"/>
                    <a:pt x="868" y="1735"/>
                  </a:cubicBezTo>
                  <a:cubicBezTo>
                    <a:pt x="1602" y="2069"/>
                    <a:pt x="2302" y="2503"/>
                    <a:pt x="2970" y="2936"/>
                  </a:cubicBezTo>
                  <a:cubicBezTo>
                    <a:pt x="3003" y="2669"/>
                    <a:pt x="3003" y="2436"/>
                    <a:pt x="3003" y="2202"/>
                  </a:cubicBezTo>
                  <a:lnTo>
                    <a:pt x="3003" y="2202"/>
                  </a:lnTo>
                  <a:cubicBezTo>
                    <a:pt x="2970" y="2236"/>
                    <a:pt x="2936" y="2253"/>
                    <a:pt x="2899" y="2253"/>
                  </a:cubicBezTo>
                  <a:cubicBezTo>
                    <a:pt x="2861" y="2253"/>
                    <a:pt x="2820" y="2236"/>
                    <a:pt x="2769" y="2202"/>
                  </a:cubicBezTo>
                  <a:cubicBezTo>
                    <a:pt x="2236" y="1869"/>
                    <a:pt x="1735" y="1502"/>
                    <a:pt x="1235" y="1102"/>
                  </a:cubicBezTo>
                  <a:cubicBezTo>
                    <a:pt x="835" y="768"/>
                    <a:pt x="301" y="435"/>
                    <a:pt x="1" y="1"/>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4208747" y="1462520"/>
              <a:ext cx="62336" cy="123147"/>
            </a:xfrm>
            <a:custGeom>
              <a:rect b="b" l="l" r="r" t="t"/>
              <a:pathLst>
                <a:path extrusionOk="0" h="8240" w="4171">
                  <a:moveTo>
                    <a:pt x="1" y="0"/>
                  </a:moveTo>
                  <a:lnTo>
                    <a:pt x="1" y="0"/>
                  </a:lnTo>
                  <a:cubicBezTo>
                    <a:pt x="835" y="3003"/>
                    <a:pt x="2202" y="5871"/>
                    <a:pt x="4170" y="8240"/>
                  </a:cubicBezTo>
                  <a:cubicBezTo>
                    <a:pt x="3670" y="7239"/>
                    <a:pt x="3236" y="6172"/>
                    <a:pt x="2803" y="5137"/>
                  </a:cubicBezTo>
                  <a:cubicBezTo>
                    <a:pt x="2369" y="4137"/>
                    <a:pt x="1902" y="3169"/>
                    <a:pt x="2002" y="2069"/>
                  </a:cubicBezTo>
                  <a:cubicBezTo>
                    <a:pt x="1969" y="2035"/>
                    <a:pt x="1935" y="2035"/>
                    <a:pt x="1902" y="2002"/>
                  </a:cubicBezTo>
                  <a:cubicBezTo>
                    <a:pt x="1235" y="1335"/>
                    <a:pt x="601" y="668"/>
                    <a:pt x="1" y="0"/>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4213738" y="1461519"/>
              <a:ext cx="673018" cy="77804"/>
            </a:xfrm>
            <a:custGeom>
              <a:rect b="b" l="l" r="r" t="t"/>
              <a:pathLst>
                <a:path extrusionOk="0" h="5206" w="45033">
                  <a:moveTo>
                    <a:pt x="0" y="1"/>
                  </a:moveTo>
                  <a:lnTo>
                    <a:pt x="0" y="1"/>
                  </a:lnTo>
                  <a:cubicBezTo>
                    <a:pt x="634" y="568"/>
                    <a:pt x="1235" y="1168"/>
                    <a:pt x="1835" y="1769"/>
                  </a:cubicBezTo>
                  <a:cubicBezTo>
                    <a:pt x="1868" y="1769"/>
                    <a:pt x="1868" y="1802"/>
                    <a:pt x="1868" y="1802"/>
                  </a:cubicBezTo>
                  <a:lnTo>
                    <a:pt x="1968" y="1802"/>
                  </a:lnTo>
                  <a:cubicBezTo>
                    <a:pt x="8923" y="3845"/>
                    <a:pt x="15877" y="5205"/>
                    <a:pt x="23153" y="5205"/>
                  </a:cubicBezTo>
                  <a:cubicBezTo>
                    <a:pt x="23241" y="5205"/>
                    <a:pt x="23329" y="5205"/>
                    <a:pt x="23417" y="5204"/>
                  </a:cubicBezTo>
                  <a:cubicBezTo>
                    <a:pt x="30722" y="5171"/>
                    <a:pt x="37827" y="3870"/>
                    <a:pt x="44732" y="1569"/>
                  </a:cubicBezTo>
                  <a:cubicBezTo>
                    <a:pt x="44866" y="1135"/>
                    <a:pt x="44966" y="701"/>
                    <a:pt x="45032" y="268"/>
                  </a:cubicBezTo>
                  <a:lnTo>
                    <a:pt x="45032" y="268"/>
                  </a:lnTo>
                  <a:cubicBezTo>
                    <a:pt x="37847" y="2668"/>
                    <a:pt x="30088" y="3962"/>
                    <a:pt x="22341" y="3962"/>
                  </a:cubicBezTo>
                  <a:cubicBezTo>
                    <a:pt x="14694" y="3962"/>
                    <a:pt x="7059" y="2702"/>
                    <a:pt x="0" y="1"/>
                  </a:cubicBez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4849349" y="1751168"/>
              <a:ext cx="39903" cy="206899"/>
            </a:xfrm>
            <a:custGeom>
              <a:rect b="b" l="l" r="r" t="t"/>
              <a:pathLst>
                <a:path extrusionOk="0" h="13844" w="2670">
                  <a:moveTo>
                    <a:pt x="2102" y="0"/>
                  </a:moveTo>
                  <a:cubicBezTo>
                    <a:pt x="1802" y="234"/>
                    <a:pt x="1468" y="434"/>
                    <a:pt x="1168" y="667"/>
                  </a:cubicBezTo>
                  <a:cubicBezTo>
                    <a:pt x="835" y="968"/>
                    <a:pt x="568" y="1301"/>
                    <a:pt x="268" y="1635"/>
                  </a:cubicBezTo>
                  <a:cubicBezTo>
                    <a:pt x="244" y="1658"/>
                    <a:pt x="220" y="1682"/>
                    <a:pt x="197" y="1682"/>
                  </a:cubicBezTo>
                  <a:cubicBezTo>
                    <a:pt x="187" y="1682"/>
                    <a:pt x="177" y="1678"/>
                    <a:pt x="167" y="1668"/>
                  </a:cubicBezTo>
                  <a:lnTo>
                    <a:pt x="167" y="1668"/>
                  </a:lnTo>
                  <a:cubicBezTo>
                    <a:pt x="468" y="5704"/>
                    <a:pt x="301" y="9841"/>
                    <a:pt x="1" y="13843"/>
                  </a:cubicBezTo>
                  <a:cubicBezTo>
                    <a:pt x="601" y="13210"/>
                    <a:pt x="1235" y="12576"/>
                    <a:pt x="1869" y="11975"/>
                  </a:cubicBezTo>
                  <a:cubicBezTo>
                    <a:pt x="1835" y="11909"/>
                    <a:pt x="1869" y="11809"/>
                    <a:pt x="1969" y="11775"/>
                  </a:cubicBezTo>
                  <a:cubicBezTo>
                    <a:pt x="2669" y="11508"/>
                    <a:pt x="2236" y="6472"/>
                    <a:pt x="2236" y="5738"/>
                  </a:cubicBezTo>
                  <a:cubicBezTo>
                    <a:pt x="2202" y="3836"/>
                    <a:pt x="2136" y="1902"/>
                    <a:pt x="210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
            <p:cNvSpPr/>
            <p:nvPr/>
          </p:nvSpPr>
          <p:spPr>
            <a:xfrm>
              <a:off x="4752147" y="1800023"/>
              <a:ext cx="43879" cy="244291"/>
            </a:xfrm>
            <a:custGeom>
              <a:rect b="b" l="l" r="r" t="t"/>
              <a:pathLst>
                <a:path extrusionOk="0" h="16346" w="2936">
                  <a:moveTo>
                    <a:pt x="2869" y="0"/>
                  </a:moveTo>
                  <a:lnTo>
                    <a:pt x="2869" y="0"/>
                  </a:lnTo>
                  <a:cubicBezTo>
                    <a:pt x="1935" y="501"/>
                    <a:pt x="967" y="901"/>
                    <a:pt x="0" y="1301"/>
                  </a:cubicBezTo>
                  <a:cubicBezTo>
                    <a:pt x="334" y="3536"/>
                    <a:pt x="334" y="5871"/>
                    <a:pt x="367" y="8139"/>
                  </a:cubicBezTo>
                  <a:cubicBezTo>
                    <a:pt x="434" y="10875"/>
                    <a:pt x="400" y="13643"/>
                    <a:pt x="133" y="16345"/>
                  </a:cubicBezTo>
                  <a:cubicBezTo>
                    <a:pt x="901" y="15645"/>
                    <a:pt x="1768" y="14911"/>
                    <a:pt x="2602" y="14277"/>
                  </a:cubicBezTo>
                  <a:cubicBezTo>
                    <a:pt x="2935" y="9507"/>
                    <a:pt x="2802" y="4770"/>
                    <a:pt x="286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p:nvPr/>
          </p:nvSpPr>
          <p:spPr>
            <a:xfrm>
              <a:off x="4647950" y="1830929"/>
              <a:ext cx="51366" cy="282670"/>
            </a:xfrm>
            <a:custGeom>
              <a:rect b="b" l="l" r="r" t="t"/>
              <a:pathLst>
                <a:path extrusionOk="0" h="18914" w="3437">
                  <a:moveTo>
                    <a:pt x="3236" y="0"/>
                  </a:moveTo>
                  <a:cubicBezTo>
                    <a:pt x="3236" y="34"/>
                    <a:pt x="3203" y="67"/>
                    <a:pt x="3169" y="100"/>
                  </a:cubicBezTo>
                  <a:cubicBezTo>
                    <a:pt x="2235" y="567"/>
                    <a:pt x="1335" y="1101"/>
                    <a:pt x="367" y="1435"/>
                  </a:cubicBezTo>
                  <a:cubicBezTo>
                    <a:pt x="301" y="4470"/>
                    <a:pt x="234" y="7506"/>
                    <a:pt x="267" y="10541"/>
                  </a:cubicBezTo>
                  <a:cubicBezTo>
                    <a:pt x="301" y="12309"/>
                    <a:pt x="301" y="14077"/>
                    <a:pt x="267" y="15845"/>
                  </a:cubicBezTo>
                  <a:cubicBezTo>
                    <a:pt x="234" y="16746"/>
                    <a:pt x="467" y="18113"/>
                    <a:pt x="0" y="18914"/>
                  </a:cubicBezTo>
                  <a:cubicBezTo>
                    <a:pt x="868" y="18080"/>
                    <a:pt x="1902" y="17346"/>
                    <a:pt x="2969" y="16746"/>
                  </a:cubicBezTo>
                  <a:cubicBezTo>
                    <a:pt x="2902" y="16746"/>
                    <a:pt x="2836" y="16679"/>
                    <a:pt x="2836" y="16579"/>
                  </a:cubicBezTo>
                  <a:cubicBezTo>
                    <a:pt x="2769" y="11208"/>
                    <a:pt x="2702" y="5504"/>
                    <a:pt x="3436" y="167"/>
                  </a:cubicBezTo>
                  <a:lnTo>
                    <a:pt x="3436" y="167"/>
                  </a:lnTo>
                  <a:cubicBezTo>
                    <a:pt x="3424" y="191"/>
                    <a:pt x="3396" y="202"/>
                    <a:pt x="3365" y="202"/>
                  </a:cubicBezTo>
                  <a:cubicBezTo>
                    <a:pt x="3310" y="202"/>
                    <a:pt x="3248" y="165"/>
                    <a:pt x="3269" y="100"/>
                  </a:cubicBezTo>
                  <a:cubicBezTo>
                    <a:pt x="3269" y="67"/>
                    <a:pt x="3269" y="34"/>
                    <a:pt x="326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4519827" y="1851867"/>
              <a:ext cx="77281" cy="322065"/>
            </a:xfrm>
            <a:custGeom>
              <a:rect b="b" l="l" r="r" t="t"/>
              <a:pathLst>
                <a:path extrusionOk="0" h="21550" w="5171">
                  <a:moveTo>
                    <a:pt x="34" y="0"/>
                  </a:moveTo>
                  <a:cubicBezTo>
                    <a:pt x="34" y="67"/>
                    <a:pt x="34" y="100"/>
                    <a:pt x="1" y="134"/>
                  </a:cubicBezTo>
                  <a:cubicBezTo>
                    <a:pt x="434" y="6438"/>
                    <a:pt x="801" y="13010"/>
                    <a:pt x="301" y="19348"/>
                  </a:cubicBezTo>
                  <a:cubicBezTo>
                    <a:pt x="501" y="19614"/>
                    <a:pt x="668" y="19915"/>
                    <a:pt x="868" y="20182"/>
                  </a:cubicBezTo>
                  <a:cubicBezTo>
                    <a:pt x="1168" y="20649"/>
                    <a:pt x="1502" y="21082"/>
                    <a:pt x="1802" y="21549"/>
                  </a:cubicBezTo>
                  <a:cubicBezTo>
                    <a:pt x="2536" y="20749"/>
                    <a:pt x="3336" y="19948"/>
                    <a:pt x="4170" y="19248"/>
                  </a:cubicBezTo>
                  <a:cubicBezTo>
                    <a:pt x="4204" y="19248"/>
                    <a:pt x="4204" y="19248"/>
                    <a:pt x="4237" y="19214"/>
                  </a:cubicBezTo>
                  <a:cubicBezTo>
                    <a:pt x="4404" y="15745"/>
                    <a:pt x="4571" y="12276"/>
                    <a:pt x="4737" y="8807"/>
                  </a:cubicBezTo>
                  <a:cubicBezTo>
                    <a:pt x="4871" y="5971"/>
                    <a:pt x="4871" y="3103"/>
                    <a:pt x="5171" y="267"/>
                  </a:cubicBezTo>
                  <a:lnTo>
                    <a:pt x="5171" y="267"/>
                  </a:lnTo>
                  <a:cubicBezTo>
                    <a:pt x="5147" y="291"/>
                    <a:pt x="5124" y="314"/>
                    <a:pt x="5088" y="314"/>
                  </a:cubicBezTo>
                  <a:cubicBezTo>
                    <a:pt x="5074" y="314"/>
                    <a:pt x="5057" y="310"/>
                    <a:pt x="5038" y="301"/>
                  </a:cubicBezTo>
                  <a:cubicBezTo>
                    <a:pt x="3370" y="234"/>
                    <a:pt x="1702" y="167"/>
                    <a:pt x="34"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4415137" y="1832424"/>
              <a:ext cx="43893" cy="281175"/>
            </a:xfrm>
            <a:custGeom>
              <a:rect b="b" l="l" r="r" t="t"/>
              <a:pathLst>
                <a:path extrusionOk="0" h="18814" w="2937">
                  <a:moveTo>
                    <a:pt x="34" y="0"/>
                  </a:moveTo>
                  <a:cubicBezTo>
                    <a:pt x="34" y="0"/>
                    <a:pt x="1" y="0"/>
                    <a:pt x="1" y="34"/>
                  </a:cubicBezTo>
                  <a:cubicBezTo>
                    <a:pt x="34" y="34"/>
                    <a:pt x="34" y="67"/>
                    <a:pt x="34" y="101"/>
                  </a:cubicBezTo>
                  <a:cubicBezTo>
                    <a:pt x="134" y="5905"/>
                    <a:pt x="434" y="11676"/>
                    <a:pt x="935" y="17446"/>
                  </a:cubicBezTo>
                  <a:cubicBezTo>
                    <a:pt x="1235" y="17646"/>
                    <a:pt x="1535" y="17880"/>
                    <a:pt x="1869" y="18080"/>
                  </a:cubicBezTo>
                  <a:cubicBezTo>
                    <a:pt x="2236" y="18314"/>
                    <a:pt x="2602" y="18547"/>
                    <a:pt x="2936" y="18814"/>
                  </a:cubicBezTo>
                  <a:cubicBezTo>
                    <a:pt x="2569" y="15712"/>
                    <a:pt x="2436" y="12610"/>
                    <a:pt x="2402" y="9507"/>
                  </a:cubicBezTo>
                  <a:cubicBezTo>
                    <a:pt x="2369" y="6705"/>
                    <a:pt x="2169" y="3770"/>
                    <a:pt x="2336" y="934"/>
                  </a:cubicBezTo>
                  <a:cubicBezTo>
                    <a:pt x="1535" y="734"/>
                    <a:pt x="768" y="401"/>
                    <a:pt x="34"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4319923" y="1799022"/>
              <a:ext cx="43879" cy="260745"/>
            </a:xfrm>
            <a:custGeom>
              <a:rect b="b" l="l" r="r" t="t"/>
              <a:pathLst>
                <a:path extrusionOk="0" h="17447" w="2936">
                  <a:moveTo>
                    <a:pt x="0" y="1"/>
                  </a:moveTo>
                  <a:cubicBezTo>
                    <a:pt x="0" y="1"/>
                    <a:pt x="0" y="1"/>
                    <a:pt x="0" y="34"/>
                  </a:cubicBezTo>
                  <a:cubicBezTo>
                    <a:pt x="768" y="4871"/>
                    <a:pt x="768" y="10074"/>
                    <a:pt x="668" y="14978"/>
                  </a:cubicBezTo>
                  <a:cubicBezTo>
                    <a:pt x="668" y="15045"/>
                    <a:pt x="668" y="15078"/>
                    <a:pt x="634" y="15111"/>
                  </a:cubicBezTo>
                  <a:cubicBezTo>
                    <a:pt x="901" y="15445"/>
                    <a:pt x="1168" y="15779"/>
                    <a:pt x="1468" y="16079"/>
                  </a:cubicBezTo>
                  <a:cubicBezTo>
                    <a:pt x="1935" y="16546"/>
                    <a:pt x="2469" y="16913"/>
                    <a:pt x="2902" y="17413"/>
                  </a:cubicBezTo>
                  <a:cubicBezTo>
                    <a:pt x="2902" y="17413"/>
                    <a:pt x="2936" y="17413"/>
                    <a:pt x="2936" y="17446"/>
                  </a:cubicBezTo>
                  <a:cubicBezTo>
                    <a:pt x="2936" y="17446"/>
                    <a:pt x="2936" y="17413"/>
                    <a:pt x="2936" y="17413"/>
                  </a:cubicBezTo>
                  <a:cubicBezTo>
                    <a:pt x="2502" y="11809"/>
                    <a:pt x="1802" y="6138"/>
                    <a:pt x="1735" y="534"/>
                  </a:cubicBezTo>
                  <a:cubicBezTo>
                    <a:pt x="1672" y="541"/>
                    <a:pt x="1609" y="545"/>
                    <a:pt x="1545" y="545"/>
                  </a:cubicBezTo>
                  <a:cubicBezTo>
                    <a:pt x="997" y="545"/>
                    <a:pt x="419" y="299"/>
                    <a:pt x="0"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4222705" y="1752662"/>
              <a:ext cx="39903" cy="216867"/>
            </a:xfrm>
            <a:custGeom>
              <a:rect b="b" l="l" r="r" t="t"/>
              <a:pathLst>
                <a:path extrusionOk="0" h="14511" w="2670">
                  <a:moveTo>
                    <a:pt x="1" y="0"/>
                  </a:moveTo>
                  <a:cubicBezTo>
                    <a:pt x="201" y="3903"/>
                    <a:pt x="434" y="7839"/>
                    <a:pt x="368" y="11742"/>
                  </a:cubicBezTo>
                  <a:cubicBezTo>
                    <a:pt x="1168" y="12609"/>
                    <a:pt x="1902" y="13477"/>
                    <a:pt x="2636" y="14377"/>
                  </a:cubicBezTo>
                  <a:cubicBezTo>
                    <a:pt x="2636" y="14407"/>
                    <a:pt x="2662" y="14462"/>
                    <a:pt x="2668" y="14497"/>
                  </a:cubicBezTo>
                  <a:lnTo>
                    <a:pt x="2668" y="14497"/>
                  </a:lnTo>
                  <a:cubicBezTo>
                    <a:pt x="2235" y="10132"/>
                    <a:pt x="2102" y="5633"/>
                    <a:pt x="2136" y="1235"/>
                  </a:cubicBezTo>
                  <a:lnTo>
                    <a:pt x="2102" y="1235"/>
                  </a:lnTo>
                  <a:cubicBezTo>
                    <a:pt x="1402" y="868"/>
                    <a:pt x="668" y="467"/>
                    <a:pt x="1" y="0"/>
                  </a:cubicBezTo>
                  <a:close/>
                  <a:moveTo>
                    <a:pt x="2668" y="14497"/>
                  </a:moveTo>
                  <a:cubicBezTo>
                    <a:pt x="2668" y="14502"/>
                    <a:pt x="2669" y="14506"/>
                    <a:pt x="2669" y="14511"/>
                  </a:cubicBezTo>
                  <a:cubicBezTo>
                    <a:pt x="2669" y="14507"/>
                    <a:pt x="2669" y="14502"/>
                    <a:pt x="2668" y="1449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4242657" y="1492933"/>
              <a:ext cx="637613" cy="184182"/>
            </a:xfrm>
            <a:custGeom>
              <a:rect b="b" l="l" r="r" t="t"/>
              <a:pathLst>
                <a:path extrusionOk="0" h="12324" w="42664">
                  <a:moveTo>
                    <a:pt x="42664" y="0"/>
                  </a:moveTo>
                  <a:lnTo>
                    <a:pt x="42664" y="0"/>
                  </a:lnTo>
                  <a:cubicBezTo>
                    <a:pt x="35803" y="2383"/>
                    <a:pt x="28326" y="3646"/>
                    <a:pt x="20866" y="3646"/>
                  </a:cubicBezTo>
                  <a:cubicBezTo>
                    <a:pt x="13708" y="3646"/>
                    <a:pt x="6566" y="2484"/>
                    <a:pt x="0" y="34"/>
                  </a:cubicBezTo>
                  <a:lnTo>
                    <a:pt x="0" y="34"/>
                  </a:lnTo>
                  <a:cubicBezTo>
                    <a:pt x="200" y="2502"/>
                    <a:pt x="1668" y="5004"/>
                    <a:pt x="2835" y="7239"/>
                  </a:cubicBezTo>
                  <a:cubicBezTo>
                    <a:pt x="3569" y="7973"/>
                    <a:pt x="4336" y="8673"/>
                    <a:pt x="5204" y="9274"/>
                  </a:cubicBezTo>
                  <a:cubicBezTo>
                    <a:pt x="9076" y="11973"/>
                    <a:pt x="13672" y="12324"/>
                    <a:pt x="18240" y="12324"/>
                  </a:cubicBezTo>
                  <a:cubicBezTo>
                    <a:pt x="18866" y="12324"/>
                    <a:pt x="19492" y="12317"/>
                    <a:pt x="20114" y="12309"/>
                  </a:cubicBezTo>
                  <a:cubicBezTo>
                    <a:pt x="22816" y="12276"/>
                    <a:pt x="25552" y="12109"/>
                    <a:pt x="28254" y="11842"/>
                  </a:cubicBezTo>
                  <a:cubicBezTo>
                    <a:pt x="31089" y="11508"/>
                    <a:pt x="33991" y="11175"/>
                    <a:pt x="36426" y="9607"/>
                  </a:cubicBezTo>
                  <a:cubicBezTo>
                    <a:pt x="39795" y="7439"/>
                    <a:pt x="41663" y="3770"/>
                    <a:pt x="42664"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3997380" y="258088"/>
              <a:ext cx="774211" cy="390857"/>
            </a:xfrm>
            <a:custGeom>
              <a:rect b="b" l="l" r="r" t="t"/>
              <a:pathLst>
                <a:path extrusionOk="0" h="26153" w="51804">
                  <a:moveTo>
                    <a:pt x="38561" y="0"/>
                  </a:moveTo>
                  <a:cubicBezTo>
                    <a:pt x="39262" y="1101"/>
                    <a:pt x="39996" y="2202"/>
                    <a:pt x="40663" y="3336"/>
                  </a:cubicBezTo>
                  <a:cubicBezTo>
                    <a:pt x="40729" y="3436"/>
                    <a:pt x="40696" y="3536"/>
                    <a:pt x="40629" y="3570"/>
                  </a:cubicBezTo>
                  <a:cubicBezTo>
                    <a:pt x="40657" y="3765"/>
                    <a:pt x="40545" y="3960"/>
                    <a:pt x="40351" y="3960"/>
                  </a:cubicBezTo>
                  <a:cubicBezTo>
                    <a:pt x="40314" y="3960"/>
                    <a:pt x="40273" y="3953"/>
                    <a:pt x="40229" y="3937"/>
                  </a:cubicBezTo>
                  <a:cubicBezTo>
                    <a:pt x="36114" y="2235"/>
                    <a:pt x="31762" y="1374"/>
                    <a:pt x="27368" y="1374"/>
                  </a:cubicBezTo>
                  <a:cubicBezTo>
                    <a:pt x="25386" y="1374"/>
                    <a:pt x="23396" y="1549"/>
                    <a:pt x="21416" y="1902"/>
                  </a:cubicBezTo>
                  <a:cubicBezTo>
                    <a:pt x="23017" y="2335"/>
                    <a:pt x="24484" y="3003"/>
                    <a:pt x="25885" y="3903"/>
                  </a:cubicBezTo>
                  <a:cubicBezTo>
                    <a:pt x="26086" y="4037"/>
                    <a:pt x="26086" y="4437"/>
                    <a:pt x="25785" y="4504"/>
                  </a:cubicBezTo>
                  <a:cubicBezTo>
                    <a:pt x="20715" y="5371"/>
                    <a:pt x="15945" y="7306"/>
                    <a:pt x="11675" y="10208"/>
                  </a:cubicBezTo>
                  <a:cubicBezTo>
                    <a:pt x="12809" y="10875"/>
                    <a:pt x="14010" y="11342"/>
                    <a:pt x="15311" y="11609"/>
                  </a:cubicBezTo>
                  <a:cubicBezTo>
                    <a:pt x="15511" y="11675"/>
                    <a:pt x="15645" y="12009"/>
                    <a:pt x="15445" y="12142"/>
                  </a:cubicBezTo>
                  <a:cubicBezTo>
                    <a:pt x="10975" y="15645"/>
                    <a:pt x="5638" y="17613"/>
                    <a:pt x="0" y="17813"/>
                  </a:cubicBezTo>
                  <a:cubicBezTo>
                    <a:pt x="2637" y="18920"/>
                    <a:pt x="5424" y="19461"/>
                    <a:pt x="8254" y="19461"/>
                  </a:cubicBezTo>
                  <a:cubicBezTo>
                    <a:pt x="9434" y="19461"/>
                    <a:pt x="10621" y="19367"/>
                    <a:pt x="11809" y="19181"/>
                  </a:cubicBezTo>
                  <a:cubicBezTo>
                    <a:pt x="11820" y="19179"/>
                    <a:pt x="11832" y="19178"/>
                    <a:pt x="11843" y="19178"/>
                  </a:cubicBezTo>
                  <a:cubicBezTo>
                    <a:pt x="12020" y="19178"/>
                    <a:pt x="12101" y="19420"/>
                    <a:pt x="11976" y="19514"/>
                  </a:cubicBezTo>
                  <a:cubicBezTo>
                    <a:pt x="12076" y="19581"/>
                    <a:pt x="12142" y="19781"/>
                    <a:pt x="11976" y="19881"/>
                  </a:cubicBezTo>
                  <a:cubicBezTo>
                    <a:pt x="11075" y="20482"/>
                    <a:pt x="10174" y="21082"/>
                    <a:pt x="9274" y="21649"/>
                  </a:cubicBezTo>
                  <a:cubicBezTo>
                    <a:pt x="11034" y="21939"/>
                    <a:pt x="12795" y="22084"/>
                    <a:pt x="14550" y="22084"/>
                  </a:cubicBezTo>
                  <a:cubicBezTo>
                    <a:pt x="17849" y="22084"/>
                    <a:pt x="21128" y="21572"/>
                    <a:pt x="24351" y="20548"/>
                  </a:cubicBezTo>
                  <a:cubicBezTo>
                    <a:pt x="24374" y="20542"/>
                    <a:pt x="24396" y="20539"/>
                    <a:pt x="24418" y="20539"/>
                  </a:cubicBezTo>
                  <a:cubicBezTo>
                    <a:pt x="24626" y="20539"/>
                    <a:pt x="24805" y="20804"/>
                    <a:pt x="24685" y="21015"/>
                  </a:cubicBezTo>
                  <a:cubicBezTo>
                    <a:pt x="24084" y="21916"/>
                    <a:pt x="23384" y="22683"/>
                    <a:pt x="22583" y="23350"/>
                  </a:cubicBezTo>
                  <a:cubicBezTo>
                    <a:pt x="23621" y="23267"/>
                    <a:pt x="24680" y="23204"/>
                    <a:pt x="25735" y="23204"/>
                  </a:cubicBezTo>
                  <a:cubicBezTo>
                    <a:pt x="28476" y="23204"/>
                    <a:pt x="31193" y="23629"/>
                    <a:pt x="33458" y="25218"/>
                  </a:cubicBezTo>
                  <a:cubicBezTo>
                    <a:pt x="32357" y="22917"/>
                    <a:pt x="30856" y="20949"/>
                    <a:pt x="28888" y="19281"/>
                  </a:cubicBezTo>
                  <a:cubicBezTo>
                    <a:pt x="28679" y="19073"/>
                    <a:pt x="28869" y="18731"/>
                    <a:pt x="29102" y="18731"/>
                  </a:cubicBezTo>
                  <a:cubicBezTo>
                    <a:pt x="29130" y="18731"/>
                    <a:pt x="29159" y="18736"/>
                    <a:pt x="29188" y="18747"/>
                  </a:cubicBezTo>
                  <a:cubicBezTo>
                    <a:pt x="30922" y="19248"/>
                    <a:pt x="32524" y="19948"/>
                    <a:pt x="34025" y="20849"/>
                  </a:cubicBezTo>
                  <a:cubicBezTo>
                    <a:pt x="32524" y="16879"/>
                    <a:pt x="30088" y="13410"/>
                    <a:pt x="26886" y="10608"/>
                  </a:cubicBezTo>
                  <a:cubicBezTo>
                    <a:pt x="26694" y="10448"/>
                    <a:pt x="26809" y="10072"/>
                    <a:pt x="27055" y="10072"/>
                  </a:cubicBezTo>
                  <a:cubicBezTo>
                    <a:pt x="27065" y="10072"/>
                    <a:pt x="27076" y="10073"/>
                    <a:pt x="27086" y="10074"/>
                  </a:cubicBezTo>
                  <a:cubicBezTo>
                    <a:pt x="32657" y="10675"/>
                    <a:pt x="37427" y="14277"/>
                    <a:pt x="39562" y="19381"/>
                  </a:cubicBezTo>
                  <a:cubicBezTo>
                    <a:pt x="40596" y="16746"/>
                    <a:pt x="40796" y="13944"/>
                    <a:pt x="40162" y="11142"/>
                  </a:cubicBezTo>
                  <a:cubicBezTo>
                    <a:pt x="40114" y="10923"/>
                    <a:pt x="40277" y="10775"/>
                    <a:pt x="40460" y="10775"/>
                  </a:cubicBezTo>
                  <a:cubicBezTo>
                    <a:pt x="40528" y="10775"/>
                    <a:pt x="40599" y="10796"/>
                    <a:pt x="40663" y="10841"/>
                  </a:cubicBezTo>
                  <a:cubicBezTo>
                    <a:pt x="42664" y="12543"/>
                    <a:pt x="43732" y="14878"/>
                    <a:pt x="43665" y="17446"/>
                  </a:cubicBezTo>
                  <a:cubicBezTo>
                    <a:pt x="44599" y="16979"/>
                    <a:pt x="45366" y="16312"/>
                    <a:pt x="45966" y="15411"/>
                  </a:cubicBezTo>
                  <a:cubicBezTo>
                    <a:pt x="46033" y="15305"/>
                    <a:pt x="46143" y="15257"/>
                    <a:pt x="46248" y="15257"/>
                  </a:cubicBezTo>
                  <a:cubicBezTo>
                    <a:pt x="46405" y="15257"/>
                    <a:pt x="46554" y="15365"/>
                    <a:pt x="46534" y="15545"/>
                  </a:cubicBezTo>
                  <a:cubicBezTo>
                    <a:pt x="46500" y="19181"/>
                    <a:pt x="45900" y="22717"/>
                    <a:pt x="44732" y="26152"/>
                  </a:cubicBezTo>
                  <a:cubicBezTo>
                    <a:pt x="47134" y="23451"/>
                    <a:pt x="48935" y="20282"/>
                    <a:pt x="50003" y="16812"/>
                  </a:cubicBezTo>
                  <a:cubicBezTo>
                    <a:pt x="51003" y="13377"/>
                    <a:pt x="51804" y="8807"/>
                    <a:pt x="49336" y="5871"/>
                  </a:cubicBezTo>
                  <a:cubicBezTo>
                    <a:pt x="49102" y="6538"/>
                    <a:pt x="48835" y="7239"/>
                    <a:pt x="48602" y="7906"/>
                  </a:cubicBezTo>
                  <a:cubicBezTo>
                    <a:pt x="48550" y="8060"/>
                    <a:pt x="48411" y="8144"/>
                    <a:pt x="48274" y="8144"/>
                  </a:cubicBezTo>
                  <a:cubicBezTo>
                    <a:pt x="48144" y="8144"/>
                    <a:pt x="48017" y="8068"/>
                    <a:pt x="47968" y="7906"/>
                  </a:cubicBezTo>
                  <a:cubicBezTo>
                    <a:pt x="46700" y="3603"/>
                    <a:pt x="42964" y="534"/>
                    <a:pt x="385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3687301" y="34346"/>
              <a:ext cx="1237835" cy="797555"/>
            </a:xfrm>
            <a:custGeom>
              <a:rect b="b" l="l" r="r" t="t"/>
              <a:pathLst>
                <a:path extrusionOk="0" h="53366" w="82826">
                  <a:moveTo>
                    <a:pt x="43999" y="14505"/>
                  </a:moveTo>
                  <a:cubicBezTo>
                    <a:pt x="44356" y="14505"/>
                    <a:pt x="44713" y="14539"/>
                    <a:pt x="45066" y="14604"/>
                  </a:cubicBezTo>
                  <a:cubicBezTo>
                    <a:pt x="45166" y="14638"/>
                    <a:pt x="45132" y="14805"/>
                    <a:pt x="44999" y="14805"/>
                  </a:cubicBezTo>
                  <a:cubicBezTo>
                    <a:pt x="44655" y="14754"/>
                    <a:pt x="44326" y="14732"/>
                    <a:pt x="44000" y="14732"/>
                  </a:cubicBezTo>
                  <a:cubicBezTo>
                    <a:pt x="43472" y="14732"/>
                    <a:pt x="42954" y="14789"/>
                    <a:pt x="42397" y="14871"/>
                  </a:cubicBezTo>
                  <a:cubicBezTo>
                    <a:pt x="42388" y="14876"/>
                    <a:pt x="42379" y="14878"/>
                    <a:pt x="42371" y="14878"/>
                  </a:cubicBezTo>
                  <a:cubicBezTo>
                    <a:pt x="42323" y="14878"/>
                    <a:pt x="42306" y="14800"/>
                    <a:pt x="42364" y="14771"/>
                  </a:cubicBezTo>
                  <a:cubicBezTo>
                    <a:pt x="42892" y="14588"/>
                    <a:pt x="43445" y="14505"/>
                    <a:pt x="43999" y="14505"/>
                  </a:cubicBezTo>
                  <a:close/>
                  <a:moveTo>
                    <a:pt x="43493" y="15152"/>
                  </a:moveTo>
                  <a:cubicBezTo>
                    <a:pt x="43684" y="15152"/>
                    <a:pt x="43875" y="15158"/>
                    <a:pt x="44065" y="15172"/>
                  </a:cubicBezTo>
                  <a:cubicBezTo>
                    <a:pt x="44165" y="15172"/>
                    <a:pt x="44165" y="15338"/>
                    <a:pt x="44065" y="15338"/>
                  </a:cubicBezTo>
                  <a:cubicBezTo>
                    <a:pt x="43098" y="15372"/>
                    <a:pt x="42164" y="15472"/>
                    <a:pt x="41196" y="15639"/>
                  </a:cubicBezTo>
                  <a:cubicBezTo>
                    <a:pt x="41130" y="15639"/>
                    <a:pt x="41096" y="15538"/>
                    <a:pt x="41163" y="15505"/>
                  </a:cubicBezTo>
                  <a:cubicBezTo>
                    <a:pt x="41914" y="15264"/>
                    <a:pt x="42708" y="15152"/>
                    <a:pt x="43493" y="15152"/>
                  </a:cubicBezTo>
                  <a:close/>
                  <a:moveTo>
                    <a:pt x="5310" y="21770"/>
                  </a:moveTo>
                  <a:cubicBezTo>
                    <a:pt x="5319" y="21770"/>
                    <a:pt x="5328" y="21772"/>
                    <a:pt x="5337" y="21776"/>
                  </a:cubicBezTo>
                  <a:cubicBezTo>
                    <a:pt x="6205" y="22343"/>
                    <a:pt x="7139" y="22710"/>
                    <a:pt x="8173" y="22910"/>
                  </a:cubicBezTo>
                  <a:cubicBezTo>
                    <a:pt x="8273" y="22944"/>
                    <a:pt x="8239" y="23111"/>
                    <a:pt x="8106" y="23111"/>
                  </a:cubicBezTo>
                  <a:cubicBezTo>
                    <a:pt x="7072" y="22910"/>
                    <a:pt x="6138" y="22477"/>
                    <a:pt x="5271" y="21876"/>
                  </a:cubicBezTo>
                  <a:cubicBezTo>
                    <a:pt x="5213" y="21848"/>
                    <a:pt x="5255" y="21770"/>
                    <a:pt x="5310" y="21770"/>
                  </a:cubicBezTo>
                  <a:close/>
                  <a:moveTo>
                    <a:pt x="6198" y="22992"/>
                  </a:moveTo>
                  <a:cubicBezTo>
                    <a:pt x="6211" y="22992"/>
                    <a:pt x="6225" y="22998"/>
                    <a:pt x="6238" y="23010"/>
                  </a:cubicBezTo>
                  <a:cubicBezTo>
                    <a:pt x="6772" y="23377"/>
                    <a:pt x="7339" y="23578"/>
                    <a:pt x="7973" y="23711"/>
                  </a:cubicBezTo>
                  <a:cubicBezTo>
                    <a:pt x="8096" y="23742"/>
                    <a:pt x="8048" y="23915"/>
                    <a:pt x="7935" y="23915"/>
                  </a:cubicBezTo>
                  <a:cubicBezTo>
                    <a:pt x="7926" y="23915"/>
                    <a:pt x="7916" y="23914"/>
                    <a:pt x="7906" y="23911"/>
                  </a:cubicBezTo>
                  <a:cubicBezTo>
                    <a:pt x="7305" y="23778"/>
                    <a:pt x="6705" y="23511"/>
                    <a:pt x="6171" y="23144"/>
                  </a:cubicBezTo>
                  <a:cubicBezTo>
                    <a:pt x="6090" y="23090"/>
                    <a:pt x="6140" y="22992"/>
                    <a:pt x="6198" y="22992"/>
                  </a:cubicBezTo>
                  <a:close/>
                  <a:moveTo>
                    <a:pt x="21590" y="34548"/>
                  </a:moveTo>
                  <a:cubicBezTo>
                    <a:pt x="21598" y="34548"/>
                    <a:pt x="21607" y="34549"/>
                    <a:pt x="21616" y="34552"/>
                  </a:cubicBezTo>
                  <a:cubicBezTo>
                    <a:pt x="22916" y="34924"/>
                    <a:pt x="24188" y="35123"/>
                    <a:pt x="25511" y="35123"/>
                  </a:cubicBezTo>
                  <a:cubicBezTo>
                    <a:pt x="25613" y="35123"/>
                    <a:pt x="25716" y="35122"/>
                    <a:pt x="25819" y="35119"/>
                  </a:cubicBezTo>
                  <a:cubicBezTo>
                    <a:pt x="25952" y="35119"/>
                    <a:pt x="25952" y="35319"/>
                    <a:pt x="25819" y="35353"/>
                  </a:cubicBezTo>
                  <a:cubicBezTo>
                    <a:pt x="25657" y="35360"/>
                    <a:pt x="25496" y="35364"/>
                    <a:pt x="25335" y="35364"/>
                  </a:cubicBezTo>
                  <a:cubicBezTo>
                    <a:pt x="24062" y="35364"/>
                    <a:pt x="22796" y="35133"/>
                    <a:pt x="21582" y="34719"/>
                  </a:cubicBezTo>
                  <a:cubicBezTo>
                    <a:pt x="21491" y="34689"/>
                    <a:pt x="21511" y="34548"/>
                    <a:pt x="21590" y="34548"/>
                  </a:cubicBezTo>
                  <a:close/>
                  <a:moveTo>
                    <a:pt x="24217" y="35820"/>
                  </a:moveTo>
                  <a:cubicBezTo>
                    <a:pt x="24785" y="35886"/>
                    <a:pt x="25318" y="35953"/>
                    <a:pt x="25885" y="35986"/>
                  </a:cubicBezTo>
                  <a:cubicBezTo>
                    <a:pt x="26019" y="35986"/>
                    <a:pt x="26019" y="36187"/>
                    <a:pt x="25885" y="36187"/>
                  </a:cubicBezTo>
                  <a:cubicBezTo>
                    <a:pt x="25318" y="36120"/>
                    <a:pt x="24785" y="36053"/>
                    <a:pt x="24217" y="35986"/>
                  </a:cubicBezTo>
                  <a:cubicBezTo>
                    <a:pt x="24117" y="35986"/>
                    <a:pt x="24117" y="35820"/>
                    <a:pt x="24217" y="35820"/>
                  </a:cubicBezTo>
                  <a:close/>
                  <a:moveTo>
                    <a:pt x="58675" y="14271"/>
                  </a:moveTo>
                  <a:cubicBezTo>
                    <a:pt x="63312" y="14504"/>
                    <a:pt x="67382" y="17540"/>
                    <a:pt x="69049" y="21810"/>
                  </a:cubicBezTo>
                  <a:cubicBezTo>
                    <a:pt x="69250" y="21243"/>
                    <a:pt x="69450" y="20709"/>
                    <a:pt x="69650" y="20142"/>
                  </a:cubicBezTo>
                  <a:cubicBezTo>
                    <a:pt x="69692" y="19995"/>
                    <a:pt x="69826" y="19901"/>
                    <a:pt x="69961" y="19901"/>
                  </a:cubicBezTo>
                  <a:cubicBezTo>
                    <a:pt x="70041" y="19901"/>
                    <a:pt x="70122" y="19934"/>
                    <a:pt x="70184" y="20008"/>
                  </a:cubicBezTo>
                  <a:cubicBezTo>
                    <a:pt x="72986" y="22844"/>
                    <a:pt x="72552" y="27247"/>
                    <a:pt x="71685" y="30816"/>
                  </a:cubicBezTo>
                  <a:cubicBezTo>
                    <a:pt x="70584" y="35253"/>
                    <a:pt x="68249" y="39289"/>
                    <a:pt x="65047" y="42524"/>
                  </a:cubicBezTo>
                  <a:cubicBezTo>
                    <a:pt x="64975" y="42596"/>
                    <a:pt x="64894" y="42626"/>
                    <a:pt x="64816" y="42626"/>
                  </a:cubicBezTo>
                  <a:cubicBezTo>
                    <a:pt x="64568" y="42626"/>
                    <a:pt x="64351" y="42320"/>
                    <a:pt x="64580" y="42091"/>
                  </a:cubicBezTo>
                  <a:cubicBezTo>
                    <a:pt x="64580" y="42057"/>
                    <a:pt x="64580" y="42057"/>
                    <a:pt x="64580" y="42057"/>
                  </a:cubicBezTo>
                  <a:cubicBezTo>
                    <a:pt x="64546" y="41991"/>
                    <a:pt x="64513" y="41924"/>
                    <a:pt x="64546" y="41791"/>
                  </a:cubicBezTo>
                  <a:cubicBezTo>
                    <a:pt x="65780" y="38455"/>
                    <a:pt x="66481" y="35019"/>
                    <a:pt x="66648" y="31483"/>
                  </a:cubicBezTo>
                  <a:lnTo>
                    <a:pt x="66648" y="31483"/>
                  </a:lnTo>
                  <a:cubicBezTo>
                    <a:pt x="65981" y="32217"/>
                    <a:pt x="65213" y="32784"/>
                    <a:pt x="64246" y="33218"/>
                  </a:cubicBezTo>
                  <a:cubicBezTo>
                    <a:pt x="64205" y="33231"/>
                    <a:pt x="64160" y="33238"/>
                    <a:pt x="64115" y="33238"/>
                  </a:cubicBezTo>
                  <a:cubicBezTo>
                    <a:pt x="63937" y="33238"/>
                    <a:pt x="63752" y="33137"/>
                    <a:pt x="63779" y="32951"/>
                  </a:cubicBezTo>
                  <a:cubicBezTo>
                    <a:pt x="63979" y="30649"/>
                    <a:pt x="63245" y="28548"/>
                    <a:pt x="61711" y="26947"/>
                  </a:cubicBezTo>
                  <a:lnTo>
                    <a:pt x="61711" y="26947"/>
                  </a:lnTo>
                  <a:cubicBezTo>
                    <a:pt x="62178" y="29815"/>
                    <a:pt x="61811" y="32651"/>
                    <a:pt x="60577" y="35353"/>
                  </a:cubicBezTo>
                  <a:cubicBezTo>
                    <a:pt x="60538" y="35457"/>
                    <a:pt x="60458" y="35500"/>
                    <a:pt x="60369" y="35500"/>
                  </a:cubicBezTo>
                  <a:cubicBezTo>
                    <a:pt x="60231" y="35500"/>
                    <a:pt x="60071" y="35395"/>
                    <a:pt x="60010" y="35253"/>
                  </a:cubicBezTo>
                  <a:cubicBezTo>
                    <a:pt x="58242" y="30316"/>
                    <a:pt x="53905" y="26713"/>
                    <a:pt x="48802" y="25812"/>
                  </a:cubicBezTo>
                  <a:lnTo>
                    <a:pt x="48802" y="25812"/>
                  </a:lnTo>
                  <a:cubicBezTo>
                    <a:pt x="51937" y="28748"/>
                    <a:pt x="54272" y="32384"/>
                    <a:pt x="55673" y="36487"/>
                  </a:cubicBezTo>
                  <a:cubicBezTo>
                    <a:pt x="55753" y="36700"/>
                    <a:pt x="55556" y="36892"/>
                    <a:pt x="55354" y="36892"/>
                  </a:cubicBezTo>
                  <a:cubicBezTo>
                    <a:pt x="55304" y="36892"/>
                    <a:pt x="55253" y="36880"/>
                    <a:pt x="55206" y="36854"/>
                  </a:cubicBezTo>
                  <a:cubicBezTo>
                    <a:pt x="53905" y="35986"/>
                    <a:pt x="52571" y="35286"/>
                    <a:pt x="51137" y="34752"/>
                  </a:cubicBezTo>
                  <a:lnTo>
                    <a:pt x="51137" y="34752"/>
                  </a:lnTo>
                  <a:cubicBezTo>
                    <a:pt x="52938" y="36554"/>
                    <a:pt x="54306" y="38688"/>
                    <a:pt x="55273" y="41090"/>
                  </a:cubicBezTo>
                  <a:cubicBezTo>
                    <a:pt x="55367" y="41325"/>
                    <a:pt x="55180" y="41477"/>
                    <a:pt x="54980" y="41477"/>
                  </a:cubicBezTo>
                  <a:cubicBezTo>
                    <a:pt x="54895" y="41477"/>
                    <a:pt x="54809" y="41450"/>
                    <a:pt x="54739" y="41390"/>
                  </a:cubicBezTo>
                  <a:cubicBezTo>
                    <a:pt x="52472" y="39325"/>
                    <a:pt x="49540" y="38801"/>
                    <a:pt x="46573" y="38801"/>
                  </a:cubicBezTo>
                  <a:cubicBezTo>
                    <a:pt x="45132" y="38801"/>
                    <a:pt x="43682" y="38924"/>
                    <a:pt x="42297" y="39055"/>
                  </a:cubicBezTo>
                  <a:cubicBezTo>
                    <a:pt x="42286" y="39056"/>
                    <a:pt x="42274" y="39057"/>
                    <a:pt x="42264" y="39057"/>
                  </a:cubicBezTo>
                  <a:cubicBezTo>
                    <a:pt x="41959" y="39057"/>
                    <a:pt x="41905" y="38616"/>
                    <a:pt x="42130" y="38455"/>
                  </a:cubicBezTo>
                  <a:cubicBezTo>
                    <a:pt x="43031" y="37854"/>
                    <a:pt x="43731" y="37187"/>
                    <a:pt x="44399" y="36387"/>
                  </a:cubicBezTo>
                  <a:lnTo>
                    <a:pt x="44399" y="36387"/>
                  </a:lnTo>
                  <a:cubicBezTo>
                    <a:pt x="41410" y="37243"/>
                    <a:pt x="38363" y="37672"/>
                    <a:pt x="35305" y="37672"/>
                  </a:cubicBezTo>
                  <a:cubicBezTo>
                    <a:pt x="33243" y="37672"/>
                    <a:pt x="31177" y="37477"/>
                    <a:pt x="29121" y="37087"/>
                  </a:cubicBezTo>
                  <a:cubicBezTo>
                    <a:pt x="28854" y="37021"/>
                    <a:pt x="28854" y="36654"/>
                    <a:pt x="29054" y="36554"/>
                  </a:cubicBezTo>
                  <a:cubicBezTo>
                    <a:pt x="30155" y="35853"/>
                    <a:pt x="31222" y="35219"/>
                    <a:pt x="32357" y="34585"/>
                  </a:cubicBezTo>
                  <a:lnTo>
                    <a:pt x="32357" y="34585"/>
                  </a:lnTo>
                  <a:cubicBezTo>
                    <a:pt x="31029" y="34859"/>
                    <a:pt x="29701" y="34992"/>
                    <a:pt x="28383" y="34992"/>
                  </a:cubicBezTo>
                  <a:cubicBezTo>
                    <a:pt x="25199" y="34992"/>
                    <a:pt x="22073" y="34214"/>
                    <a:pt x="19147" y="32751"/>
                  </a:cubicBezTo>
                  <a:cubicBezTo>
                    <a:pt x="18847" y="32617"/>
                    <a:pt x="18980" y="32150"/>
                    <a:pt x="19314" y="32150"/>
                  </a:cubicBezTo>
                  <a:cubicBezTo>
                    <a:pt x="19468" y="32153"/>
                    <a:pt x="19622" y="32154"/>
                    <a:pt x="19775" y="32154"/>
                  </a:cubicBezTo>
                  <a:cubicBezTo>
                    <a:pt x="25350" y="32154"/>
                    <a:pt x="30746" y="30390"/>
                    <a:pt x="35225" y="27047"/>
                  </a:cubicBezTo>
                  <a:cubicBezTo>
                    <a:pt x="33958" y="26713"/>
                    <a:pt x="32790" y="26179"/>
                    <a:pt x="31656" y="25479"/>
                  </a:cubicBezTo>
                  <a:cubicBezTo>
                    <a:pt x="31456" y="25345"/>
                    <a:pt x="31456" y="25045"/>
                    <a:pt x="31656" y="24912"/>
                  </a:cubicBezTo>
                  <a:cubicBezTo>
                    <a:pt x="35859" y="21976"/>
                    <a:pt x="40562" y="19975"/>
                    <a:pt x="45566" y="19008"/>
                  </a:cubicBezTo>
                  <a:cubicBezTo>
                    <a:pt x="44032" y="18107"/>
                    <a:pt x="42364" y="17507"/>
                    <a:pt x="40562" y="17140"/>
                  </a:cubicBezTo>
                  <a:cubicBezTo>
                    <a:pt x="40262" y="17106"/>
                    <a:pt x="40262" y="16606"/>
                    <a:pt x="40562" y="16539"/>
                  </a:cubicBezTo>
                  <a:cubicBezTo>
                    <a:pt x="43060" y="15986"/>
                    <a:pt x="45590" y="15709"/>
                    <a:pt x="48111" y="15709"/>
                  </a:cubicBezTo>
                  <a:cubicBezTo>
                    <a:pt x="52424" y="15709"/>
                    <a:pt x="56714" y="16519"/>
                    <a:pt x="60777" y="18140"/>
                  </a:cubicBezTo>
                  <a:cubicBezTo>
                    <a:pt x="59976" y="17006"/>
                    <a:pt x="59176" y="15872"/>
                    <a:pt x="58409" y="14738"/>
                  </a:cubicBezTo>
                  <a:cubicBezTo>
                    <a:pt x="58275" y="14538"/>
                    <a:pt x="58442" y="14271"/>
                    <a:pt x="58675" y="14271"/>
                  </a:cubicBezTo>
                  <a:close/>
                  <a:moveTo>
                    <a:pt x="67061" y="40917"/>
                  </a:moveTo>
                  <a:cubicBezTo>
                    <a:pt x="67129" y="40917"/>
                    <a:pt x="67189" y="40974"/>
                    <a:pt x="67148" y="41057"/>
                  </a:cubicBezTo>
                  <a:cubicBezTo>
                    <a:pt x="66915" y="41791"/>
                    <a:pt x="66414" y="42391"/>
                    <a:pt x="65747" y="42758"/>
                  </a:cubicBezTo>
                  <a:cubicBezTo>
                    <a:pt x="65726" y="42769"/>
                    <a:pt x="65705" y="42773"/>
                    <a:pt x="65687" y="42773"/>
                  </a:cubicBezTo>
                  <a:cubicBezTo>
                    <a:pt x="65588" y="42773"/>
                    <a:pt x="65535" y="42642"/>
                    <a:pt x="65647" y="42558"/>
                  </a:cubicBezTo>
                  <a:cubicBezTo>
                    <a:pt x="66247" y="42191"/>
                    <a:pt x="66681" y="41657"/>
                    <a:pt x="66948" y="40990"/>
                  </a:cubicBezTo>
                  <a:cubicBezTo>
                    <a:pt x="66973" y="40939"/>
                    <a:pt x="67018" y="40917"/>
                    <a:pt x="67061" y="40917"/>
                  </a:cubicBezTo>
                  <a:close/>
                  <a:moveTo>
                    <a:pt x="67718" y="41416"/>
                  </a:moveTo>
                  <a:cubicBezTo>
                    <a:pt x="67779" y="41416"/>
                    <a:pt x="67839" y="41486"/>
                    <a:pt x="67815" y="41557"/>
                  </a:cubicBezTo>
                  <a:cubicBezTo>
                    <a:pt x="67582" y="42024"/>
                    <a:pt x="67215" y="42458"/>
                    <a:pt x="66815" y="42825"/>
                  </a:cubicBezTo>
                  <a:cubicBezTo>
                    <a:pt x="66799" y="42840"/>
                    <a:pt x="66782" y="42847"/>
                    <a:pt x="66765" y="42847"/>
                  </a:cubicBezTo>
                  <a:cubicBezTo>
                    <a:pt x="66710" y="42847"/>
                    <a:pt x="66663" y="42776"/>
                    <a:pt x="66714" y="42725"/>
                  </a:cubicBezTo>
                  <a:cubicBezTo>
                    <a:pt x="67081" y="42358"/>
                    <a:pt x="67382" y="41924"/>
                    <a:pt x="67648" y="41457"/>
                  </a:cubicBezTo>
                  <a:cubicBezTo>
                    <a:pt x="67668" y="41428"/>
                    <a:pt x="67693" y="41416"/>
                    <a:pt x="67718" y="41416"/>
                  </a:cubicBezTo>
                  <a:close/>
                  <a:moveTo>
                    <a:pt x="40946" y="43403"/>
                  </a:moveTo>
                  <a:cubicBezTo>
                    <a:pt x="41288" y="43403"/>
                    <a:pt x="41631" y="43419"/>
                    <a:pt x="41963" y="43458"/>
                  </a:cubicBezTo>
                  <a:cubicBezTo>
                    <a:pt x="42097" y="43458"/>
                    <a:pt x="42097" y="43659"/>
                    <a:pt x="41963" y="43659"/>
                  </a:cubicBezTo>
                  <a:cubicBezTo>
                    <a:pt x="41396" y="43592"/>
                    <a:pt x="40796" y="43559"/>
                    <a:pt x="40229" y="43559"/>
                  </a:cubicBezTo>
                  <a:cubicBezTo>
                    <a:pt x="40129" y="43559"/>
                    <a:pt x="40129" y="43425"/>
                    <a:pt x="40229" y="43425"/>
                  </a:cubicBezTo>
                  <a:cubicBezTo>
                    <a:pt x="40464" y="43411"/>
                    <a:pt x="40704" y="43403"/>
                    <a:pt x="40946" y="43403"/>
                  </a:cubicBezTo>
                  <a:close/>
                  <a:moveTo>
                    <a:pt x="41963" y="43892"/>
                  </a:moveTo>
                  <a:cubicBezTo>
                    <a:pt x="42064" y="43892"/>
                    <a:pt x="42064" y="44059"/>
                    <a:pt x="41963" y="44059"/>
                  </a:cubicBezTo>
                  <a:cubicBezTo>
                    <a:pt x="40863" y="44126"/>
                    <a:pt x="39795" y="44192"/>
                    <a:pt x="38728" y="44392"/>
                  </a:cubicBezTo>
                  <a:cubicBezTo>
                    <a:pt x="38661" y="44392"/>
                    <a:pt x="38628" y="44292"/>
                    <a:pt x="38694" y="44259"/>
                  </a:cubicBezTo>
                  <a:cubicBezTo>
                    <a:pt x="39762" y="44059"/>
                    <a:pt x="40863" y="43892"/>
                    <a:pt x="41963" y="43892"/>
                  </a:cubicBezTo>
                  <a:close/>
                  <a:moveTo>
                    <a:pt x="52115" y="0"/>
                  </a:moveTo>
                  <a:cubicBezTo>
                    <a:pt x="51351" y="0"/>
                    <a:pt x="50590" y="21"/>
                    <a:pt x="49836" y="61"/>
                  </a:cubicBezTo>
                  <a:cubicBezTo>
                    <a:pt x="50436" y="861"/>
                    <a:pt x="50903" y="1695"/>
                    <a:pt x="51237" y="2663"/>
                  </a:cubicBezTo>
                  <a:cubicBezTo>
                    <a:pt x="51299" y="2850"/>
                    <a:pt x="51157" y="3066"/>
                    <a:pt x="50975" y="3066"/>
                  </a:cubicBezTo>
                  <a:cubicBezTo>
                    <a:pt x="50962" y="3066"/>
                    <a:pt x="50950" y="3065"/>
                    <a:pt x="50937" y="3063"/>
                  </a:cubicBezTo>
                  <a:cubicBezTo>
                    <a:pt x="50445" y="3020"/>
                    <a:pt x="49959" y="3000"/>
                    <a:pt x="49480" y="3000"/>
                  </a:cubicBezTo>
                  <a:cubicBezTo>
                    <a:pt x="40532" y="3000"/>
                    <a:pt x="33686" y="10113"/>
                    <a:pt x="26119" y="14071"/>
                  </a:cubicBezTo>
                  <a:cubicBezTo>
                    <a:pt x="26953" y="14471"/>
                    <a:pt x="27787" y="14905"/>
                    <a:pt x="28587" y="15305"/>
                  </a:cubicBezTo>
                  <a:cubicBezTo>
                    <a:pt x="28821" y="15405"/>
                    <a:pt x="28787" y="15739"/>
                    <a:pt x="28587" y="15872"/>
                  </a:cubicBezTo>
                  <a:cubicBezTo>
                    <a:pt x="23417" y="18841"/>
                    <a:pt x="17713" y="20509"/>
                    <a:pt x="11775" y="20776"/>
                  </a:cubicBezTo>
                  <a:cubicBezTo>
                    <a:pt x="12609" y="21776"/>
                    <a:pt x="13543" y="22610"/>
                    <a:pt x="14677" y="23344"/>
                  </a:cubicBezTo>
                  <a:cubicBezTo>
                    <a:pt x="14877" y="23477"/>
                    <a:pt x="14877" y="23844"/>
                    <a:pt x="14577" y="23911"/>
                  </a:cubicBezTo>
                  <a:cubicBezTo>
                    <a:pt x="14113" y="23981"/>
                    <a:pt x="13650" y="24015"/>
                    <a:pt x="13190" y="24015"/>
                  </a:cubicBezTo>
                  <a:cubicBezTo>
                    <a:pt x="8825" y="24015"/>
                    <a:pt x="4796" y="20958"/>
                    <a:pt x="3770" y="16673"/>
                  </a:cubicBezTo>
                  <a:lnTo>
                    <a:pt x="3770" y="16673"/>
                  </a:lnTo>
                  <a:cubicBezTo>
                    <a:pt x="0" y="23844"/>
                    <a:pt x="2135" y="32651"/>
                    <a:pt x="7973" y="38121"/>
                  </a:cubicBezTo>
                  <a:cubicBezTo>
                    <a:pt x="12574" y="42413"/>
                    <a:pt x="18573" y="44285"/>
                    <a:pt x="24666" y="44285"/>
                  </a:cubicBezTo>
                  <a:cubicBezTo>
                    <a:pt x="27098" y="44285"/>
                    <a:pt x="29544" y="43986"/>
                    <a:pt x="31923" y="43425"/>
                  </a:cubicBezTo>
                  <a:cubicBezTo>
                    <a:pt x="31947" y="43421"/>
                    <a:pt x="31970" y="43419"/>
                    <a:pt x="31993" y="43419"/>
                  </a:cubicBezTo>
                  <a:cubicBezTo>
                    <a:pt x="32310" y="43419"/>
                    <a:pt x="32437" y="43839"/>
                    <a:pt x="32156" y="44026"/>
                  </a:cubicBezTo>
                  <a:cubicBezTo>
                    <a:pt x="30655" y="45160"/>
                    <a:pt x="29021" y="46027"/>
                    <a:pt x="27253" y="46627"/>
                  </a:cubicBezTo>
                  <a:cubicBezTo>
                    <a:pt x="28126" y="46857"/>
                    <a:pt x="28999" y="46952"/>
                    <a:pt x="29871" y="46952"/>
                  </a:cubicBezTo>
                  <a:cubicBezTo>
                    <a:pt x="33566" y="46952"/>
                    <a:pt x="37253" y="45239"/>
                    <a:pt x="40896" y="44726"/>
                  </a:cubicBezTo>
                  <a:cubicBezTo>
                    <a:pt x="41489" y="44645"/>
                    <a:pt x="42076" y="44604"/>
                    <a:pt x="42654" y="44604"/>
                  </a:cubicBezTo>
                  <a:cubicBezTo>
                    <a:pt x="46335" y="44604"/>
                    <a:pt x="49630" y="46265"/>
                    <a:pt x="51504" y="49696"/>
                  </a:cubicBezTo>
                  <a:cubicBezTo>
                    <a:pt x="51620" y="49871"/>
                    <a:pt x="51482" y="50148"/>
                    <a:pt x="51267" y="50148"/>
                  </a:cubicBezTo>
                  <a:cubicBezTo>
                    <a:pt x="51236" y="50148"/>
                    <a:pt x="51204" y="50142"/>
                    <a:pt x="51170" y="50130"/>
                  </a:cubicBezTo>
                  <a:cubicBezTo>
                    <a:pt x="49469" y="49429"/>
                    <a:pt x="47734" y="48896"/>
                    <a:pt x="45966" y="48529"/>
                  </a:cubicBezTo>
                  <a:lnTo>
                    <a:pt x="45966" y="48529"/>
                  </a:lnTo>
                  <a:cubicBezTo>
                    <a:pt x="47134" y="50664"/>
                    <a:pt x="48968" y="52231"/>
                    <a:pt x="51303" y="53099"/>
                  </a:cubicBezTo>
                  <a:cubicBezTo>
                    <a:pt x="51370" y="53132"/>
                    <a:pt x="51404" y="53199"/>
                    <a:pt x="51437" y="53265"/>
                  </a:cubicBezTo>
                  <a:cubicBezTo>
                    <a:pt x="53171" y="52598"/>
                    <a:pt x="55540" y="52598"/>
                    <a:pt x="57108" y="52565"/>
                  </a:cubicBezTo>
                  <a:cubicBezTo>
                    <a:pt x="57257" y="52562"/>
                    <a:pt x="57408" y="52560"/>
                    <a:pt x="57558" y="52560"/>
                  </a:cubicBezTo>
                  <a:cubicBezTo>
                    <a:pt x="58881" y="52560"/>
                    <a:pt x="60226" y="52689"/>
                    <a:pt x="61544" y="52899"/>
                  </a:cubicBezTo>
                  <a:cubicBezTo>
                    <a:pt x="62211" y="53032"/>
                    <a:pt x="63145" y="53099"/>
                    <a:pt x="63912" y="53366"/>
                  </a:cubicBezTo>
                  <a:cubicBezTo>
                    <a:pt x="64980" y="49329"/>
                    <a:pt x="68482" y="46928"/>
                    <a:pt x="71551" y="44392"/>
                  </a:cubicBezTo>
                  <a:cubicBezTo>
                    <a:pt x="75221" y="41357"/>
                    <a:pt x="78623" y="37854"/>
                    <a:pt x="80358" y="33385"/>
                  </a:cubicBezTo>
                  <a:lnTo>
                    <a:pt x="80358" y="33385"/>
                  </a:lnTo>
                  <a:cubicBezTo>
                    <a:pt x="78990" y="34152"/>
                    <a:pt x="77556" y="34552"/>
                    <a:pt x="75954" y="34719"/>
                  </a:cubicBezTo>
                  <a:cubicBezTo>
                    <a:pt x="75654" y="34719"/>
                    <a:pt x="75554" y="34352"/>
                    <a:pt x="75721" y="34152"/>
                  </a:cubicBezTo>
                  <a:cubicBezTo>
                    <a:pt x="81425" y="27947"/>
                    <a:pt x="82826" y="18607"/>
                    <a:pt x="79290" y="10969"/>
                  </a:cubicBezTo>
                  <a:lnTo>
                    <a:pt x="79290" y="10969"/>
                  </a:lnTo>
                  <a:cubicBezTo>
                    <a:pt x="78856" y="11936"/>
                    <a:pt x="78289" y="12770"/>
                    <a:pt x="77556" y="13570"/>
                  </a:cubicBezTo>
                  <a:cubicBezTo>
                    <a:pt x="77496" y="13630"/>
                    <a:pt x="77402" y="13663"/>
                    <a:pt x="77308" y="13663"/>
                  </a:cubicBezTo>
                  <a:cubicBezTo>
                    <a:pt x="77193" y="13663"/>
                    <a:pt x="77077" y="13614"/>
                    <a:pt x="77022" y="13504"/>
                  </a:cubicBezTo>
                  <a:cubicBezTo>
                    <a:pt x="72805" y="3582"/>
                    <a:pt x="62190" y="0"/>
                    <a:pt x="52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3676824" y="24811"/>
              <a:ext cx="1663588" cy="2744500"/>
            </a:xfrm>
            <a:custGeom>
              <a:rect b="b" l="l" r="r" t="t"/>
              <a:pathLst>
                <a:path extrusionOk="0" h="183640" w="111314">
                  <a:moveTo>
                    <a:pt x="52816" y="638"/>
                  </a:moveTo>
                  <a:cubicBezTo>
                    <a:pt x="62891" y="638"/>
                    <a:pt x="73506" y="4220"/>
                    <a:pt x="77723" y="14142"/>
                  </a:cubicBezTo>
                  <a:cubicBezTo>
                    <a:pt x="77778" y="14252"/>
                    <a:pt x="77894" y="14301"/>
                    <a:pt x="78009" y="14301"/>
                  </a:cubicBezTo>
                  <a:cubicBezTo>
                    <a:pt x="78103" y="14301"/>
                    <a:pt x="78197" y="14268"/>
                    <a:pt x="78257" y="14208"/>
                  </a:cubicBezTo>
                  <a:cubicBezTo>
                    <a:pt x="78990" y="13408"/>
                    <a:pt x="79557" y="12574"/>
                    <a:pt x="79991" y="11607"/>
                  </a:cubicBezTo>
                  <a:lnTo>
                    <a:pt x="79991" y="11607"/>
                  </a:lnTo>
                  <a:cubicBezTo>
                    <a:pt x="83527" y="19245"/>
                    <a:pt x="82126" y="28585"/>
                    <a:pt x="76422" y="34790"/>
                  </a:cubicBezTo>
                  <a:cubicBezTo>
                    <a:pt x="76255" y="34990"/>
                    <a:pt x="76355" y="35357"/>
                    <a:pt x="76655" y="35357"/>
                  </a:cubicBezTo>
                  <a:cubicBezTo>
                    <a:pt x="78257" y="35223"/>
                    <a:pt x="79691" y="34790"/>
                    <a:pt x="81059" y="34023"/>
                  </a:cubicBezTo>
                  <a:lnTo>
                    <a:pt x="81059" y="34023"/>
                  </a:lnTo>
                  <a:cubicBezTo>
                    <a:pt x="79324" y="38492"/>
                    <a:pt x="75922" y="41995"/>
                    <a:pt x="72252" y="45030"/>
                  </a:cubicBezTo>
                  <a:cubicBezTo>
                    <a:pt x="69183" y="47566"/>
                    <a:pt x="65681" y="49967"/>
                    <a:pt x="64613" y="54004"/>
                  </a:cubicBezTo>
                  <a:cubicBezTo>
                    <a:pt x="63846" y="53737"/>
                    <a:pt x="62912" y="53670"/>
                    <a:pt x="62245" y="53537"/>
                  </a:cubicBezTo>
                  <a:cubicBezTo>
                    <a:pt x="60927" y="53327"/>
                    <a:pt x="59582" y="53198"/>
                    <a:pt x="58259" y="53198"/>
                  </a:cubicBezTo>
                  <a:cubicBezTo>
                    <a:pt x="58109" y="53198"/>
                    <a:pt x="57958" y="53200"/>
                    <a:pt x="57809" y="53203"/>
                  </a:cubicBezTo>
                  <a:cubicBezTo>
                    <a:pt x="56241" y="53236"/>
                    <a:pt x="53872" y="53236"/>
                    <a:pt x="52138" y="53903"/>
                  </a:cubicBezTo>
                  <a:cubicBezTo>
                    <a:pt x="52105" y="53837"/>
                    <a:pt x="52071" y="53770"/>
                    <a:pt x="52004" y="53737"/>
                  </a:cubicBezTo>
                  <a:cubicBezTo>
                    <a:pt x="49669" y="52869"/>
                    <a:pt x="47835" y="51302"/>
                    <a:pt x="46667" y="49167"/>
                  </a:cubicBezTo>
                  <a:lnTo>
                    <a:pt x="46667" y="49167"/>
                  </a:lnTo>
                  <a:cubicBezTo>
                    <a:pt x="48435" y="49534"/>
                    <a:pt x="50170" y="50067"/>
                    <a:pt x="51871" y="50768"/>
                  </a:cubicBezTo>
                  <a:cubicBezTo>
                    <a:pt x="51905" y="50780"/>
                    <a:pt x="51937" y="50786"/>
                    <a:pt x="51968" y="50786"/>
                  </a:cubicBezTo>
                  <a:cubicBezTo>
                    <a:pt x="52183" y="50786"/>
                    <a:pt x="52321" y="50509"/>
                    <a:pt x="52205" y="50334"/>
                  </a:cubicBezTo>
                  <a:cubicBezTo>
                    <a:pt x="50331" y="46903"/>
                    <a:pt x="47036" y="45242"/>
                    <a:pt x="43355" y="45242"/>
                  </a:cubicBezTo>
                  <a:cubicBezTo>
                    <a:pt x="42777" y="45242"/>
                    <a:pt x="42190" y="45283"/>
                    <a:pt x="41597" y="45364"/>
                  </a:cubicBezTo>
                  <a:cubicBezTo>
                    <a:pt x="37954" y="45877"/>
                    <a:pt x="34267" y="47590"/>
                    <a:pt x="30572" y="47590"/>
                  </a:cubicBezTo>
                  <a:cubicBezTo>
                    <a:pt x="29700" y="47590"/>
                    <a:pt x="28827" y="47495"/>
                    <a:pt x="27954" y="47265"/>
                  </a:cubicBezTo>
                  <a:cubicBezTo>
                    <a:pt x="29722" y="46665"/>
                    <a:pt x="31356" y="45798"/>
                    <a:pt x="32857" y="44664"/>
                  </a:cubicBezTo>
                  <a:cubicBezTo>
                    <a:pt x="33138" y="44477"/>
                    <a:pt x="33011" y="44057"/>
                    <a:pt x="32694" y="44057"/>
                  </a:cubicBezTo>
                  <a:cubicBezTo>
                    <a:pt x="32671" y="44057"/>
                    <a:pt x="32648" y="44059"/>
                    <a:pt x="32624" y="44063"/>
                  </a:cubicBezTo>
                  <a:cubicBezTo>
                    <a:pt x="30245" y="44624"/>
                    <a:pt x="27799" y="44923"/>
                    <a:pt x="25367" y="44923"/>
                  </a:cubicBezTo>
                  <a:cubicBezTo>
                    <a:pt x="19274" y="44923"/>
                    <a:pt x="13275" y="43051"/>
                    <a:pt x="8674" y="38759"/>
                  </a:cubicBezTo>
                  <a:cubicBezTo>
                    <a:pt x="2836" y="33289"/>
                    <a:pt x="701" y="24482"/>
                    <a:pt x="4471" y="17311"/>
                  </a:cubicBezTo>
                  <a:lnTo>
                    <a:pt x="4471" y="17311"/>
                  </a:lnTo>
                  <a:cubicBezTo>
                    <a:pt x="5497" y="21596"/>
                    <a:pt x="9526" y="24653"/>
                    <a:pt x="13891" y="24653"/>
                  </a:cubicBezTo>
                  <a:cubicBezTo>
                    <a:pt x="14351" y="24653"/>
                    <a:pt x="14814" y="24619"/>
                    <a:pt x="15278" y="24549"/>
                  </a:cubicBezTo>
                  <a:cubicBezTo>
                    <a:pt x="15578" y="24482"/>
                    <a:pt x="15578" y="24115"/>
                    <a:pt x="15378" y="23982"/>
                  </a:cubicBezTo>
                  <a:cubicBezTo>
                    <a:pt x="14244" y="23248"/>
                    <a:pt x="13310" y="22414"/>
                    <a:pt x="12476" y="21414"/>
                  </a:cubicBezTo>
                  <a:cubicBezTo>
                    <a:pt x="18414" y="21147"/>
                    <a:pt x="24118" y="19479"/>
                    <a:pt x="29288" y="16510"/>
                  </a:cubicBezTo>
                  <a:cubicBezTo>
                    <a:pt x="29488" y="16377"/>
                    <a:pt x="29522" y="16043"/>
                    <a:pt x="29288" y="15943"/>
                  </a:cubicBezTo>
                  <a:cubicBezTo>
                    <a:pt x="28454" y="15543"/>
                    <a:pt x="27654" y="15109"/>
                    <a:pt x="26820" y="14709"/>
                  </a:cubicBezTo>
                  <a:cubicBezTo>
                    <a:pt x="34387" y="10751"/>
                    <a:pt x="41233" y="3638"/>
                    <a:pt x="50181" y="3638"/>
                  </a:cubicBezTo>
                  <a:cubicBezTo>
                    <a:pt x="50660" y="3638"/>
                    <a:pt x="51146" y="3658"/>
                    <a:pt x="51638" y="3701"/>
                  </a:cubicBezTo>
                  <a:cubicBezTo>
                    <a:pt x="51651" y="3703"/>
                    <a:pt x="51663" y="3704"/>
                    <a:pt x="51676" y="3704"/>
                  </a:cubicBezTo>
                  <a:cubicBezTo>
                    <a:pt x="51858" y="3704"/>
                    <a:pt x="52000" y="3488"/>
                    <a:pt x="51938" y="3301"/>
                  </a:cubicBezTo>
                  <a:cubicBezTo>
                    <a:pt x="51604" y="2333"/>
                    <a:pt x="51137" y="1499"/>
                    <a:pt x="50537" y="699"/>
                  </a:cubicBezTo>
                  <a:cubicBezTo>
                    <a:pt x="51291" y="659"/>
                    <a:pt x="52052" y="638"/>
                    <a:pt x="52816" y="638"/>
                  </a:cubicBezTo>
                  <a:close/>
                  <a:moveTo>
                    <a:pt x="58142" y="53803"/>
                  </a:moveTo>
                  <a:cubicBezTo>
                    <a:pt x="59910" y="53837"/>
                    <a:pt x="61678" y="54037"/>
                    <a:pt x="63379" y="54437"/>
                  </a:cubicBezTo>
                  <a:cubicBezTo>
                    <a:pt x="64980" y="54804"/>
                    <a:pt x="65481" y="55204"/>
                    <a:pt x="65214" y="56972"/>
                  </a:cubicBezTo>
                  <a:cubicBezTo>
                    <a:pt x="65114" y="57773"/>
                    <a:pt x="64947" y="58573"/>
                    <a:pt x="64780" y="59341"/>
                  </a:cubicBezTo>
                  <a:cubicBezTo>
                    <a:pt x="64013" y="59141"/>
                    <a:pt x="63246" y="58974"/>
                    <a:pt x="62479" y="58840"/>
                  </a:cubicBezTo>
                  <a:cubicBezTo>
                    <a:pt x="62479" y="58740"/>
                    <a:pt x="62412" y="58674"/>
                    <a:pt x="62345" y="58640"/>
                  </a:cubicBezTo>
                  <a:cubicBezTo>
                    <a:pt x="62445" y="58540"/>
                    <a:pt x="62512" y="58407"/>
                    <a:pt x="62345" y="58273"/>
                  </a:cubicBezTo>
                  <a:cubicBezTo>
                    <a:pt x="61100" y="57231"/>
                    <a:pt x="59661" y="56828"/>
                    <a:pt x="58131" y="56828"/>
                  </a:cubicBezTo>
                  <a:cubicBezTo>
                    <a:pt x="57653" y="56828"/>
                    <a:pt x="57167" y="56868"/>
                    <a:pt x="56674" y="56939"/>
                  </a:cubicBezTo>
                  <a:cubicBezTo>
                    <a:pt x="55440" y="57106"/>
                    <a:pt x="53172" y="57339"/>
                    <a:pt x="53072" y="58940"/>
                  </a:cubicBezTo>
                  <a:cubicBezTo>
                    <a:pt x="53072" y="58974"/>
                    <a:pt x="53072" y="58974"/>
                    <a:pt x="53072" y="59007"/>
                  </a:cubicBezTo>
                  <a:cubicBezTo>
                    <a:pt x="53072" y="59107"/>
                    <a:pt x="53072" y="59174"/>
                    <a:pt x="53072" y="59274"/>
                  </a:cubicBezTo>
                  <a:lnTo>
                    <a:pt x="53039" y="59274"/>
                  </a:lnTo>
                  <a:cubicBezTo>
                    <a:pt x="52438" y="59407"/>
                    <a:pt x="51838" y="59541"/>
                    <a:pt x="51237" y="59708"/>
                  </a:cubicBezTo>
                  <a:cubicBezTo>
                    <a:pt x="51104" y="59040"/>
                    <a:pt x="50937" y="58373"/>
                    <a:pt x="50804" y="57706"/>
                  </a:cubicBezTo>
                  <a:cubicBezTo>
                    <a:pt x="50437" y="55972"/>
                    <a:pt x="51204" y="54837"/>
                    <a:pt x="52872" y="54404"/>
                  </a:cubicBezTo>
                  <a:cubicBezTo>
                    <a:pt x="54573" y="53970"/>
                    <a:pt x="56374" y="53803"/>
                    <a:pt x="58142" y="53803"/>
                  </a:cubicBezTo>
                  <a:close/>
                  <a:moveTo>
                    <a:pt x="81372" y="71222"/>
                  </a:moveTo>
                  <a:cubicBezTo>
                    <a:pt x="82031" y="71222"/>
                    <a:pt x="82709" y="71383"/>
                    <a:pt x="83394" y="71750"/>
                  </a:cubicBezTo>
                  <a:cubicBezTo>
                    <a:pt x="83760" y="72417"/>
                    <a:pt x="84094" y="73117"/>
                    <a:pt x="84361" y="73851"/>
                  </a:cubicBezTo>
                  <a:cubicBezTo>
                    <a:pt x="85328" y="76720"/>
                    <a:pt x="85495" y="79755"/>
                    <a:pt x="85695" y="82757"/>
                  </a:cubicBezTo>
                  <a:cubicBezTo>
                    <a:pt x="85695" y="82824"/>
                    <a:pt x="85729" y="82858"/>
                    <a:pt x="85762" y="82891"/>
                  </a:cubicBezTo>
                  <a:cubicBezTo>
                    <a:pt x="82226" y="84525"/>
                    <a:pt x="78623" y="86026"/>
                    <a:pt x="74921" y="87294"/>
                  </a:cubicBezTo>
                  <a:cubicBezTo>
                    <a:pt x="74320" y="87494"/>
                    <a:pt x="73720" y="87728"/>
                    <a:pt x="73086" y="87928"/>
                  </a:cubicBezTo>
                  <a:cubicBezTo>
                    <a:pt x="73153" y="84292"/>
                    <a:pt x="73019" y="80723"/>
                    <a:pt x="74521" y="77287"/>
                  </a:cubicBezTo>
                  <a:cubicBezTo>
                    <a:pt x="75646" y="74706"/>
                    <a:pt x="78308" y="71222"/>
                    <a:pt x="81372" y="71222"/>
                  </a:cubicBezTo>
                  <a:close/>
                  <a:moveTo>
                    <a:pt x="81792" y="69515"/>
                  </a:moveTo>
                  <a:cubicBezTo>
                    <a:pt x="82226" y="69982"/>
                    <a:pt x="82593" y="70482"/>
                    <a:pt x="82960" y="71049"/>
                  </a:cubicBezTo>
                  <a:cubicBezTo>
                    <a:pt x="82437" y="70847"/>
                    <a:pt x="81912" y="70755"/>
                    <a:pt x="81395" y="70755"/>
                  </a:cubicBezTo>
                  <a:cubicBezTo>
                    <a:pt x="78843" y="70755"/>
                    <a:pt x="76446" y="72978"/>
                    <a:pt x="75088" y="75085"/>
                  </a:cubicBezTo>
                  <a:cubicBezTo>
                    <a:pt x="72719" y="78788"/>
                    <a:pt x="72152" y="83725"/>
                    <a:pt x="72786" y="88028"/>
                  </a:cubicBezTo>
                  <a:cubicBezTo>
                    <a:pt x="72486" y="88128"/>
                    <a:pt x="72219" y="88228"/>
                    <a:pt x="71919" y="88328"/>
                  </a:cubicBezTo>
                  <a:cubicBezTo>
                    <a:pt x="71819" y="84092"/>
                    <a:pt x="71518" y="79822"/>
                    <a:pt x="73453" y="75886"/>
                  </a:cubicBezTo>
                  <a:cubicBezTo>
                    <a:pt x="75054" y="72550"/>
                    <a:pt x="78056" y="69915"/>
                    <a:pt x="81792" y="69515"/>
                  </a:cubicBezTo>
                  <a:close/>
                  <a:moveTo>
                    <a:pt x="36343" y="71265"/>
                  </a:moveTo>
                  <a:cubicBezTo>
                    <a:pt x="37007" y="71265"/>
                    <a:pt x="37677" y="71387"/>
                    <a:pt x="38328" y="71650"/>
                  </a:cubicBezTo>
                  <a:cubicBezTo>
                    <a:pt x="40396" y="72483"/>
                    <a:pt x="41530" y="74452"/>
                    <a:pt x="42264" y="76420"/>
                  </a:cubicBezTo>
                  <a:cubicBezTo>
                    <a:pt x="43699" y="80389"/>
                    <a:pt x="44266" y="84759"/>
                    <a:pt x="44566" y="88929"/>
                  </a:cubicBezTo>
                  <a:cubicBezTo>
                    <a:pt x="43298" y="88628"/>
                    <a:pt x="41997" y="88295"/>
                    <a:pt x="40730" y="87894"/>
                  </a:cubicBezTo>
                  <a:cubicBezTo>
                    <a:pt x="37327" y="86894"/>
                    <a:pt x="34025" y="85593"/>
                    <a:pt x="30689" y="84459"/>
                  </a:cubicBezTo>
                  <a:cubicBezTo>
                    <a:pt x="30489" y="81390"/>
                    <a:pt x="30089" y="78354"/>
                    <a:pt x="31223" y="75386"/>
                  </a:cubicBezTo>
                  <a:cubicBezTo>
                    <a:pt x="31590" y="74351"/>
                    <a:pt x="32124" y="73384"/>
                    <a:pt x="32757" y="72483"/>
                  </a:cubicBezTo>
                  <a:cubicBezTo>
                    <a:pt x="33811" y="71715"/>
                    <a:pt x="35066" y="71265"/>
                    <a:pt x="36343" y="71265"/>
                  </a:cubicBezTo>
                  <a:close/>
                  <a:moveTo>
                    <a:pt x="36849" y="69870"/>
                  </a:moveTo>
                  <a:cubicBezTo>
                    <a:pt x="40307" y="69870"/>
                    <a:pt x="42718" y="73652"/>
                    <a:pt x="43765" y="76820"/>
                  </a:cubicBezTo>
                  <a:cubicBezTo>
                    <a:pt x="45100" y="80856"/>
                    <a:pt x="45833" y="85092"/>
                    <a:pt x="46234" y="89295"/>
                  </a:cubicBezTo>
                  <a:cubicBezTo>
                    <a:pt x="45833" y="89229"/>
                    <a:pt x="45466" y="89129"/>
                    <a:pt x="45100" y="89062"/>
                  </a:cubicBezTo>
                  <a:lnTo>
                    <a:pt x="45100" y="89029"/>
                  </a:lnTo>
                  <a:cubicBezTo>
                    <a:pt x="44866" y="86093"/>
                    <a:pt x="44466" y="83158"/>
                    <a:pt x="43799" y="80256"/>
                  </a:cubicBezTo>
                  <a:cubicBezTo>
                    <a:pt x="43298" y="77954"/>
                    <a:pt x="42731" y="75452"/>
                    <a:pt x="41297" y="73484"/>
                  </a:cubicBezTo>
                  <a:cubicBezTo>
                    <a:pt x="40090" y="71785"/>
                    <a:pt x="38148" y="70835"/>
                    <a:pt x="36216" y="70835"/>
                  </a:cubicBezTo>
                  <a:cubicBezTo>
                    <a:pt x="35265" y="70835"/>
                    <a:pt x="34316" y="71065"/>
                    <a:pt x="33458" y="71549"/>
                  </a:cubicBezTo>
                  <a:cubicBezTo>
                    <a:pt x="33758" y="71149"/>
                    <a:pt x="34092" y="70782"/>
                    <a:pt x="34425" y="70415"/>
                  </a:cubicBezTo>
                  <a:cubicBezTo>
                    <a:pt x="34442" y="70432"/>
                    <a:pt x="34459" y="70440"/>
                    <a:pt x="34475" y="70440"/>
                  </a:cubicBezTo>
                  <a:cubicBezTo>
                    <a:pt x="34492" y="70440"/>
                    <a:pt x="34509" y="70432"/>
                    <a:pt x="34525" y="70415"/>
                  </a:cubicBezTo>
                  <a:cubicBezTo>
                    <a:pt x="35344" y="70038"/>
                    <a:pt x="36120" y="69870"/>
                    <a:pt x="36849" y="69870"/>
                  </a:cubicBezTo>
                  <a:close/>
                  <a:moveTo>
                    <a:pt x="76822" y="65445"/>
                  </a:moveTo>
                  <a:cubicBezTo>
                    <a:pt x="77356" y="65812"/>
                    <a:pt x="77890" y="66146"/>
                    <a:pt x="78423" y="66546"/>
                  </a:cubicBezTo>
                  <a:cubicBezTo>
                    <a:pt x="79524" y="67313"/>
                    <a:pt x="80525" y="68147"/>
                    <a:pt x="81392" y="69081"/>
                  </a:cubicBezTo>
                  <a:cubicBezTo>
                    <a:pt x="72619" y="70315"/>
                    <a:pt x="70418" y="80990"/>
                    <a:pt x="71585" y="88428"/>
                  </a:cubicBezTo>
                  <a:cubicBezTo>
                    <a:pt x="70051" y="88929"/>
                    <a:pt x="68450" y="89396"/>
                    <a:pt x="66882" y="89729"/>
                  </a:cubicBezTo>
                  <a:cubicBezTo>
                    <a:pt x="66515" y="84592"/>
                    <a:pt x="65848" y="79288"/>
                    <a:pt x="67616" y="74318"/>
                  </a:cubicBezTo>
                  <a:cubicBezTo>
                    <a:pt x="69117" y="70115"/>
                    <a:pt x="72386" y="66446"/>
                    <a:pt x="76822" y="65445"/>
                  </a:cubicBezTo>
                  <a:close/>
                  <a:moveTo>
                    <a:pt x="41714" y="65677"/>
                  </a:moveTo>
                  <a:cubicBezTo>
                    <a:pt x="46449" y="65677"/>
                    <a:pt x="48814" y="71407"/>
                    <a:pt x="49870" y="75419"/>
                  </a:cubicBezTo>
                  <a:cubicBezTo>
                    <a:pt x="51204" y="80389"/>
                    <a:pt x="51004" y="85059"/>
                    <a:pt x="50637" y="90096"/>
                  </a:cubicBezTo>
                  <a:cubicBezTo>
                    <a:pt x="49336" y="89896"/>
                    <a:pt x="48035" y="89662"/>
                    <a:pt x="46734" y="89396"/>
                  </a:cubicBezTo>
                  <a:cubicBezTo>
                    <a:pt x="46300" y="84359"/>
                    <a:pt x="45533" y="78621"/>
                    <a:pt x="43165" y="74051"/>
                  </a:cubicBezTo>
                  <a:cubicBezTo>
                    <a:pt x="41959" y="71694"/>
                    <a:pt x="39527" y="69487"/>
                    <a:pt x="36888" y="69487"/>
                  </a:cubicBezTo>
                  <a:cubicBezTo>
                    <a:pt x="36242" y="69487"/>
                    <a:pt x="35582" y="69619"/>
                    <a:pt x="34926" y="69915"/>
                  </a:cubicBezTo>
                  <a:cubicBezTo>
                    <a:pt x="35559" y="69248"/>
                    <a:pt x="36227" y="68647"/>
                    <a:pt x="36894" y="68047"/>
                  </a:cubicBezTo>
                  <a:cubicBezTo>
                    <a:pt x="37861" y="67246"/>
                    <a:pt x="38828" y="66479"/>
                    <a:pt x="39829" y="65779"/>
                  </a:cubicBezTo>
                  <a:cubicBezTo>
                    <a:pt x="39884" y="65833"/>
                    <a:pt x="39960" y="65888"/>
                    <a:pt x="40059" y="65888"/>
                  </a:cubicBezTo>
                  <a:cubicBezTo>
                    <a:pt x="40081" y="65888"/>
                    <a:pt x="40105" y="65885"/>
                    <a:pt x="40129" y="65879"/>
                  </a:cubicBezTo>
                  <a:cubicBezTo>
                    <a:pt x="40685" y="65741"/>
                    <a:pt x="41213" y="65677"/>
                    <a:pt x="41714" y="65677"/>
                  </a:cubicBezTo>
                  <a:close/>
                  <a:moveTo>
                    <a:pt x="62479" y="59274"/>
                  </a:moveTo>
                  <a:cubicBezTo>
                    <a:pt x="67315" y="60775"/>
                    <a:pt x="71919" y="62476"/>
                    <a:pt x="76188" y="65045"/>
                  </a:cubicBezTo>
                  <a:cubicBezTo>
                    <a:pt x="65714" y="67747"/>
                    <a:pt x="65181" y="81056"/>
                    <a:pt x="66515" y="89796"/>
                  </a:cubicBezTo>
                  <a:cubicBezTo>
                    <a:pt x="65224" y="90066"/>
                    <a:pt x="63906" y="90201"/>
                    <a:pt x="62585" y="90201"/>
                  </a:cubicBezTo>
                  <a:cubicBezTo>
                    <a:pt x="62439" y="90201"/>
                    <a:pt x="62292" y="90199"/>
                    <a:pt x="62145" y="90196"/>
                  </a:cubicBezTo>
                  <a:cubicBezTo>
                    <a:pt x="62112" y="90196"/>
                    <a:pt x="62078" y="90229"/>
                    <a:pt x="62045" y="90229"/>
                  </a:cubicBezTo>
                  <a:cubicBezTo>
                    <a:pt x="62112" y="89095"/>
                    <a:pt x="61945" y="87928"/>
                    <a:pt x="61811" y="86760"/>
                  </a:cubicBezTo>
                  <a:cubicBezTo>
                    <a:pt x="61645" y="84959"/>
                    <a:pt x="61678" y="83191"/>
                    <a:pt x="61745" y="81390"/>
                  </a:cubicBezTo>
                  <a:cubicBezTo>
                    <a:pt x="61978" y="74018"/>
                    <a:pt x="62245" y="66646"/>
                    <a:pt x="62479" y="59274"/>
                  </a:cubicBezTo>
                  <a:close/>
                  <a:moveTo>
                    <a:pt x="53105" y="59808"/>
                  </a:moveTo>
                  <a:cubicBezTo>
                    <a:pt x="53172" y="63344"/>
                    <a:pt x="53539" y="66879"/>
                    <a:pt x="53672" y="70415"/>
                  </a:cubicBezTo>
                  <a:cubicBezTo>
                    <a:pt x="53839" y="74251"/>
                    <a:pt x="53939" y="78087"/>
                    <a:pt x="53973" y="81924"/>
                  </a:cubicBezTo>
                  <a:cubicBezTo>
                    <a:pt x="53973" y="83825"/>
                    <a:pt x="53973" y="85760"/>
                    <a:pt x="53939" y="87661"/>
                  </a:cubicBezTo>
                  <a:cubicBezTo>
                    <a:pt x="53939" y="88562"/>
                    <a:pt x="53872" y="89529"/>
                    <a:pt x="53906" y="90430"/>
                  </a:cubicBezTo>
                  <a:cubicBezTo>
                    <a:pt x="52938" y="90363"/>
                    <a:pt x="51971" y="90263"/>
                    <a:pt x="50970" y="90129"/>
                  </a:cubicBezTo>
                  <a:cubicBezTo>
                    <a:pt x="52371" y="84525"/>
                    <a:pt x="51504" y="77887"/>
                    <a:pt x="49603" y="72517"/>
                  </a:cubicBezTo>
                  <a:cubicBezTo>
                    <a:pt x="48341" y="68947"/>
                    <a:pt x="45660" y="65094"/>
                    <a:pt x="41717" y="65094"/>
                  </a:cubicBezTo>
                  <a:cubicBezTo>
                    <a:pt x="41386" y="65094"/>
                    <a:pt x="41046" y="65121"/>
                    <a:pt x="40696" y="65178"/>
                  </a:cubicBezTo>
                  <a:cubicBezTo>
                    <a:pt x="44499" y="62710"/>
                    <a:pt x="48669" y="60942"/>
                    <a:pt x="53105" y="59808"/>
                  </a:cubicBezTo>
                  <a:close/>
                  <a:moveTo>
                    <a:pt x="58196" y="57389"/>
                  </a:moveTo>
                  <a:cubicBezTo>
                    <a:pt x="59568" y="57389"/>
                    <a:pt x="60848" y="57755"/>
                    <a:pt x="61945" y="58674"/>
                  </a:cubicBezTo>
                  <a:lnTo>
                    <a:pt x="61978" y="58674"/>
                  </a:lnTo>
                  <a:cubicBezTo>
                    <a:pt x="61912" y="58740"/>
                    <a:pt x="61845" y="58807"/>
                    <a:pt x="61845" y="58907"/>
                  </a:cubicBezTo>
                  <a:cubicBezTo>
                    <a:pt x="61678" y="65011"/>
                    <a:pt x="61478" y="71082"/>
                    <a:pt x="61278" y="77153"/>
                  </a:cubicBezTo>
                  <a:cubicBezTo>
                    <a:pt x="61178" y="80156"/>
                    <a:pt x="60944" y="83158"/>
                    <a:pt x="61178" y="86127"/>
                  </a:cubicBezTo>
                  <a:cubicBezTo>
                    <a:pt x="61378" y="88828"/>
                    <a:pt x="62345" y="94266"/>
                    <a:pt x="58209" y="94533"/>
                  </a:cubicBezTo>
                  <a:cubicBezTo>
                    <a:pt x="58102" y="94539"/>
                    <a:pt x="57998" y="94543"/>
                    <a:pt x="57897" y="94543"/>
                  </a:cubicBezTo>
                  <a:cubicBezTo>
                    <a:pt x="54033" y="94543"/>
                    <a:pt x="54540" y="89659"/>
                    <a:pt x="54573" y="86960"/>
                  </a:cubicBezTo>
                  <a:cubicBezTo>
                    <a:pt x="54573" y="83825"/>
                    <a:pt x="54573" y="80723"/>
                    <a:pt x="54506" y="77587"/>
                  </a:cubicBezTo>
                  <a:cubicBezTo>
                    <a:pt x="54406" y="71416"/>
                    <a:pt x="54406" y="65045"/>
                    <a:pt x="53606" y="58940"/>
                  </a:cubicBezTo>
                  <a:cubicBezTo>
                    <a:pt x="53572" y="58840"/>
                    <a:pt x="53539" y="58807"/>
                    <a:pt x="53506" y="58774"/>
                  </a:cubicBezTo>
                  <a:cubicBezTo>
                    <a:pt x="54306" y="57639"/>
                    <a:pt x="56508" y="57473"/>
                    <a:pt x="57675" y="57406"/>
                  </a:cubicBezTo>
                  <a:cubicBezTo>
                    <a:pt x="57850" y="57395"/>
                    <a:pt x="58024" y="57389"/>
                    <a:pt x="58196" y="57389"/>
                  </a:cubicBezTo>
                  <a:close/>
                  <a:moveTo>
                    <a:pt x="30533" y="105204"/>
                  </a:moveTo>
                  <a:cubicBezTo>
                    <a:pt x="30643" y="105204"/>
                    <a:pt x="30762" y="105216"/>
                    <a:pt x="30889" y="105240"/>
                  </a:cubicBezTo>
                  <a:cubicBezTo>
                    <a:pt x="31190" y="108609"/>
                    <a:pt x="31456" y="111978"/>
                    <a:pt x="31590" y="115381"/>
                  </a:cubicBezTo>
                  <a:cubicBezTo>
                    <a:pt x="29722" y="114413"/>
                    <a:pt x="29655" y="112479"/>
                    <a:pt x="29455" y="110577"/>
                  </a:cubicBezTo>
                  <a:cubicBezTo>
                    <a:pt x="29328" y="109626"/>
                    <a:pt x="28387" y="105204"/>
                    <a:pt x="30533" y="105204"/>
                  </a:cubicBezTo>
                  <a:close/>
                  <a:moveTo>
                    <a:pt x="85862" y="104840"/>
                  </a:moveTo>
                  <a:cubicBezTo>
                    <a:pt x="87163" y="105107"/>
                    <a:pt x="87730" y="105874"/>
                    <a:pt x="87530" y="107108"/>
                  </a:cubicBezTo>
                  <a:cubicBezTo>
                    <a:pt x="87530" y="107342"/>
                    <a:pt x="87530" y="107542"/>
                    <a:pt x="87530" y="107775"/>
                  </a:cubicBezTo>
                  <a:cubicBezTo>
                    <a:pt x="87530" y="108776"/>
                    <a:pt x="87396" y="109777"/>
                    <a:pt x="87230" y="110744"/>
                  </a:cubicBezTo>
                  <a:cubicBezTo>
                    <a:pt x="86963" y="112245"/>
                    <a:pt x="86729" y="114947"/>
                    <a:pt x="84995" y="115381"/>
                  </a:cubicBezTo>
                  <a:cubicBezTo>
                    <a:pt x="84965" y="115381"/>
                    <a:pt x="84962" y="115408"/>
                    <a:pt x="84961" y="115413"/>
                  </a:cubicBezTo>
                  <a:lnTo>
                    <a:pt x="84961" y="115413"/>
                  </a:lnTo>
                  <a:cubicBezTo>
                    <a:pt x="85095" y="111844"/>
                    <a:pt x="85428" y="108342"/>
                    <a:pt x="85862" y="104840"/>
                  </a:cubicBezTo>
                  <a:close/>
                  <a:moveTo>
                    <a:pt x="87096" y="82924"/>
                  </a:moveTo>
                  <a:cubicBezTo>
                    <a:pt x="85829" y="88895"/>
                    <a:pt x="84828" y="95166"/>
                    <a:pt x="84661" y="101237"/>
                  </a:cubicBezTo>
                  <a:cubicBezTo>
                    <a:pt x="81759" y="105540"/>
                    <a:pt x="78924" y="110044"/>
                    <a:pt x="74487" y="112879"/>
                  </a:cubicBezTo>
                  <a:cubicBezTo>
                    <a:pt x="70402" y="115473"/>
                    <a:pt x="65597" y="116735"/>
                    <a:pt x="60787" y="116735"/>
                  </a:cubicBezTo>
                  <a:cubicBezTo>
                    <a:pt x="60216" y="116735"/>
                    <a:pt x="59646" y="116717"/>
                    <a:pt x="59076" y="116682"/>
                  </a:cubicBezTo>
                  <a:cubicBezTo>
                    <a:pt x="53272" y="116281"/>
                    <a:pt x="47701" y="114180"/>
                    <a:pt x="42865" y="111078"/>
                  </a:cubicBezTo>
                  <a:cubicBezTo>
                    <a:pt x="38862" y="108476"/>
                    <a:pt x="35726" y="105240"/>
                    <a:pt x="32491" y="101871"/>
                  </a:cubicBezTo>
                  <a:cubicBezTo>
                    <a:pt x="31590" y="99136"/>
                    <a:pt x="31223" y="96167"/>
                    <a:pt x="30656" y="93332"/>
                  </a:cubicBezTo>
                  <a:cubicBezTo>
                    <a:pt x="30055" y="90296"/>
                    <a:pt x="29455" y="87294"/>
                    <a:pt x="28821" y="84292"/>
                  </a:cubicBezTo>
                  <a:lnTo>
                    <a:pt x="28821" y="84292"/>
                  </a:lnTo>
                  <a:cubicBezTo>
                    <a:pt x="36694" y="87694"/>
                    <a:pt x="45400" y="90363"/>
                    <a:pt x="53973" y="90963"/>
                  </a:cubicBezTo>
                  <a:cubicBezTo>
                    <a:pt x="54006" y="91330"/>
                    <a:pt x="54039" y="91664"/>
                    <a:pt x="54139" y="91997"/>
                  </a:cubicBezTo>
                  <a:cubicBezTo>
                    <a:pt x="54585" y="93813"/>
                    <a:pt x="56065" y="95142"/>
                    <a:pt x="57941" y="95142"/>
                  </a:cubicBezTo>
                  <a:cubicBezTo>
                    <a:pt x="58029" y="95142"/>
                    <a:pt x="58119" y="95139"/>
                    <a:pt x="58209" y="95133"/>
                  </a:cubicBezTo>
                  <a:cubicBezTo>
                    <a:pt x="60377" y="94966"/>
                    <a:pt x="61645" y="93065"/>
                    <a:pt x="61978" y="91097"/>
                  </a:cubicBezTo>
                  <a:cubicBezTo>
                    <a:pt x="62012" y="90930"/>
                    <a:pt x="62012" y="90763"/>
                    <a:pt x="62045" y="90563"/>
                  </a:cubicBezTo>
                  <a:cubicBezTo>
                    <a:pt x="62045" y="90596"/>
                    <a:pt x="62078" y="90596"/>
                    <a:pt x="62112" y="90596"/>
                  </a:cubicBezTo>
                  <a:cubicBezTo>
                    <a:pt x="62715" y="90703"/>
                    <a:pt x="63330" y="90752"/>
                    <a:pt x="63952" y="90752"/>
                  </a:cubicBezTo>
                  <a:cubicBezTo>
                    <a:pt x="67593" y="90752"/>
                    <a:pt x="71482" y="89101"/>
                    <a:pt x="74787" y="87961"/>
                  </a:cubicBezTo>
                  <a:cubicBezTo>
                    <a:pt x="78990" y="86527"/>
                    <a:pt x="83093" y="84826"/>
                    <a:pt x="87096" y="82924"/>
                  </a:cubicBezTo>
                  <a:close/>
                  <a:moveTo>
                    <a:pt x="30823" y="100637"/>
                  </a:moveTo>
                  <a:lnTo>
                    <a:pt x="30823" y="100637"/>
                  </a:lnTo>
                  <a:cubicBezTo>
                    <a:pt x="33925" y="105140"/>
                    <a:pt x="38461" y="109043"/>
                    <a:pt x="43065" y="111912"/>
                  </a:cubicBezTo>
                  <a:cubicBezTo>
                    <a:pt x="47968" y="114981"/>
                    <a:pt x="53572" y="117015"/>
                    <a:pt x="59376" y="117316"/>
                  </a:cubicBezTo>
                  <a:cubicBezTo>
                    <a:pt x="59889" y="117344"/>
                    <a:pt x="60403" y="117359"/>
                    <a:pt x="60917" y="117359"/>
                  </a:cubicBezTo>
                  <a:cubicBezTo>
                    <a:pt x="65789" y="117359"/>
                    <a:pt x="70687" y="116068"/>
                    <a:pt x="74821" y="113413"/>
                  </a:cubicBezTo>
                  <a:cubicBezTo>
                    <a:pt x="79624" y="110344"/>
                    <a:pt x="82626" y="105407"/>
                    <a:pt x="85762" y="100770"/>
                  </a:cubicBezTo>
                  <a:lnTo>
                    <a:pt x="85762" y="100770"/>
                  </a:lnTo>
                  <a:cubicBezTo>
                    <a:pt x="84861" y="105340"/>
                    <a:pt x="84494" y="110077"/>
                    <a:pt x="84328" y="114714"/>
                  </a:cubicBezTo>
                  <a:cubicBezTo>
                    <a:pt x="84227" y="117482"/>
                    <a:pt x="84261" y="120251"/>
                    <a:pt x="84328" y="123020"/>
                  </a:cubicBezTo>
                  <a:cubicBezTo>
                    <a:pt x="84428" y="126022"/>
                    <a:pt x="84127" y="128323"/>
                    <a:pt x="81826" y="130492"/>
                  </a:cubicBezTo>
                  <a:cubicBezTo>
                    <a:pt x="74721" y="137130"/>
                    <a:pt x="67082" y="143368"/>
                    <a:pt x="58276" y="147637"/>
                  </a:cubicBezTo>
                  <a:cubicBezTo>
                    <a:pt x="58242" y="147571"/>
                    <a:pt x="58209" y="147504"/>
                    <a:pt x="58109" y="147470"/>
                  </a:cubicBezTo>
                  <a:cubicBezTo>
                    <a:pt x="49569" y="143701"/>
                    <a:pt x="42231" y="137764"/>
                    <a:pt x="35893" y="130959"/>
                  </a:cubicBezTo>
                  <a:cubicBezTo>
                    <a:pt x="35126" y="130158"/>
                    <a:pt x="34392" y="129324"/>
                    <a:pt x="33691" y="128490"/>
                  </a:cubicBezTo>
                  <a:cubicBezTo>
                    <a:pt x="32491" y="127056"/>
                    <a:pt x="32124" y="125621"/>
                    <a:pt x="32157" y="123753"/>
                  </a:cubicBezTo>
                  <a:cubicBezTo>
                    <a:pt x="32190" y="121085"/>
                    <a:pt x="32257" y="118416"/>
                    <a:pt x="32190" y="115714"/>
                  </a:cubicBezTo>
                  <a:cubicBezTo>
                    <a:pt x="32057" y="110677"/>
                    <a:pt x="31690" y="105607"/>
                    <a:pt x="30823" y="100637"/>
                  </a:cubicBezTo>
                  <a:close/>
                  <a:moveTo>
                    <a:pt x="84428" y="127723"/>
                  </a:moveTo>
                  <a:cubicBezTo>
                    <a:pt x="88409" y="132420"/>
                    <a:pt x="94627" y="133797"/>
                    <a:pt x="100571" y="133797"/>
                  </a:cubicBezTo>
                  <a:cubicBezTo>
                    <a:pt x="101550" y="133797"/>
                    <a:pt x="102522" y="133760"/>
                    <a:pt x="103475" y="133694"/>
                  </a:cubicBezTo>
                  <a:cubicBezTo>
                    <a:pt x="103508" y="133694"/>
                    <a:pt x="103541" y="133694"/>
                    <a:pt x="103575" y="133661"/>
                  </a:cubicBezTo>
                  <a:cubicBezTo>
                    <a:pt x="103658" y="133711"/>
                    <a:pt x="103750" y="133736"/>
                    <a:pt x="103837" y="133736"/>
                  </a:cubicBezTo>
                  <a:cubicBezTo>
                    <a:pt x="103925" y="133736"/>
                    <a:pt x="104008" y="133711"/>
                    <a:pt x="104075" y="133661"/>
                  </a:cubicBezTo>
                  <a:lnTo>
                    <a:pt x="104075" y="133661"/>
                  </a:lnTo>
                  <a:cubicBezTo>
                    <a:pt x="104375" y="139265"/>
                    <a:pt x="102974" y="144835"/>
                    <a:pt x="99872" y="149539"/>
                  </a:cubicBezTo>
                  <a:cubicBezTo>
                    <a:pt x="99338" y="150373"/>
                    <a:pt x="98704" y="151173"/>
                    <a:pt x="98071" y="151940"/>
                  </a:cubicBezTo>
                  <a:cubicBezTo>
                    <a:pt x="91566" y="146069"/>
                    <a:pt x="84761" y="140299"/>
                    <a:pt x="77689" y="135128"/>
                  </a:cubicBezTo>
                  <a:cubicBezTo>
                    <a:pt x="79324" y="133694"/>
                    <a:pt x="80958" y="132260"/>
                    <a:pt x="82493" y="130759"/>
                  </a:cubicBezTo>
                  <a:cubicBezTo>
                    <a:pt x="83427" y="129825"/>
                    <a:pt x="84061" y="128790"/>
                    <a:pt x="84428" y="127723"/>
                  </a:cubicBezTo>
                  <a:close/>
                  <a:moveTo>
                    <a:pt x="32390" y="127723"/>
                  </a:moveTo>
                  <a:cubicBezTo>
                    <a:pt x="33024" y="128824"/>
                    <a:pt x="33958" y="129758"/>
                    <a:pt x="34826" y="130725"/>
                  </a:cubicBezTo>
                  <a:cubicBezTo>
                    <a:pt x="36327" y="132360"/>
                    <a:pt x="37861" y="133927"/>
                    <a:pt x="39429" y="135429"/>
                  </a:cubicBezTo>
                  <a:cubicBezTo>
                    <a:pt x="33124" y="140932"/>
                    <a:pt x="26853" y="146503"/>
                    <a:pt x="20715" y="152174"/>
                  </a:cubicBezTo>
                  <a:cubicBezTo>
                    <a:pt x="16079" y="147304"/>
                    <a:pt x="12743" y="141433"/>
                    <a:pt x="12410" y="134294"/>
                  </a:cubicBezTo>
                  <a:lnTo>
                    <a:pt x="12410" y="134294"/>
                  </a:lnTo>
                  <a:cubicBezTo>
                    <a:pt x="13048" y="134372"/>
                    <a:pt x="13702" y="134408"/>
                    <a:pt x="14364" y="134408"/>
                  </a:cubicBezTo>
                  <a:cubicBezTo>
                    <a:pt x="17401" y="134408"/>
                    <a:pt x="20612" y="133652"/>
                    <a:pt x="23351" y="132693"/>
                  </a:cubicBezTo>
                  <a:cubicBezTo>
                    <a:pt x="26520" y="131592"/>
                    <a:pt x="29955" y="130058"/>
                    <a:pt x="32390" y="127723"/>
                  </a:cubicBezTo>
                  <a:close/>
                  <a:moveTo>
                    <a:pt x="39796" y="135762"/>
                  </a:moveTo>
                  <a:cubicBezTo>
                    <a:pt x="45100" y="140766"/>
                    <a:pt x="51070" y="145069"/>
                    <a:pt x="57775" y="148038"/>
                  </a:cubicBezTo>
                  <a:cubicBezTo>
                    <a:pt x="57820" y="148038"/>
                    <a:pt x="57864" y="148052"/>
                    <a:pt x="57899" y="148052"/>
                  </a:cubicBezTo>
                  <a:cubicBezTo>
                    <a:pt x="57916" y="148052"/>
                    <a:pt x="57931" y="148049"/>
                    <a:pt x="57942" y="148038"/>
                  </a:cubicBezTo>
                  <a:cubicBezTo>
                    <a:pt x="57968" y="148142"/>
                    <a:pt x="58055" y="148226"/>
                    <a:pt x="58171" y="148226"/>
                  </a:cubicBezTo>
                  <a:cubicBezTo>
                    <a:pt x="58204" y="148226"/>
                    <a:pt x="58239" y="148219"/>
                    <a:pt x="58276" y="148204"/>
                  </a:cubicBezTo>
                  <a:lnTo>
                    <a:pt x="58309" y="148204"/>
                  </a:lnTo>
                  <a:cubicBezTo>
                    <a:pt x="57408" y="157945"/>
                    <a:pt x="57809" y="167918"/>
                    <a:pt x="58609" y="177659"/>
                  </a:cubicBezTo>
                  <a:cubicBezTo>
                    <a:pt x="54806" y="174190"/>
                    <a:pt x="50036" y="171921"/>
                    <a:pt x="45600" y="169353"/>
                  </a:cubicBezTo>
                  <a:cubicBezTo>
                    <a:pt x="40563" y="166417"/>
                    <a:pt x="35493" y="163482"/>
                    <a:pt x="30623" y="160280"/>
                  </a:cubicBezTo>
                  <a:cubicBezTo>
                    <a:pt x="27187" y="158011"/>
                    <a:pt x="23851" y="155409"/>
                    <a:pt x="20982" y="152474"/>
                  </a:cubicBezTo>
                  <a:cubicBezTo>
                    <a:pt x="27354" y="147037"/>
                    <a:pt x="33591" y="141399"/>
                    <a:pt x="39796" y="135762"/>
                  </a:cubicBezTo>
                  <a:close/>
                  <a:moveTo>
                    <a:pt x="77389" y="135362"/>
                  </a:moveTo>
                  <a:cubicBezTo>
                    <a:pt x="84194" y="140999"/>
                    <a:pt x="91066" y="146536"/>
                    <a:pt x="97770" y="152274"/>
                  </a:cubicBezTo>
                  <a:cubicBezTo>
                    <a:pt x="94668" y="155776"/>
                    <a:pt x="90665" y="158445"/>
                    <a:pt x="86663" y="160880"/>
                  </a:cubicBezTo>
                  <a:cubicBezTo>
                    <a:pt x="77456" y="166451"/>
                    <a:pt x="67082" y="170587"/>
                    <a:pt x="59076" y="177959"/>
                  </a:cubicBezTo>
                  <a:cubicBezTo>
                    <a:pt x="59076" y="177926"/>
                    <a:pt x="59076" y="177926"/>
                    <a:pt x="59076" y="177892"/>
                  </a:cubicBezTo>
                  <a:cubicBezTo>
                    <a:pt x="58242" y="167918"/>
                    <a:pt x="58409" y="158045"/>
                    <a:pt x="58609" y="148071"/>
                  </a:cubicBezTo>
                  <a:cubicBezTo>
                    <a:pt x="63112" y="146170"/>
                    <a:pt x="67215" y="143434"/>
                    <a:pt x="71051" y="140499"/>
                  </a:cubicBezTo>
                  <a:cubicBezTo>
                    <a:pt x="73186" y="138831"/>
                    <a:pt x="75321" y="137130"/>
                    <a:pt x="77389" y="135362"/>
                  </a:cubicBezTo>
                  <a:close/>
                  <a:moveTo>
                    <a:pt x="106513" y="132569"/>
                  </a:moveTo>
                  <a:cubicBezTo>
                    <a:pt x="107202" y="132569"/>
                    <a:pt x="107872" y="132613"/>
                    <a:pt x="108278" y="132627"/>
                  </a:cubicBezTo>
                  <a:cubicBezTo>
                    <a:pt x="108278" y="132660"/>
                    <a:pt x="108245" y="132693"/>
                    <a:pt x="108278" y="132727"/>
                  </a:cubicBezTo>
                  <a:cubicBezTo>
                    <a:pt x="110880" y="145569"/>
                    <a:pt x="101573" y="157711"/>
                    <a:pt x="91132" y="164082"/>
                  </a:cubicBezTo>
                  <a:cubicBezTo>
                    <a:pt x="80525" y="170554"/>
                    <a:pt x="68850" y="175390"/>
                    <a:pt x="58876" y="182963"/>
                  </a:cubicBezTo>
                  <a:cubicBezTo>
                    <a:pt x="51371" y="176892"/>
                    <a:pt x="42698" y="172622"/>
                    <a:pt x="34359" y="167918"/>
                  </a:cubicBezTo>
                  <a:cubicBezTo>
                    <a:pt x="25586" y="162948"/>
                    <a:pt x="16546" y="157044"/>
                    <a:pt x="11409" y="148104"/>
                  </a:cubicBezTo>
                  <a:cubicBezTo>
                    <a:pt x="9874" y="145436"/>
                    <a:pt x="8707" y="142467"/>
                    <a:pt x="8207" y="139398"/>
                  </a:cubicBezTo>
                  <a:cubicBezTo>
                    <a:pt x="8006" y="137897"/>
                    <a:pt x="7940" y="136396"/>
                    <a:pt x="8073" y="134861"/>
                  </a:cubicBezTo>
                  <a:cubicBezTo>
                    <a:pt x="8173" y="133494"/>
                    <a:pt x="8507" y="133294"/>
                    <a:pt x="9874" y="133294"/>
                  </a:cubicBezTo>
                  <a:cubicBezTo>
                    <a:pt x="10775" y="133327"/>
                    <a:pt x="11642" y="133427"/>
                    <a:pt x="12510" y="133594"/>
                  </a:cubicBezTo>
                  <a:cubicBezTo>
                    <a:pt x="12510" y="133627"/>
                    <a:pt x="12543" y="133661"/>
                    <a:pt x="12576" y="133727"/>
                  </a:cubicBezTo>
                  <a:cubicBezTo>
                    <a:pt x="12576" y="133727"/>
                    <a:pt x="12610" y="133727"/>
                    <a:pt x="12610" y="133761"/>
                  </a:cubicBezTo>
                  <a:cubicBezTo>
                    <a:pt x="12510" y="133761"/>
                    <a:pt x="12410" y="133761"/>
                    <a:pt x="12343" y="133794"/>
                  </a:cubicBezTo>
                  <a:cubicBezTo>
                    <a:pt x="12243" y="133794"/>
                    <a:pt x="12176" y="133827"/>
                    <a:pt x="12143" y="133861"/>
                  </a:cubicBezTo>
                  <a:cubicBezTo>
                    <a:pt x="12043" y="133894"/>
                    <a:pt x="11976" y="133961"/>
                    <a:pt x="11976" y="134061"/>
                  </a:cubicBezTo>
                  <a:cubicBezTo>
                    <a:pt x="11709" y="144702"/>
                    <a:pt x="19648" y="153241"/>
                    <a:pt x="27754" y="159012"/>
                  </a:cubicBezTo>
                  <a:cubicBezTo>
                    <a:pt x="32591" y="162448"/>
                    <a:pt x="37761" y="165417"/>
                    <a:pt x="42865" y="168419"/>
                  </a:cubicBezTo>
                  <a:cubicBezTo>
                    <a:pt x="48202" y="171554"/>
                    <a:pt x="54206" y="174256"/>
                    <a:pt x="58709" y="178559"/>
                  </a:cubicBezTo>
                  <a:cubicBezTo>
                    <a:pt x="58779" y="178629"/>
                    <a:pt x="58855" y="178658"/>
                    <a:pt x="58927" y="178658"/>
                  </a:cubicBezTo>
                  <a:cubicBezTo>
                    <a:pt x="59027" y="178658"/>
                    <a:pt x="59118" y="178603"/>
                    <a:pt x="59176" y="178526"/>
                  </a:cubicBezTo>
                  <a:cubicBezTo>
                    <a:pt x="59243" y="178526"/>
                    <a:pt x="59310" y="178526"/>
                    <a:pt x="59376" y="178459"/>
                  </a:cubicBezTo>
                  <a:cubicBezTo>
                    <a:pt x="68483" y="170720"/>
                    <a:pt x="79591" y="166351"/>
                    <a:pt x="89531" y="159846"/>
                  </a:cubicBezTo>
                  <a:cubicBezTo>
                    <a:pt x="94101" y="156877"/>
                    <a:pt x="98404" y="153441"/>
                    <a:pt x="101206" y="148638"/>
                  </a:cubicBezTo>
                  <a:cubicBezTo>
                    <a:pt x="103875" y="144001"/>
                    <a:pt x="105109" y="138664"/>
                    <a:pt x="104675" y="133327"/>
                  </a:cubicBezTo>
                  <a:cubicBezTo>
                    <a:pt x="104675" y="133134"/>
                    <a:pt x="104524" y="133038"/>
                    <a:pt x="104371" y="133038"/>
                  </a:cubicBezTo>
                  <a:cubicBezTo>
                    <a:pt x="104286" y="133038"/>
                    <a:pt x="104201" y="133067"/>
                    <a:pt x="104142" y="133127"/>
                  </a:cubicBezTo>
                  <a:cubicBezTo>
                    <a:pt x="104108" y="133127"/>
                    <a:pt x="104108" y="133160"/>
                    <a:pt x="104075" y="133160"/>
                  </a:cubicBezTo>
                  <a:cubicBezTo>
                    <a:pt x="104338" y="132674"/>
                    <a:pt x="105449" y="132569"/>
                    <a:pt x="106513" y="132569"/>
                  </a:cubicBezTo>
                  <a:close/>
                  <a:moveTo>
                    <a:pt x="52800" y="1"/>
                  </a:moveTo>
                  <a:cubicBezTo>
                    <a:pt x="51827" y="1"/>
                    <a:pt x="50859" y="34"/>
                    <a:pt x="49903" y="98"/>
                  </a:cubicBezTo>
                  <a:cubicBezTo>
                    <a:pt x="49603" y="98"/>
                    <a:pt x="49503" y="432"/>
                    <a:pt x="49669" y="632"/>
                  </a:cubicBezTo>
                  <a:cubicBezTo>
                    <a:pt x="50337" y="1399"/>
                    <a:pt x="50770" y="2133"/>
                    <a:pt x="51137" y="3034"/>
                  </a:cubicBezTo>
                  <a:cubicBezTo>
                    <a:pt x="50783" y="3012"/>
                    <a:pt x="50432" y="3001"/>
                    <a:pt x="50084" y="3001"/>
                  </a:cubicBezTo>
                  <a:cubicBezTo>
                    <a:pt x="40838" y="3001"/>
                    <a:pt x="33829" y="10488"/>
                    <a:pt x="25953" y="14442"/>
                  </a:cubicBezTo>
                  <a:cubicBezTo>
                    <a:pt x="25752" y="14542"/>
                    <a:pt x="25752" y="14876"/>
                    <a:pt x="25953" y="14976"/>
                  </a:cubicBezTo>
                  <a:cubicBezTo>
                    <a:pt x="26786" y="15409"/>
                    <a:pt x="27620" y="15810"/>
                    <a:pt x="28454" y="16243"/>
                  </a:cubicBezTo>
                  <a:cubicBezTo>
                    <a:pt x="23351" y="19079"/>
                    <a:pt x="17713" y="20646"/>
                    <a:pt x="11842" y="20813"/>
                  </a:cubicBezTo>
                  <a:cubicBezTo>
                    <a:pt x="11642" y="20813"/>
                    <a:pt x="11409" y="21080"/>
                    <a:pt x="11576" y="21280"/>
                  </a:cubicBezTo>
                  <a:cubicBezTo>
                    <a:pt x="12376" y="22348"/>
                    <a:pt x="13310" y="23248"/>
                    <a:pt x="14378" y="24015"/>
                  </a:cubicBezTo>
                  <a:cubicBezTo>
                    <a:pt x="14190" y="24028"/>
                    <a:pt x="14002" y="24034"/>
                    <a:pt x="13816" y="24034"/>
                  </a:cubicBezTo>
                  <a:cubicBezTo>
                    <a:pt x="9465" y="24034"/>
                    <a:pt x="5544" y="20725"/>
                    <a:pt x="4904" y="16343"/>
                  </a:cubicBezTo>
                  <a:cubicBezTo>
                    <a:pt x="4886" y="16200"/>
                    <a:pt x="4763" y="16134"/>
                    <a:pt x="4632" y="16134"/>
                  </a:cubicBezTo>
                  <a:cubicBezTo>
                    <a:pt x="4518" y="16134"/>
                    <a:pt x="4399" y="16184"/>
                    <a:pt x="4337" y="16277"/>
                  </a:cubicBezTo>
                  <a:cubicBezTo>
                    <a:pt x="1" y="23648"/>
                    <a:pt x="1869" y="32955"/>
                    <a:pt x="7840" y="38826"/>
                  </a:cubicBezTo>
                  <a:cubicBezTo>
                    <a:pt x="12584" y="43519"/>
                    <a:pt x="18926" y="45570"/>
                    <a:pt x="25380" y="45570"/>
                  </a:cubicBezTo>
                  <a:cubicBezTo>
                    <a:pt x="27320" y="45570"/>
                    <a:pt x="29270" y="45385"/>
                    <a:pt x="31190" y="45030"/>
                  </a:cubicBezTo>
                  <a:lnTo>
                    <a:pt x="31190" y="45030"/>
                  </a:lnTo>
                  <a:cubicBezTo>
                    <a:pt x="29822" y="45864"/>
                    <a:pt x="28388" y="46532"/>
                    <a:pt x="26820" y="46965"/>
                  </a:cubicBezTo>
                  <a:cubicBezTo>
                    <a:pt x="26486" y="47065"/>
                    <a:pt x="26520" y="47466"/>
                    <a:pt x="26820" y="47566"/>
                  </a:cubicBezTo>
                  <a:cubicBezTo>
                    <a:pt x="28039" y="48039"/>
                    <a:pt x="29265" y="48223"/>
                    <a:pt x="30492" y="48223"/>
                  </a:cubicBezTo>
                  <a:cubicBezTo>
                    <a:pt x="33160" y="48223"/>
                    <a:pt x="35834" y="47350"/>
                    <a:pt x="38461" y="46665"/>
                  </a:cubicBezTo>
                  <a:cubicBezTo>
                    <a:pt x="40075" y="46259"/>
                    <a:pt x="41722" y="45998"/>
                    <a:pt x="43309" y="45998"/>
                  </a:cubicBezTo>
                  <a:cubicBezTo>
                    <a:pt x="46413" y="45998"/>
                    <a:pt x="49283" y="46997"/>
                    <a:pt x="51204" y="49867"/>
                  </a:cubicBezTo>
                  <a:cubicBezTo>
                    <a:pt x="49569" y="49267"/>
                    <a:pt x="47902" y="48766"/>
                    <a:pt x="46167" y="48433"/>
                  </a:cubicBezTo>
                  <a:cubicBezTo>
                    <a:pt x="46139" y="48426"/>
                    <a:pt x="46111" y="48422"/>
                    <a:pt x="46084" y="48422"/>
                  </a:cubicBezTo>
                  <a:cubicBezTo>
                    <a:pt x="45861" y="48422"/>
                    <a:pt x="45711" y="48658"/>
                    <a:pt x="45800" y="48867"/>
                  </a:cubicBezTo>
                  <a:cubicBezTo>
                    <a:pt x="47001" y="51368"/>
                    <a:pt x="49002" y="53203"/>
                    <a:pt x="51604" y="54104"/>
                  </a:cubicBezTo>
                  <a:cubicBezTo>
                    <a:pt x="51337" y="54237"/>
                    <a:pt x="51070" y="54404"/>
                    <a:pt x="50870" y="54571"/>
                  </a:cubicBezTo>
                  <a:cubicBezTo>
                    <a:pt x="49269" y="55838"/>
                    <a:pt x="50203" y="58207"/>
                    <a:pt x="50704" y="59841"/>
                  </a:cubicBezTo>
                  <a:cubicBezTo>
                    <a:pt x="45200" y="61476"/>
                    <a:pt x="40029" y="64378"/>
                    <a:pt x="35826" y="68247"/>
                  </a:cubicBezTo>
                  <a:cubicBezTo>
                    <a:pt x="33725" y="70148"/>
                    <a:pt x="31823" y="72350"/>
                    <a:pt x="30756" y="74985"/>
                  </a:cubicBezTo>
                  <a:cubicBezTo>
                    <a:pt x="29588" y="77921"/>
                    <a:pt x="29755" y="81190"/>
                    <a:pt x="30222" y="84292"/>
                  </a:cubicBezTo>
                  <a:cubicBezTo>
                    <a:pt x="29722" y="84125"/>
                    <a:pt x="29222" y="83958"/>
                    <a:pt x="28721" y="83792"/>
                  </a:cubicBezTo>
                  <a:cubicBezTo>
                    <a:pt x="28671" y="83716"/>
                    <a:pt x="28565" y="83679"/>
                    <a:pt x="28473" y="83679"/>
                  </a:cubicBezTo>
                  <a:cubicBezTo>
                    <a:pt x="28442" y="83679"/>
                    <a:pt x="28413" y="83683"/>
                    <a:pt x="28388" y="83691"/>
                  </a:cubicBezTo>
                  <a:cubicBezTo>
                    <a:pt x="28254" y="83691"/>
                    <a:pt x="28154" y="83858"/>
                    <a:pt x="28187" y="83958"/>
                  </a:cubicBezTo>
                  <a:cubicBezTo>
                    <a:pt x="28187" y="83992"/>
                    <a:pt x="28187" y="83992"/>
                    <a:pt x="28187" y="84025"/>
                  </a:cubicBezTo>
                  <a:cubicBezTo>
                    <a:pt x="28821" y="87294"/>
                    <a:pt x="29522" y="90563"/>
                    <a:pt x="30189" y="93799"/>
                  </a:cubicBezTo>
                  <a:cubicBezTo>
                    <a:pt x="30522" y="95433"/>
                    <a:pt x="30856" y="97068"/>
                    <a:pt x="31223" y="98702"/>
                  </a:cubicBezTo>
                  <a:cubicBezTo>
                    <a:pt x="31390" y="99536"/>
                    <a:pt x="31490" y="100403"/>
                    <a:pt x="31823" y="101204"/>
                  </a:cubicBezTo>
                  <a:cubicBezTo>
                    <a:pt x="31490" y="100837"/>
                    <a:pt x="31156" y="100504"/>
                    <a:pt x="30789" y="100137"/>
                  </a:cubicBezTo>
                  <a:cubicBezTo>
                    <a:pt x="30771" y="100128"/>
                    <a:pt x="30751" y="100123"/>
                    <a:pt x="30730" y="100123"/>
                  </a:cubicBezTo>
                  <a:cubicBezTo>
                    <a:pt x="30674" y="100123"/>
                    <a:pt x="30614" y="100154"/>
                    <a:pt x="30589" y="100203"/>
                  </a:cubicBezTo>
                  <a:cubicBezTo>
                    <a:pt x="30572" y="100198"/>
                    <a:pt x="30554" y="100195"/>
                    <a:pt x="30536" y="100195"/>
                  </a:cubicBezTo>
                  <a:cubicBezTo>
                    <a:pt x="30448" y="100195"/>
                    <a:pt x="30361" y="100260"/>
                    <a:pt x="30389" y="100370"/>
                  </a:cubicBezTo>
                  <a:cubicBezTo>
                    <a:pt x="30522" y="101838"/>
                    <a:pt x="30689" y="103272"/>
                    <a:pt x="30823" y="104740"/>
                  </a:cubicBezTo>
                  <a:cubicBezTo>
                    <a:pt x="30630" y="104689"/>
                    <a:pt x="30453" y="104665"/>
                    <a:pt x="30293" y="104665"/>
                  </a:cubicBezTo>
                  <a:cubicBezTo>
                    <a:pt x="28229" y="104665"/>
                    <a:pt x="28700" y="108580"/>
                    <a:pt x="28855" y="109910"/>
                  </a:cubicBezTo>
                  <a:cubicBezTo>
                    <a:pt x="29088" y="111878"/>
                    <a:pt x="29121" y="115414"/>
                    <a:pt x="31590" y="115748"/>
                  </a:cubicBezTo>
                  <a:cubicBezTo>
                    <a:pt x="31623" y="116348"/>
                    <a:pt x="31623" y="116915"/>
                    <a:pt x="31623" y="117482"/>
                  </a:cubicBezTo>
                  <a:cubicBezTo>
                    <a:pt x="31690" y="120118"/>
                    <a:pt x="31290" y="122886"/>
                    <a:pt x="31623" y="125488"/>
                  </a:cubicBezTo>
                  <a:cubicBezTo>
                    <a:pt x="31690" y="126189"/>
                    <a:pt x="31890" y="126789"/>
                    <a:pt x="32190" y="127356"/>
                  </a:cubicBezTo>
                  <a:cubicBezTo>
                    <a:pt x="29155" y="129224"/>
                    <a:pt x="26353" y="131092"/>
                    <a:pt x="22917" y="132193"/>
                  </a:cubicBezTo>
                  <a:cubicBezTo>
                    <a:pt x="19648" y="133260"/>
                    <a:pt x="16446" y="133494"/>
                    <a:pt x="13077" y="133727"/>
                  </a:cubicBezTo>
                  <a:cubicBezTo>
                    <a:pt x="13077" y="133694"/>
                    <a:pt x="13077" y="133627"/>
                    <a:pt x="13043" y="133594"/>
                  </a:cubicBezTo>
                  <a:cubicBezTo>
                    <a:pt x="13143" y="133494"/>
                    <a:pt x="13143" y="133294"/>
                    <a:pt x="12977" y="133260"/>
                  </a:cubicBezTo>
                  <a:cubicBezTo>
                    <a:pt x="11818" y="132929"/>
                    <a:pt x="10659" y="132799"/>
                    <a:pt x="9476" y="132799"/>
                  </a:cubicBezTo>
                  <a:cubicBezTo>
                    <a:pt x="8991" y="132799"/>
                    <a:pt x="8501" y="132821"/>
                    <a:pt x="8006" y="132860"/>
                  </a:cubicBezTo>
                  <a:cubicBezTo>
                    <a:pt x="7906" y="132860"/>
                    <a:pt x="7773" y="132927"/>
                    <a:pt x="7773" y="133060"/>
                  </a:cubicBezTo>
                  <a:cubicBezTo>
                    <a:pt x="6038" y="143001"/>
                    <a:pt x="12143" y="152074"/>
                    <a:pt x="19281" y="158345"/>
                  </a:cubicBezTo>
                  <a:cubicBezTo>
                    <a:pt x="26620" y="164816"/>
                    <a:pt x="35459" y="169153"/>
                    <a:pt x="43932" y="173889"/>
                  </a:cubicBezTo>
                  <a:cubicBezTo>
                    <a:pt x="49069" y="176758"/>
                    <a:pt x="54106" y="179827"/>
                    <a:pt x="58676" y="183563"/>
                  </a:cubicBezTo>
                  <a:cubicBezTo>
                    <a:pt x="58739" y="183617"/>
                    <a:pt x="58807" y="183639"/>
                    <a:pt x="58872" y="183639"/>
                  </a:cubicBezTo>
                  <a:cubicBezTo>
                    <a:pt x="59047" y="183639"/>
                    <a:pt x="59201" y="183476"/>
                    <a:pt x="59176" y="183329"/>
                  </a:cubicBezTo>
                  <a:cubicBezTo>
                    <a:pt x="65247" y="179827"/>
                    <a:pt x="71018" y="175891"/>
                    <a:pt x="77122" y="172455"/>
                  </a:cubicBezTo>
                  <a:cubicBezTo>
                    <a:pt x="82760" y="169319"/>
                    <a:pt x="88797" y="166651"/>
                    <a:pt x="94135" y="162915"/>
                  </a:cubicBezTo>
                  <a:cubicBezTo>
                    <a:pt x="103575" y="156310"/>
                    <a:pt x="111313" y="144468"/>
                    <a:pt x="108878" y="132560"/>
                  </a:cubicBezTo>
                  <a:cubicBezTo>
                    <a:pt x="108845" y="132460"/>
                    <a:pt x="108812" y="132426"/>
                    <a:pt x="108778" y="132393"/>
                  </a:cubicBezTo>
                  <a:cubicBezTo>
                    <a:pt x="108778" y="132260"/>
                    <a:pt x="108678" y="132160"/>
                    <a:pt x="108511" y="132126"/>
                  </a:cubicBezTo>
                  <a:cubicBezTo>
                    <a:pt x="107945" y="132095"/>
                    <a:pt x="107327" y="132063"/>
                    <a:pt x="106706" y="132063"/>
                  </a:cubicBezTo>
                  <a:cubicBezTo>
                    <a:pt x="106010" y="132063"/>
                    <a:pt x="105310" y="132103"/>
                    <a:pt x="104675" y="132226"/>
                  </a:cubicBezTo>
                  <a:cubicBezTo>
                    <a:pt x="104142" y="132360"/>
                    <a:pt x="103708" y="132593"/>
                    <a:pt x="103641" y="133127"/>
                  </a:cubicBezTo>
                  <a:cubicBezTo>
                    <a:pt x="103608" y="133094"/>
                    <a:pt x="103541" y="133094"/>
                    <a:pt x="103475" y="133094"/>
                  </a:cubicBezTo>
                  <a:cubicBezTo>
                    <a:pt x="102614" y="133144"/>
                    <a:pt x="101753" y="133171"/>
                    <a:pt x="100897" y="133171"/>
                  </a:cubicBezTo>
                  <a:cubicBezTo>
                    <a:pt x="94917" y="133171"/>
                    <a:pt x="89129" y="131824"/>
                    <a:pt x="84694" y="127389"/>
                  </a:cubicBezTo>
                  <a:cubicBezTo>
                    <a:pt x="84661" y="127356"/>
                    <a:pt x="84594" y="127323"/>
                    <a:pt x="84561" y="127323"/>
                  </a:cubicBezTo>
                  <a:cubicBezTo>
                    <a:pt x="85495" y="124287"/>
                    <a:pt x="84861" y="120751"/>
                    <a:pt x="84895" y="117482"/>
                  </a:cubicBezTo>
                  <a:cubicBezTo>
                    <a:pt x="84928" y="116915"/>
                    <a:pt x="84928" y="116382"/>
                    <a:pt x="84961" y="115814"/>
                  </a:cubicBezTo>
                  <a:cubicBezTo>
                    <a:pt x="84995" y="115848"/>
                    <a:pt x="85061" y="115848"/>
                    <a:pt x="85128" y="115848"/>
                  </a:cubicBezTo>
                  <a:cubicBezTo>
                    <a:pt x="86229" y="115681"/>
                    <a:pt x="86729" y="114814"/>
                    <a:pt x="87063" y="113780"/>
                  </a:cubicBezTo>
                  <a:cubicBezTo>
                    <a:pt x="87663" y="111912"/>
                    <a:pt x="88064" y="109743"/>
                    <a:pt x="88064" y="107775"/>
                  </a:cubicBezTo>
                  <a:cubicBezTo>
                    <a:pt x="88064" y="106775"/>
                    <a:pt x="88130" y="104907"/>
                    <a:pt x="87063" y="104373"/>
                  </a:cubicBezTo>
                  <a:cubicBezTo>
                    <a:pt x="86888" y="104276"/>
                    <a:pt x="86656" y="104224"/>
                    <a:pt x="86421" y="104224"/>
                  </a:cubicBezTo>
                  <a:cubicBezTo>
                    <a:pt x="86252" y="104224"/>
                    <a:pt x="86082" y="104251"/>
                    <a:pt x="85929" y="104306"/>
                  </a:cubicBezTo>
                  <a:cubicBezTo>
                    <a:pt x="86129" y="102772"/>
                    <a:pt x="86329" y="101237"/>
                    <a:pt x="86562" y="99670"/>
                  </a:cubicBezTo>
                  <a:cubicBezTo>
                    <a:pt x="86562" y="99503"/>
                    <a:pt x="86429" y="99369"/>
                    <a:pt x="86296" y="99336"/>
                  </a:cubicBezTo>
                  <a:cubicBezTo>
                    <a:pt x="86244" y="99310"/>
                    <a:pt x="86182" y="99294"/>
                    <a:pt x="86120" y="99294"/>
                  </a:cubicBezTo>
                  <a:cubicBezTo>
                    <a:pt x="86022" y="99294"/>
                    <a:pt x="85923" y="99334"/>
                    <a:pt x="85862" y="99436"/>
                  </a:cubicBezTo>
                  <a:cubicBezTo>
                    <a:pt x="85628" y="99803"/>
                    <a:pt x="85395" y="100137"/>
                    <a:pt x="85128" y="100504"/>
                  </a:cubicBezTo>
                  <a:cubicBezTo>
                    <a:pt x="85962" y="94566"/>
                    <a:pt x="86629" y="88628"/>
                    <a:pt x="87730" y="82724"/>
                  </a:cubicBezTo>
                  <a:cubicBezTo>
                    <a:pt x="87730" y="82624"/>
                    <a:pt x="87697" y="82524"/>
                    <a:pt x="87597" y="82457"/>
                  </a:cubicBezTo>
                  <a:cubicBezTo>
                    <a:pt x="87571" y="82330"/>
                    <a:pt x="87449" y="82223"/>
                    <a:pt x="87304" y="82223"/>
                  </a:cubicBezTo>
                  <a:cubicBezTo>
                    <a:pt x="87258" y="82223"/>
                    <a:pt x="87211" y="82233"/>
                    <a:pt x="87163" y="82257"/>
                  </a:cubicBezTo>
                  <a:cubicBezTo>
                    <a:pt x="86863" y="82391"/>
                    <a:pt x="86529" y="82524"/>
                    <a:pt x="86229" y="82691"/>
                  </a:cubicBezTo>
                  <a:cubicBezTo>
                    <a:pt x="85995" y="77687"/>
                    <a:pt x="85295" y="73017"/>
                    <a:pt x="82259" y="69281"/>
                  </a:cubicBezTo>
                  <a:cubicBezTo>
                    <a:pt x="82320" y="69159"/>
                    <a:pt x="82270" y="69010"/>
                    <a:pt x="82109" y="69010"/>
                  </a:cubicBezTo>
                  <a:cubicBezTo>
                    <a:pt x="82093" y="69010"/>
                    <a:pt x="82077" y="69011"/>
                    <a:pt x="82059" y="69014"/>
                  </a:cubicBezTo>
                  <a:lnTo>
                    <a:pt x="82026" y="69014"/>
                  </a:lnTo>
                  <a:cubicBezTo>
                    <a:pt x="81425" y="68280"/>
                    <a:pt x="80725" y="67613"/>
                    <a:pt x="79924" y="66980"/>
                  </a:cubicBezTo>
                  <a:cubicBezTo>
                    <a:pt x="79057" y="66279"/>
                    <a:pt x="78123" y="65612"/>
                    <a:pt x="77156" y="64978"/>
                  </a:cubicBezTo>
                  <a:cubicBezTo>
                    <a:pt x="77122" y="64945"/>
                    <a:pt x="77089" y="64911"/>
                    <a:pt x="77022" y="64878"/>
                  </a:cubicBezTo>
                  <a:cubicBezTo>
                    <a:pt x="73486" y="62576"/>
                    <a:pt x="69450" y="60675"/>
                    <a:pt x="65381" y="59507"/>
                  </a:cubicBezTo>
                  <a:cubicBezTo>
                    <a:pt x="65748" y="58173"/>
                    <a:pt x="66648" y="55405"/>
                    <a:pt x="65581" y="54471"/>
                  </a:cubicBezTo>
                  <a:cubicBezTo>
                    <a:pt x="65481" y="54404"/>
                    <a:pt x="65347" y="54304"/>
                    <a:pt x="65214" y="54237"/>
                  </a:cubicBezTo>
                  <a:cubicBezTo>
                    <a:pt x="66415" y="49567"/>
                    <a:pt x="71118" y="46999"/>
                    <a:pt x="74487" y="43963"/>
                  </a:cubicBezTo>
                  <a:cubicBezTo>
                    <a:pt x="77756" y="41028"/>
                    <a:pt x="80592" y="37592"/>
                    <a:pt x="81959" y="33355"/>
                  </a:cubicBezTo>
                  <a:cubicBezTo>
                    <a:pt x="82038" y="33146"/>
                    <a:pt x="81849" y="32937"/>
                    <a:pt x="81652" y="32937"/>
                  </a:cubicBezTo>
                  <a:cubicBezTo>
                    <a:pt x="81597" y="32937"/>
                    <a:pt x="81543" y="32953"/>
                    <a:pt x="81492" y="32989"/>
                  </a:cubicBezTo>
                  <a:cubicBezTo>
                    <a:pt x="80225" y="33822"/>
                    <a:pt x="78924" y="34356"/>
                    <a:pt x="77456" y="34590"/>
                  </a:cubicBezTo>
                  <a:cubicBezTo>
                    <a:pt x="82993" y="28018"/>
                    <a:pt x="84161" y="18411"/>
                    <a:pt x="80258" y="10673"/>
                  </a:cubicBezTo>
                  <a:cubicBezTo>
                    <a:pt x="80203" y="10563"/>
                    <a:pt x="80110" y="10516"/>
                    <a:pt x="80011" y="10516"/>
                  </a:cubicBezTo>
                  <a:cubicBezTo>
                    <a:pt x="79869" y="10516"/>
                    <a:pt x="79717" y="10615"/>
                    <a:pt x="79658" y="10773"/>
                  </a:cubicBezTo>
                  <a:cubicBezTo>
                    <a:pt x="79291" y="11740"/>
                    <a:pt x="78757" y="12607"/>
                    <a:pt x="78090" y="13408"/>
                  </a:cubicBezTo>
                  <a:cubicBezTo>
                    <a:pt x="73647" y="3608"/>
                    <a:pt x="62929" y="1"/>
                    <a:pt x="528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5100111" y="2215285"/>
              <a:ext cx="37407" cy="35031"/>
            </a:xfrm>
            <a:custGeom>
              <a:rect b="b" l="l" r="r" t="t"/>
              <a:pathLst>
                <a:path extrusionOk="0" h="2344" w="2503">
                  <a:moveTo>
                    <a:pt x="1335" y="368"/>
                  </a:moveTo>
                  <a:lnTo>
                    <a:pt x="1335" y="368"/>
                  </a:lnTo>
                  <a:cubicBezTo>
                    <a:pt x="1601" y="468"/>
                    <a:pt x="1802" y="635"/>
                    <a:pt x="1902" y="868"/>
                  </a:cubicBezTo>
                  <a:cubicBezTo>
                    <a:pt x="1735" y="868"/>
                    <a:pt x="1568" y="901"/>
                    <a:pt x="1368" y="935"/>
                  </a:cubicBezTo>
                  <a:cubicBezTo>
                    <a:pt x="1368" y="901"/>
                    <a:pt x="1368" y="835"/>
                    <a:pt x="1368" y="801"/>
                  </a:cubicBezTo>
                  <a:cubicBezTo>
                    <a:pt x="1335" y="668"/>
                    <a:pt x="1368" y="535"/>
                    <a:pt x="1335" y="368"/>
                  </a:cubicBezTo>
                  <a:close/>
                  <a:moveTo>
                    <a:pt x="1168" y="334"/>
                  </a:moveTo>
                  <a:cubicBezTo>
                    <a:pt x="1101" y="535"/>
                    <a:pt x="1101" y="768"/>
                    <a:pt x="1134" y="1002"/>
                  </a:cubicBezTo>
                  <a:cubicBezTo>
                    <a:pt x="1101" y="1002"/>
                    <a:pt x="1034" y="1035"/>
                    <a:pt x="1001" y="1035"/>
                  </a:cubicBezTo>
                  <a:cubicBezTo>
                    <a:pt x="868" y="1068"/>
                    <a:pt x="901" y="1235"/>
                    <a:pt x="1001" y="1235"/>
                  </a:cubicBezTo>
                  <a:cubicBezTo>
                    <a:pt x="1068" y="1202"/>
                    <a:pt x="1134" y="1202"/>
                    <a:pt x="1201" y="1202"/>
                  </a:cubicBezTo>
                  <a:cubicBezTo>
                    <a:pt x="1235" y="1268"/>
                    <a:pt x="1268" y="1335"/>
                    <a:pt x="1268" y="1402"/>
                  </a:cubicBezTo>
                  <a:cubicBezTo>
                    <a:pt x="1291" y="1437"/>
                    <a:pt x="1327" y="1451"/>
                    <a:pt x="1361" y="1451"/>
                  </a:cubicBezTo>
                  <a:cubicBezTo>
                    <a:pt x="1427" y="1451"/>
                    <a:pt x="1490" y="1400"/>
                    <a:pt x="1468" y="1335"/>
                  </a:cubicBezTo>
                  <a:cubicBezTo>
                    <a:pt x="1468" y="1268"/>
                    <a:pt x="1435" y="1235"/>
                    <a:pt x="1435" y="1202"/>
                  </a:cubicBezTo>
                  <a:cubicBezTo>
                    <a:pt x="1601" y="1168"/>
                    <a:pt x="1802" y="1135"/>
                    <a:pt x="1968" y="1102"/>
                  </a:cubicBezTo>
                  <a:cubicBezTo>
                    <a:pt x="1968" y="1135"/>
                    <a:pt x="2002" y="1168"/>
                    <a:pt x="2002" y="1202"/>
                  </a:cubicBezTo>
                  <a:cubicBezTo>
                    <a:pt x="2002" y="1602"/>
                    <a:pt x="1635" y="1869"/>
                    <a:pt x="1268" y="1902"/>
                  </a:cubicBezTo>
                  <a:cubicBezTo>
                    <a:pt x="1245" y="1904"/>
                    <a:pt x="1223" y="1905"/>
                    <a:pt x="1201" y="1905"/>
                  </a:cubicBezTo>
                  <a:cubicBezTo>
                    <a:pt x="831" y="1905"/>
                    <a:pt x="532" y="1646"/>
                    <a:pt x="501" y="1268"/>
                  </a:cubicBezTo>
                  <a:cubicBezTo>
                    <a:pt x="467" y="801"/>
                    <a:pt x="734" y="568"/>
                    <a:pt x="1101" y="368"/>
                  </a:cubicBezTo>
                  <a:cubicBezTo>
                    <a:pt x="1101" y="368"/>
                    <a:pt x="1101" y="334"/>
                    <a:pt x="1134" y="334"/>
                  </a:cubicBezTo>
                  <a:close/>
                  <a:moveTo>
                    <a:pt x="1001" y="1"/>
                  </a:moveTo>
                  <a:cubicBezTo>
                    <a:pt x="367" y="68"/>
                    <a:pt x="0" y="801"/>
                    <a:pt x="67" y="1368"/>
                  </a:cubicBezTo>
                  <a:cubicBezTo>
                    <a:pt x="129" y="1956"/>
                    <a:pt x="650" y="2343"/>
                    <a:pt x="1230" y="2343"/>
                  </a:cubicBezTo>
                  <a:cubicBezTo>
                    <a:pt x="1276" y="2343"/>
                    <a:pt x="1322" y="2341"/>
                    <a:pt x="1368" y="2336"/>
                  </a:cubicBezTo>
                  <a:cubicBezTo>
                    <a:pt x="1968" y="2236"/>
                    <a:pt x="2502" y="1769"/>
                    <a:pt x="2435" y="1102"/>
                  </a:cubicBezTo>
                  <a:cubicBezTo>
                    <a:pt x="2376" y="541"/>
                    <a:pt x="1873" y="6"/>
                    <a:pt x="1296" y="6"/>
                  </a:cubicBezTo>
                  <a:cubicBezTo>
                    <a:pt x="1221" y="6"/>
                    <a:pt x="1145" y="15"/>
                    <a:pt x="1068" y="34"/>
                  </a:cubicBezTo>
                  <a:cubicBezTo>
                    <a:pt x="1068" y="1"/>
                    <a:pt x="1034" y="1"/>
                    <a:pt x="1001"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5043769" y="2274572"/>
              <a:ext cx="39903" cy="34852"/>
            </a:xfrm>
            <a:custGeom>
              <a:rect b="b" l="l" r="r" t="t"/>
              <a:pathLst>
                <a:path extrusionOk="0" h="2332" w="2670">
                  <a:moveTo>
                    <a:pt x="1511" y="399"/>
                  </a:moveTo>
                  <a:cubicBezTo>
                    <a:pt x="1780" y="399"/>
                    <a:pt x="2014" y="562"/>
                    <a:pt x="2136" y="837"/>
                  </a:cubicBezTo>
                  <a:cubicBezTo>
                    <a:pt x="2169" y="904"/>
                    <a:pt x="2169" y="937"/>
                    <a:pt x="2169" y="1004"/>
                  </a:cubicBezTo>
                  <a:lnTo>
                    <a:pt x="2136" y="1004"/>
                  </a:lnTo>
                  <a:cubicBezTo>
                    <a:pt x="1936" y="971"/>
                    <a:pt x="1736" y="971"/>
                    <a:pt x="1535" y="971"/>
                  </a:cubicBezTo>
                  <a:cubicBezTo>
                    <a:pt x="1502" y="771"/>
                    <a:pt x="1469" y="570"/>
                    <a:pt x="1435" y="404"/>
                  </a:cubicBezTo>
                  <a:cubicBezTo>
                    <a:pt x="1461" y="401"/>
                    <a:pt x="1486" y="399"/>
                    <a:pt x="1511" y="399"/>
                  </a:cubicBezTo>
                  <a:close/>
                  <a:moveTo>
                    <a:pt x="1202" y="437"/>
                  </a:moveTo>
                  <a:cubicBezTo>
                    <a:pt x="1235" y="637"/>
                    <a:pt x="1269" y="804"/>
                    <a:pt x="1302" y="1004"/>
                  </a:cubicBezTo>
                  <a:lnTo>
                    <a:pt x="802" y="1004"/>
                  </a:lnTo>
                  <a:cubicBezTo>
                    <a:pt x="701" y="1037"/>
                    <a:pt x="701" y="1204"/>
                    <a:pt x="802" y="1204"/>
                  </a:cubicBezTo>
                  <a:cubicBezTo>
                    <a:pt x="968" y="1204"/>
                    <a:pt x="1168" y="1238"/>
                    <a:pt x="1335" y="1238"/>
                  </a:cubicBezTo>
                  <a:cubicBezTo>
                    <a:pt x="1369" y="1371"/>
                    <a:pt x="1402" y="1504"/>
                    <a:pt x="1435" y="1604"/>
                  </a:cubicBezTo>
                  <a:cubicBezTo>
                    <a:pt x="1435" y="1650"/>
                    <a:pt x="1469" y="1668"/>
                    <a:pt x="1507" y="1668"/>
                  </a:cubicBezTo>
                  <a:cubicBezTo>
                    <a:pt x="1552" y="1668"/>
                    <a:pt x="1602" y="1641"/>
                    <a:pt x="1602" y="1604"/>
                  </a:cubicBezTo>
                  <a:cubicBezTo>
                    <a:pt x="1569" y="1471"/>
                    <a:pt x="1569" y="1371"/>
                    <a:pt x="1569" y="1238"/>
                  </a:cubicBezTo>
                  <a:lnTo>
                    <a:pt x="2136" y="1238"/>
                  </a:lnTo>
                  <a:cubicBezTo>
                    <a:pt x="2169" y="1238"/>
                    <a:pt x="2169" y="1204"/>
                    <a:pt x="2203" y="1204"/>
                  </a:cubicBezTo>
                  <a:cubicBezTo>
                    <a:pt x="2203" y="1404"/>
                    <a:pt x="2136" y="1571"/>
                    <a:pt x="2036" y="1738"/>
                  </a:cubicBezTo>
                  <a:cubicBezTo>
                    <a:pt x="1836" y="1805"/>
                    <a:pt x="1702" y="1938"/>
                    <a:pt x="1502" y="1938"/>
                  </a:cubicBezTo>
                  <a:cubicBezTo>
                    <a:pt x="1269" y="1938"/>
                    <a:pt x="1035" y="1838"/>
                    <a:pt x="868" y="1705"/>
                  </a:cubicBezTo>
                  <a:cubicBezTo>
                    <a:pt x="468" y="1371"/>
                    <a:pt x="601" y="837"/>
                    <a:pt x="1002" y="537"/>
                  </a:cubicBezTo>
                  <a:cubicBezTo>
                    <a:pt x="1068" y="504"/>
                    <a:pt x="1135" y="470"/>
                    <a:pt x="1202" y="437"/>
                  </a:cubicBezTo>
                  <a:close/>
                  <a:moveTo>
                    <a:pt x="1487" y="1"/>
                  </a:moveTo>
                  <a:cubicBezTo>
                    <a:pt x="1233" y="1"/>
                    <a:pt x="969" y="81"/>
                    <a:pt x="735" y="237"/>
                  </a:cubicBezTo>
                  <a:cubicBezTo>
                    <a:pt x="168" y="637"/>
                    <a:pt x="1" y="1404"/>
                    <a:pt x="501" y="1938"/>
                  </a:cubicBezTo>
                  <a:cubicBezTo>
                    <a:pt x="723" y="2159"/>
                    <a:pt x="1138" y="2332"/>
                    <a:pt x="1520" y="2332"/>
                  </a:cubicBezTo>
                  <a:cubicBezTo>
                    <a:pt x="1772" y="2332"/>
                    <a:pt x="2010" y="2257"/>
                    <a:pt x="2169" y="2071"/>
                  </a:cubicBezTo>
                  <a:cubicBezTo>
                    <a:pt x="2536" y="1738"/>
                    <a:pt x="2670" y="1104"/>
                    <a:pt x="2436" y="604"/>
                  </a:cubicBezTo>
                  <a:cubicBezTo>
                    <a:pt x="2253" y="197"/>
                    <a:pt x="1883" y="1"/>
                    <a:pt x="148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5035938" y="2305149"/>
              <a:ext cx="19429" cy="17247"/>
            </a:xfrm>
            <a:custGeom>
              <a:rect b="b" l="l" r="r" t="t"/>
              <a:pathLst>
                <a:path extrusionOk="0" h="1154" w="1300">
                  <a:moveTo>
                    <a:pt x="477" y="1"/>
                  </a:moveTo>
                  <a:cubicBezTo>
                    <a:pt x="425" y="1"/>
                    <a:pt x="371" y="45"/>
                    <a:pt x="392" y="126"/>
                  </a:cubicBezTo>
                  <a:cubicBezTo>
                    <a:pt x="425" y="292"/>
                    <a:pt x="492" y="426"/>
                    <a:pt x="625" y="559"/>
                  </a:cubicBezTo>
                  <a:cubicBezTo>
                    <a:pt x="458" y="459"/>
                    <a:pt x="325" y="359"/>
                    <a:pt x="158" y="259"/>
                  </a:cubicBezTo>
                  <a:cubicBezTo>
                    <a:pt x="149" y="254"/>
                    <a:pt x="139" y="252"/>
                    <a:pt x="129" y="252"/>
                  </a:cubicBezTo>
                  <a:cubicBezTo>
                    <a:pt x="67" y="252"/>
                    <a:pt x="0" y="335"/>
                    <a:pt x="58" y="392"/>
                  </a:cubicBezTo>
                  <a:cubicBezTo>
                    <a:pt x="392" y="659"/>
                    <a:pt x="758" y="893"/>
                    <a:pt x="1092" y="1126"/>
                  </a:cubicBezTo>
                  <a:cubicBezTo>
                    <a:pt x="1118" y="1146"/>
                    <a:pt x="1143" y="1154"/>
                    <a:pt x="1164" y="1154"/>
                  </a:cubicBezTo>
                  <a:cubicBezTo>
                    <a:pt x="1256" y="1154"/>
                    <a:pt x="1300" y="1013"/>
                    <a:pt x="1192" y="959"/>
                  </a:cubicBezTo>
                  <a:cubicBezTo>
                    <a:pt x="1092" y="859"/>
                    <a:pt x="992" y="793"/>
                    <a:pt x="859" y="726"/>
                  </a:cubicBezTo>
                  <a:lnTo>
                    <a:pt x="859" y="726"/>
                  </a:lnTo>
                  <a:cubicBezTo>
                    <a:pt x="959" y="759"/>
                    <a:pt x="1059" y="759"/>
                    <a:pt x="1159" y="759"/>
                  </a:cubicBezTo>
                  <a:cubicBezTo>
                    <a:pt x="1259" y="759"/>
                    <a:pt x="1259" y="593"/>
                    <a:pt x="1159" y="593"/>
                  </a:cubicBezTo>
                  <a:cubicBezTo>
                    <a:pt x="859" y="559"/>
                    <a:pt x="625" y="359"/>
                    <a:pt x="558" y="59"/>
                  </a:cubicBezTo>
                  <a:cubicBezTo>
                    <a:pt x="545" y="19"/>
                    <a:pt x="511" y="1"/>
                    <a:pt x="47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5038478" y="2137750"/>
              <a:ext cx="13286" cy="19503"/>
            </a:xfrm>
            <a:custGeom>
              <a:rect b="b" l="l" r="r" t="t"/>
              <a:pathLst>
                <a:path extrusionOk="0" h="1305" w="889">
                  <a:moveTo>
                    <a:pt x="132" y="0"/>
                  </a:moveTo>
                  <a:cubicBezTo>
                    <a:pt x="56" y="0"/>
                    <a:pt x="1" y="98"/>
                    <a:pt x="55" y="152"/>
                  </a:cubicBezTo>
                  <a:cubicBezTo>
                    <a:pt x="355" y="485"/>
                    <a:pt x="522" y="786"/>
                    <a:pt x="622" y="1219"/>
                  </a:cubicBezTo>
                  <a:cubicBezTo>
                    <a:pt x="636" y="1278"/>
                    <a:pt x="690" y="1304"/>
                    <a:pt x="745" y="1304"/>
                  </a:cubicBezTo>
                  <a:cubicBezTo>
                    <a:pt x="815" y="1304"/>
                    <a:pt x="889" y="1261"/>
                    <a:pt x="889" y="1186"/>
                  </a:cubicBezTo>
                  <a:cubicBezTo>
                    <a:pt x="822" y="719"/>
                    <a:pt x="555" y="252"/>
                    <a:pt x="188" y="18"/>
                  </a:cubicBezTo>
                  <a:cubicBezTo>
                    <a:pt x="169" y="6"/>
                    <a:pt x="150" y="0"/>
                    <a:pt x="1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5029466" y="2139962"/>
              <a:ext cx="15483" cy="12479"/>
            </a:xfrm>
            <a:custGeom>
              <a:rect b="b" l="l" r="r" t="t"/>
              <a:pathLst>
                <a:path extrusionOk="0" h="835" w="1036">
                  <a:moveTo>
                    <a:pt x="135" y="0"/>
                  </a:moveTo>
                  <a:cubicBezTo>
                    <a:pt x="48" y="0"/>
                    <a:pt x="1" y="173"/>
                    <a:pt x="124" y="204"/>
                  </a:cubicBezTo>
                  <a:cubicBezTo>
                    <a:pt x="424" y="271"/>
                    <a:pt x="691" y="504"/>
                    <a:pt x="825" y="771"/>
                  </a:cubicBezTo>
                  <a:cubicBezTo>
                    <a:pt x="847" y="816"/>
                    <a:pt x="880" y="834"/>
                    <a:pt x="912" y="834"/>
                  </a:cubicBezTo>
                  <a:cubicBezTo>
                    <a:pt x="977" y="834"/>
                    <a:pt x="1036" y="760"/>
                    <a:pt x="991" y="671"/>
                  </a:cubicBezTo>
                  <a:cubicBezTo>
                    <a:pt x="825" y="337"/>
                    <a:pt x="524" y="104"/>
                    <a:pt x="157" y="4"/>
                  </a:cubicBezTo>
                  <a:cubicBezTo>
                    <a:pt x="150" y="1"/>
                    <a:pt x="142" y="0"/>
                    <a:pt x="13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4999905" y="2142936"/>
              <a:ext cx="37901" cy="34000"/>
            </a:xfrm>
            <a:custGeom>
              <a:rect b="b" l="l" r="r" t="t"/>
              <a:pathLst>
                <a:path extrusionOk="0" h="2275" w="2536">
                  <a:moveTo>
                    <a:pt x="1468" y="439"/>
                  </a:moveTo>
                  <a:cubicBezTo>
                    <a:pt x="1602" y="439"/>
                    <a:pt x="1735" y="505"/>
                    <a:pt x="1835" y="572"/>
                  </a:cubicBezTo>
                  <a:cubicBezTo>
                    <a:pt x="1869" y="605"/>
                    <a:pt x="1902" y="605"/>
                    <a:pt x="1935" y="605"/>
                  </a:cubicBezTo>
                  <a:cubicBezTo>
                    <a:pt x="2069" y="872"/>
                    <a:pt x="2069" y="1206"/>
                    <a:pt x="1935" y="1473"/>
                  </a:cubicBezTo>
                  <a:cubicBezTo>
                    <a:pt x="1811" y="1721"/>
                    <a:pt x="1585" y="1841"/>
                    <a:pt x="1352" y="1841"/>
                  </a:cubicBezTo>
                  <a:cubicBezTo>
                    <a:pt x="1208" y="1841"/>
                    <a:pt x="1062" y="1795"/>
                    <a:pt x="935" y="1706"/>
                  </a:cubicBezTo>
                  <a:cubicBezTo>
                    <a:pt x="568" y="1439"/>
                    <a:pt x="468" y="939"/>
                    <a:pt x="834" y="639"/>
                  </a:cubicBezTo>
                  <a:cubicBezTo>
                    <a:pt x="935" y="539"/>
                    <a:pt x="1068" y="472"/>
                    <a:pt x="1201" y="439"/>
                  </a:cubicBezTo>
                  <a:cubicBezTo>
                    <a:pt x="1201" y="639"/>
                    <a:pt x="1201" y="839"/>
                    <a:pt x="1235" y="1006"/>
                  </a:cubicBezTo>
                  <a:cubicBezTo>
                    <a:pt x="1068" y="1006"/>
                    <a:pt x="901" y="1039"/>
                    <a:pt x="734" y="1039"/>
                  </a:cubicBezTo>
                  <a:cubicBezTo>
                    <a:pt x="601" y="1039"/>
                    <a:pt x="601" y="1206"/>
                    <a:pt x="734" y="1206"/>
                  </a:cubicBezTo>
                  <a:cubicBezTo>
                    <a:pt x="901" y="1239"/>
                    <a:pt x="1068" y="1239"/>
                    <a:pt x="1235" y="1239"/>
                  </a:cubicBezTo>
                  <a:cubicBezTo>
                    <a:pt x="1235" y="1273"/>
                    <a:pt x="1235" y="1339"/>
                    <a:pt x="1235" y="1373"/>
                  </a:cubicBezTo>
                  <a:cubicBezTo>
                    <a:pt x="1235" y="1439"/>
                    <a:pt x="1285" y="1473"/>
                    <a:pt x="1335" y="1473"/>
                  </a:cubicBezTo>
                  <a:cubicBezTo>
                    <a:pt x="1385" y="1473"/>
                    <a:pt x="1435" y="1439"/>
                    <a:pt x="1435" y="1373"/>
                  </a:cubicBezTo>
                  <a:cubicBezTo>
                    <a:pt x="1435" y="1339"/>
                    <a:pt x="1435" y="1273"/>
                    <a:pt x="1435" y="1239"/>
                  </a:cubicBezTo>
                  <a:lnTo>
                    <a:pt x="1869" y="1239"/>
                  </a:lnTo>
                  <a:cubicBezTo>
                    <a:pt x="1935" y="1239"/>
                    <a:pt x="1969" y="1173"/>
                    <a:pt x="1969" y="1139"/>
                  </a:cubicBezTo>
                  <a:cubicBezTo>
                    <a:pt x="1969" y="1072"/>
                    <a:pt x="1935" y="1006"/>
                    <a:pt x="1869" y="1006"/>
                  </a:cubicBezTo>
                  <a:lnTo>
                    <a:pt x="1435" y="1006"/>
                  </a:lnTo>
                  <a:cubicBezTo>
                    <a:pt x="1468" y="806"/>
                    <a:pt x="1468" y="639"/>
                    <a:pt x="1468" y="439"/>
                  </a:cubicBezTo>
                  <a:close/>
                  <a:moveTo>
                    <a:pt x="1369" y="0"/>
                  </a:moveTo>
                  <a:cubicBezTo>
                    <a:pt x="1039" y="0"/>
                    <a:pt x="711" y="128"/>
                    <a:pt x="468" y="372"/>
                  </a:cubicBezTo>
                  <a:cubicBezTo>
                    <a:pt x="1" y="872"/>
                    <a:pt x="134" y="1606"/>
                    <a:pt x="634" y="2006"/>
                  </a:cubicBezTo>
                  <a:cubicBezTo>
                    <a:pt x="854" y="2182"/>
                    <a:pt x="1119" y="2274"/>
                    <a:pt x="1378" y="2274"/>
                  </a:cubicBezTo>
                  <a:cubicBezTo>
                    <a:pt x="1709" y="2274"/>
                    <a:pt x="2030" y="2124"/>
                    <a:pt x="2235" y="1806"/>
                  </a:cubicBezTo>
                  <a:cubicBezTo>
                    <a:pt x="2536" y="1406"/>
                    <a:pt x="2536" y="772"/>
                    <a:pt x="2135" y="405"/>
                  </a:cubicBezTo>
                  <a:cubicBezTo>
                    <a:pt x="2169" y="339"/>
                    <a:pt x="2135" y="305"/>
                    <a:pt x="2102" y="239"/>
                  </a:cubicBezTo>
                  <a:cubicBezTo>
                    <a:pt x="1883" y="78"/>
                    <a:pt x="1626" y="0"/>
                    <a:pt x="136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4947060" y="2188294"/>
              <a:ext cx="39395" cy="37856"/>
            </a:xfrm>
            <a:custGeom>
              <a:rect b="b" l="l" r="r" t="t"/>
              <a:pathLst>
                <a:path extrusionOk="0" h="2533" w="2636">
                  <a:moveTo>
                    <a:pt x="1168" y="439"/>
                  </a:moveTo>
                  <a:cubicBezTo>
                    <a:pt x="1168" y="439"/>
                    <a:pt x="1168" y="473"/>
                    <a:pt x="1168" y="473"/>
                  </a:cubicBezTo>
                  <a:cubicBezTo>
                    <a:pt x="1101" y="673"/>
                    <a:pt x="1101" y="906"/>
                    <a:pt x="1101" y="1106"/>
                  </a:cubicBezTo>
                  <a:cubicBezTo>
                    <a:pt x="968" y="1106"/>
                    <a:pt x="801" y="1106"/>
                    <a:pt x="668" y="1140"/>
                  </a:cubicBezTo>
                  <a:cubicBezTo>
                    <a:pt x="601" y="1140"/>
                    <a:pt x="568" y="1173"/>
                    <a:pt x="568" y="1240"/>
                  </a:cubicBezTo>
                  <a:cubicBezTo>
                    <a:pt x="568" y="1006"/>
                    <a:pt x="668" y="806"/>
                    <a:pt x="801" y="639"/>
                  </a:cubicBezTo>
                  <a:cubicBezTo>
                    <a:pt x="901" y="539"/>
                    <a:pt x="1035" y="473"/>
                    <a:pt x="1168" y="439"/>
                  </a:cubicBezTo>
                  <a:close/>
                  <a:moveTo>
                    <a:pt x="1335" y="406"/>
                  </a:moveTo>
                  <a:cubicBezTo>
                    <a:pt x="1502" y="406"/>
                    <a:pt x="1669" y="439"/>
                    <a:pt x="1835" y="473"/>
                  </a:cubicBezTo>
                  <a:cubicBezTo>
                    <a:pt x="1802" y="539"/>
                    <a:pt x="1802" y="606"/>
                    <a:pt x="1869" y="673"/>
                  </a:cubicBezTo>
                  <a:cubicBezTo>
                    <a:pt x="2202" y="940"/>
                    <a:pt x="2336" y="1507"/>
                    <a:pt x="2035" y="1874"/>
                  </a:cubicBezTo>
                  <a:cubicBezTo>
                    <a:pt x="1885" y="2040"/>
                    <a:pt x="1652" y="2124"/>
                    <a:pt x="1414" y="2124"/>
                  </a:cubicBezTo>
                  <a:cubicBezTo>
                    <a:pt x="1177" y="2124"/>
                    <a:pt x="935" y="2040"/>
                    <a:pt x="768" y="1874"/>
                  </a:cubicBezTo>
                  <a:cubicBezTo>
                    <a:pt x="601" y="1707"/>
                    <a:pt x="534" y="1473"/>
                    <a:pt x="568" y="1240"/>
                  </a:cubicBezTo>
                  <a:lnTo>
                    <a:pt x="568" y="1240"/>
                  </a:lnTo>
                  <a:cubicBezTo>
                    <a:pt x="568" y="1273"/>
                    <a:pt x="601" y="1306"/>
                    <a:pt x="668" y="1340"/>
                  </a:cubicBezTo>
                  <a:lnTo>
                    <a:pt x="1135" y="1340"/>
                  </a:lnTo>
                  <a:cubicBezTo>
                    <a:pt x="1168" y="1473"/>
                    <a:pt x="1202" y="1607"/>
                    <a:pt x="1235" y="1740"/>
                  </a:cubicBezTo>
                  <a:cubicBezTo>
                    <a:pt x="1248" y="1793"/>
                    <a:pt x="1283" y="1815"/>
                    <a:pt x="1320" y="1815"/>
                  </a:cubicBezTo>
                  <a:cubicBezTo>
                    <a:pt x="1375" y="1815"/>
                    <a:pt x="1435" y="1767"/>
                    <a:pt x="1435" y="1707"/>
                  </a:cubicBezTo>
                  <a:cubicBezTo>
                    <a:pt x="1402" y="1573"/>
                    <a:pt x="1402" y="1473"/>
                    <a:pt x="1402" y="1340"/>
                  </a:cubicBezTo>
                  <a:lnTo>
                    <a:pt x="1735" y="1340"/>
                  </a:lnTo>
                  <a:cubicBezTo>
                    <a:pt x="1869" y="1340"/>
                    <a:pt x="1869" y="1140"/>
                    <a:pt x="1735" y="1106"/>
                  </a:cubicBezTo>
                  <a:lnTo>
                    <a:pt x="1368" y="1106"/>
                  </a:lnTo>
                  <a:cubicBezTo>
                    <a:pt x="1368" y="906"/>
                    <a:pt x="1402" y="706"/>
                    <a:pt x="1368" y="506"/>
                  </a:cubicBezTo>
                  <a:cubicBezTo>
                    <a:pt x="1368" y="473"/>
                    <a:pt x="1368" y="439"/>
                    <a:pt x="1335" y="406"/>
                  </a:cubicBezTo>
                  <a:close/>
                  <a:moveTo>
                    <a:pt x="1423" y="0"/>
                  </a:moveTo>
                  <a:cubicBezTo>
                    <a:pt x="1101" y="0"/>
                    <a:pt x="772" y="117"/>
                    <a:pt x="534" y="339"/>
                  </a:cubicBezTo>
                  <a:cubicBezTo>
                    <a:pt x="34" y="806"/>
                    <a:pt x="1" y="1673"/>
                    <a:pt x="468" y="2174"/>
                  </a:cubicBezTo>
                  <a:cubicBezTo>
                    <a:pt x="718" y="2407"/>
                    <a:pt x="1060" y="2532"/>
                    <a:pt x="1393" y="2532"/>
                  </a:cubicBezTo>
                  <a:cubicBezTo>
                    <a:pt x="1727" y="2532"/>
                    <a:pt x="2052" y="2407"/>
                    <a:pt x="2269" y="2140"/>
                  </a:cubicBezTo>
                  <a:cubicBezTo>
                    <a:pt x="2636" y="1707"/>
                    <a:pt x="2636" y="1040"/>
                    <a:pt x="2302" y="606"/>
                  </a:cubicBezTo>
                  <a:cubicBezTo>
                    <a:pt x="2369" y="573"/>
                    <a:pt x="2369" y="506"/>
                    <a:pt x="2336" y="439"/>
                  </a:cubicBezTo>
                  <a:cubicBezTo>
                    <a:pt x="2126" y="142"/>
                    <a:pt x="1778" y="0"/>
                    <a:pt x="1423"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4904691" y="2063623"/>
              <a:ext cx="36899" cy="34628"/>
            </a:xfrm>
            <a:custGeom>
              <a:rect b="b" l="l" r="r" t="t"/>
              <a:pathLst>
                <a:path extrusionOk="0" h="2317" w="2469">
                  <a:moveTo>
                    <a:pt x="1130" y="461"/>
                  </a:moveTo>
                  <a:cubicBezTo>
                    <a:pt x="1528" y="461"/>
                    <a:pt x="1932" y="855"/>
                    <a:pt x="1902" y="1276"/>
                  </a:cubicBezTo>
                  <a:cubicBezTo>
                    <a:pt x="1868" y="1643"/>
                    <a:pt x="1468" y="1843"/>
                    <a:pt x="1134" y="1843"/>
                  </a:cubicBezTo>
                  <a:cubicBezTo>
                    <a:pt x="267" y="1810"/>
                    <a:pt x="367" y="876"/>
                    <a:pt x="901" y="475"/>
                  </a:cubicBezTo>
                  <a:lnTo>
                    <a:pt x="1001" y="475"/>
                  </a:lnTo>
                  <a:cubicBezTo>
                    <a:pt x="1044" y="465"/>
                    <a:pt x="1087" y="461"/>
                    <a:pt x="1130" y="461"/>
                  </a:cubicBezTo>
                  <a:close/>
                  <a:moveTo>
                    <a:pt x="1157" y="1"/>
                  </a:moveTo>
                  <a:cubicBezTo>
                    <a:pt x="1061" y="1"/>
                    <a:pt x="965" y="14"/>
                    <a:pt x="868" y="42"/>
                  </a:cubicBezTo>
                  <a:cubicBezTo>
                    <a:pt x="834" y="42"/>
                    <a:pt x="834" y="75"/>
                    <a:pt x="801" y="75"/>
                  </a:cubicBezTo>
                  <a:cubicBezTo>
                    <a:pt x="334" y="242"/>
                    <a:pt x="0" y="742"/>
                    <a:pt x="0" y="1242"/>
                  </a:cubicBezTo>
                  <a:cubicBezTo>
                    <a:pt x="0" y="1867"/>
                    <a:pt x="527" y="2316"/>
                    <a:pt x="1114" y="2316"/>
                  </a:cubicBezTo>
                  <a:cubicBezTo>
                    <a:pt x="1154" y="2316"/>
                    <a:pt x="1194" y="2314"/>
                    <a:pt x="1235" y="2310"/>
                  </a:cubicBezTo>
                  <a:cubicBezTo>
                    <a:pt x="1902" y="2277"/>
                    <a:pt x="2469" y="1776"/>
                    <a:pt x="2369" y="1109"/>
                  </a:cubicBezTo>
                  <a:cubicBezTo>
                    <a:pt x="2282" y="505"/>
                    <a:pt x="1750" y="1"/>
                    <a:pt x="115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4915660" y="2072142"/>
              <a:ext cx="15961" cy="14990"/>
            </a:xfrm>
            <a:custGeom>
              <a:rect b="b" l="l" r="r" t="t"/>
              <a:pathLst>
                <a:path extrusionOk="0" h="1003" w="1068">
                  <a:moveTo>
                    <a:pt x="446" y="1"/>
                  </a:moveTo>
                  <a:cubicBezTo>
                    <a:pt x="405" y="1"/>
                    <a:pt x="367" y="34"/>
                    <a:pt x="367" y="105"/>
                  </a:cubicBezTo>
                  <a:cubicBezTo>
                    <a:pt x="367" y="205"/>
                    <a:pt x="367" y="372"/>
                    <a:pt x="400" y="506"/>
                  </a:cubicBezTo>
                  <a:cubicBezTo>
                    <a:pt x="300" y="539"/>
                    <a:pt x="200" y="572"/>
                    <a:pt x="67" y="606"/>
                  </a:cubicBezTo>
                  <a:cubicBezTo>
                    <a:pt x="0" y="606"/>
                    <a:pt x="34" y="739"/>
                    <a:pt x="100" y="739"/>
                  </a:cubicBezTo>
                  <a:cubicBezTo>
                    <a:pt x="234" y="706"/>
                    <a:pt x="334" y="706"/>
                    <a:pt x="434" y="672"/>
                  </a:cubicBezTo>
                  <a:cubicBezTo>
                    <a:pt x="467" y="773"/>
                    <a:pt x="467" y="873"/>
                    <a:pt x="501" y="939"/>
                  </a:cubicBezTo>
                  <a:cubicBezTo>
                    <a:pt x="516" y="984"/>
                    <a:pt x="551" y="1002"/>
                    <a:pt x="585" y="1002"/>
                  </a:cubicBezTo>
                  <a:cubicBezTo>
                    <a:pt x="627" y="1002"/>
                    <a:pt x="667" y="976"/>
                    <a:pt x="667" y="939"/>
                  </a:cubicBezTo>
                  <a:cubicBezTo>
                    <a:pt x="667" y="839"/>
                    <a:pt x="634" y="739"/>
                    <a:pt x="634" y="639"/>
                  </a:cubicBezTo>
                  <a:cubicBezTo>
                    <a:pt x="767" y="606"/>
                    <a:pt x="867" y="572"/>
                    <a:pt x="968" y="539"/>
                  </a:cubicBezTo>
                  <a:cubicBezTo>
                    <a:pt x="1068" y="506"/>
                    <a:pt x="1068" y="372"/>
                    <a:pt x="934" y="372"/>
                  </a:cubicBezTo>
                  <a:cubicBezTo>
                    <a:pt x="834" y="372"/>
                    <a:pt x="734" y="406"/>
                    <a:pt x="634" y="439"/>
                  </a:cubicBezTo>
                  <a:cubicBezTo>
                    <a:pt x="601" y="306"/>
                    <a:pt x="567" y="172"/>
                    <a:pt x="534" y="72"/>
                  </a:cubicBezTo>
                  <a:cubicBezTo>
                    <a:pt x="518" y="26"/>
                    <a:pt x="481" y="1"/>
                    <a:pt x="446"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4842878" y="1719559"/>
              <a:ext cx="67312" cy="246981"/>
            </a:xfrm>
            <a:custGeom>
              <a:rect b="b" l="l" r="r" t="t"/>
              <a:pathLst>
                <a:path extrusionOk="0" h="16526" w="4504">
                  <a:moveTo>
                    <a:pt x="2969" y="814"/>
                  </a:moveTo>
                  <a:lnTo>
                    <a:pt x="2969" y="814"/>
                  </a:lnTo>
                  <a:cubicBezTo>
                    <a:pt x="2902" y="881"/>
                    <a:pt x="2869" y="948"/>
                    <a:pt x="2835" y="1014"/>
                  </a:cubicBezTo>
                  <a:cubicBezTo>
                    <a:pt x="2702" y="1248"/>
                    <a:pt x="2535" y="1481"/>
                    <a:pt x="2435" y="1715"/>
                  </a:cubicBezTo>
                  <a:cubicBezTo>
                    <a:pt x="2435" y="1748"/>
                    <a:pt x="2435" y="1782"/>
                    <a:pt x="2435" y="1782"/>
                  </a:cubicBezTo>
                  <a:cubicBezTo>
                    <a:pt x="1701" y="2149"/>
                    <a:pt x="1034" y="2782"/>
                    <a:pt x="567" y="3483"/>
                  </a:cubicBezTo>
                  <a:cubicBezTo>
                    <a:pt x="567" y="3283"/>
                    <a:pt x="534" y="3049"/>
                    <a:pt x="534" y="2849"/>
                  </a:cubicBezTo>
                  <a:cubicBezTo>
                    <a:pt x="1034" y="2449"/>
                    <a:pt x="1501" y="1982"/>
                    <a:pt x="2001" y="1548"/>
                  </a:cubicBezTo>
                  <a:cubicBezTo>
                    <a:pt x="2302" y="1281"/>
                    <a:pt x="2635" y="1048"/>
                    <a:pt x="2969" y="814"/>
                  </a:cubicBezTo>
                  <a:close/>
                  <a:moveTo>
                    <a:pt x="3436" y="614"/>
                  </a:moveTo>
                  <a:cubicBezTo>
                    <a:pt x="3503" y="2716"/>
                    <a:pt x="3703" y="4784"/>
                    <a:pt x="3703" y="6885"/>
                  </a:cubicBezTo>
                  <a:cubicBezTo>
                    <a:pt x="3669" y="8920"/>
                    <a:pt x="3436" y="10955"/>
                    <a:pt x="3436" y="12990"/>
                  </a:cubicBezTo>
                  <a:cubicBezTo>
                    <a:pt x="3436" y="12990"/>
                    <a:pt x="3469" y="13023"/>
                    <a:pt x="3469" y="13023"/>
                  </a:cubicBezTo>
                  <a:cubicBezTo>
                    <a:pt x="3436" y="13023"/>
                    <a:pt x="3402" y="13056"/>
                    <a:pt x="3402" y="13056"/>
                  </a:cubicBezTo>
                  <a:cubicBezTo>
                    <a:pt x="3269" y="13190"/>
                    <a:pt x="3136" y="13290"/>
                    <a:pt x="3036" y="13390"/>
                  </a:cubicBezTo>
                  <a:cubicBezTo>
                    <a:pt x="3069" y="9521"/>
                    <a:pt x="3069" y="5618"/>
                    <a:pt x="2735" y="1782"/>
                  </a:cubicBezTo>
                  <a:cubicBezTo>
                    <a:pt x="2735" y="1748"/>
                    <a:pt x="2735" y="1715"/>
                    <a:pt x="2702" y="1715"/>
                  </a:cubicBezTo>
                  <a:cubicBezTo>
                    <a:pt x="2835" y="1548"/>
                    <a:pt x="2969" y="1381"/>
                    <a:pt x="3069" y="1215"/>
                  </a:cubicBezTo>
                  <a:cubicBezTo>
                    <a:pt x="3202" y="1014"/>
                    <a:pt x="3336" y="814"/>
                    <a:pt x="3436" y="614"/>
                  </a:cubicBezTo>
                  <a:close/>
                  <a:moveTo>
                    <a:pt x="2535" y="2115"/>
                  </a:moveTo>
                  <a:cubicBezTo>
                    <a:pt x="2569" y="4017"/>
                    <a:pt x="2635" y="5951"/>
                    <a:pt x="2669" y="7853"/>
                  </a:cubicBezTo>
                  <a:cubicBezTo>
                    <a:pt x="2669" y="8587"/>
                    <a:pt x="3102" y="13623"/>
                    <a:pt x="2402" y="13890"/>
                  </a:cubicBezTo>
                  <a:cubicBezTo>
                    <a:pt x="2302" y="13924"/>
                    <a:pt x="2268" y="14024"/>
                    <a:pt x="2302" y="14090"/>
                  </a:cubicBezTo>
                  <a:cubicBezTo>
                    <a:pt x="1668" y="14691"/>
                    <a:pt x="1034" y="15325"/>
                    <a:pt x="434" y="15958"/>
                  </a:cubicBezTo>
                  <a:cubicBezTo>
                    <a:pt x="734" y="11956"/>
                    <a:pt x="901" y="7819"/>
                    <a:pt x="600" y="3783"/>
                  </a:cubicBezTo>
                  <a:lnTo>
                    <a:pt x="600" y="3783"/>
                  </a:lnTo>
                  <a:cubicBezTo>
                    <a:pt x="610" y="3793"/>
                    <a:pt x="620" y="3797"/>
                    <a:pt x="630" y="3797"/>
                  </a:cubicBezTo>
                  <a:cubicBezTo>
                    <a:pt x="653" y="3797"/>
                    <a:pt x="677" y="3773"/>
                    <a:pt x="701" y="3750"/>
                  </a:cubicBezTo>
                  <a:cubicBezTo>
                    <a:pt x="1001" y="3416"/>
                    <a:pt x="1268" y="3083"/>
                    <a:pt x="1601" y="2782"/>
                  </a:cubicBezTo>
                  <a:cubicBezTo>
                    <a:pt x="1901" y="2549"/>
                    <a:pt x="2235" y="2349"/>
                    <a:pt x="2535" y="2115"/>
                  </a:cubicBezTo>
                  <a:close/>
                  <a:moveTo>
                    <a:pt x="3382" y="1"/>
                  </a:moveTo>
                  <a:cubicBezTo>
                    <a:pt x="3356" y="1"/>
                    <a:pt x="3329" y="5"/>
                    <a:pt x="3302" y="14"/>
                  </a:cubicBezTo>
                  <a:cubicBezTo>
                    <a:pt x="2268" y="648"/>
                    <a:pt x="1201" y="1548"/>
                    <a:pt x="400" y="2482"/>
                  </a:cubicBezTo>
                  <a:cubicBezTo>
                    <a:pt x="385" y="2474"/>
                    <a:pt x="367" y="2470"/>
                    <a:pt x="349" y="2470"/>
                  </a:cubicBezTo>
                  <a:cubicBezTo>
                    <a:pt x="292" y="2470"/>
                    <a:pt x="234" y="2514"/>
                    <a:pt x="234" y="2616"/>
                  </a:cubicBezTo>
                  <a:cubicBezTo>
                    <a:pt x="133" y="7186"/>
                    <a:pt x="267" y="11755"/>
                    <a:pt x="0" y="16325"/>
                  </a:cubicBezTo>
                  <a:cubicBezTo>
                    <a:pt x="0" y="16459"/>
                    <a:pt x="100" y="16526"/>
                    <a:pt x="200" y="16526"/>
                  </a:cubicBezTo>
                  <a:cubicBezTo>
                    <a:pt x="300" y="16526"/>
                    <a:pt x="400" y="16459"/>
                    <a:pt x="400" y="16325"/>
                  </a:cubicBezTo>
                  <a:cubicBezTo>
                    <a:pt x="1234" y="15625"/>
                    <a:pt x="2068" y="14891"/>
                    <a:pt x="2835" y="14124"/>
                  </a:cubicBezTo>
                  <a:lnTo>
                    <a:pt x="2869" y="14124"/>
                  </a:lnTo>
                  <a:cubicBezTo>
                    <a:pt x="2969" y="14124"/>
                    <a:pt x="3002" y="14057"/>
                    <a:pt x="3002" y="13957"/>
                  </a:cubicBezTo>
                  <a:cubicBezTo>
                    <a:pt x="3236" y="13757"/>
                    <a:pt x="3469" y="13557"/>
                    <a:pt x="3669" y="13357"/>
                  </a:cubicBezTo>
                  <a:cubicBezTo>
                    <a:pt x="3736" y="13290"/>
                    <a:pt x="3736" y="13223"/>
                    <a:pt x="3736" y="13190"/>
                  </a:cubicBezTo>
                  <a:cubicBezTo>
                    <a:pt x="3803" y="13156"/>
                    <a:pt x="3869" y="13090"/>
                    <a:pt x="3869" y="12990"/>
                  </a:cubicBezTo>
                  <a:cubicBezTo>
                    <a:pt x="3936" y="8687"/>
                    <a:pt x="4503" y="4417"/>
                    <a:pt x="3669" y="181"/>
                  </a:cubicBezTo>
                  <a:cubicBezTo>
                    <a:pt x="3669" y="114"/>
                    <a:pt x="3603" y="80"/>
                    <a:pt x="3569" y="80"/>
                  </a:cubicBezTo>
                  <a:cubicBezTo>
                    <a:pt x="3520" y="32"/>
                    <a:pt x="3454" y="1"/>
                    <a:pt x="338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4199780" y="1450788"/>
              <a:ext cx="697408" cy="236146"/>
            </a:xfrm>
            <a:custGeom>
              <a:rect b="b" l="l" r="r" t="t"/>
              <a:pathLst>
                <a:path extrusionOk="0" h="15801" w="46665">
                  <a:moveTo>
                    <a:pt x="934" y="719"/>
                  </a:moveTo>
                  <a:lnTo>
                    <a:pt x="934" y="719"/>
                  </a:lnTo>
                  <a:cubicBezTo>
                    <a:pt x="7993" y="3420"/>
                    <a:pt x="15628" y="4680"/>
                    <a:pt x="23275" y="4680"/>
                  </a:cubicBezTo>
                  <a:cubicBezTo>
                    <a:pt x="31022" y="4680"/>
                    <a:pt x="38781" y="3386"/>
                    <a:pt x="45966" y="986"/>
                  </a:cubicBezTo>
                  <a:lnTo>
                    <a:pt x="45966" y="986"/>
                  </a:lnTo>
                  <a:cubicBezTo>
                    <a:pt x="45900" y="1419"/>
                    <a:pt x="45800" y="1853"/>
                    <a:pt x="45666" y="2287"/>
                  </a:cubicBezTo>
                  <a:cubicBezTo>
                    <a:pt x="38761" y="4588"/>
                    <a:pt x="31656" y="5889"/>
                    <a:pt x="24351" y="5922"/>
                  </a:cubicBezTo>
                  <a:cubicBezTo>
                    <a:pt x="24263" y="5923"/>
                    <a:pt x="24175" y="5923"/>
                    <a:pt x="24087" y="5923"/>
                  </a:cubicBezTo>
                  <a:cubicBezTo>
                    <a:pt x="16811" y="5923"/>
                    <a:pt x="9857" y="4563"/>
                    <a:pt x="2902" y="2520"/>
                  </a:cubicBezTo>
                  <a:lnTo>
                    <a:pt x="2802" y="2520"/>
                  </a:lnTo>
                  <a:cubicBezTo>
                    <a:pt x="2802" y="2520"/>
                    <a:pt x="2802" y="2487"/>
                    <a:pt x="2769" y="2487"/>
                  </a:cubicBezTo>
                  <a:cubicBezTo>
                    <a:pt x="2169" y="1886"/>
                    <a:pt x="1568" y="1286"/>
                    <a:pt x="934" y="719"/>
                  </a:cubicBezTo>
                  <a:close/>
                  <a:moveTo>
                    <a:pt x="601" y="785"/>
                  </a:moveTo>
                  <a:lnTo>
                    <a:pt x="601" y="785"/>
                  </a:lnTo>
                  <a:cubicBezTo>
                    <a:pt x="1201" y="1453"/>
                    <a:pt x="1835" y="2120"/>
                    <a:pt x="2502" y="2787"/>
                  </a:cubicBezTo>
                  <a:cubicBezTo>
                    <a:pt x="2535" y="2820"/>
                    <a:pt x="2569" y="2854"/>
                    <a:pt x="2602" y="2854"/>
                  </a:cubicBezTo>
                  <a:cubicBezTo>
                    <a:pt x="2502" y="3954"/>
                    <a:pt x="2969" y="4922"/>
                    <a:pt x="3403" y="5922"/>
                  </a:cubicBezTo>
                  <a:cubicBezTo>
                    <a:pt x="3836" y="6957"/>
                    <a:pt x="4270" y="8024"/>
                    <a:pt x="4770" y="9025"/>
                  </a:cubicBezTo>
                  <a:cubicBezTo>
                    <a:pt x="2802" y="6656"/>
                    <a:pt x="1435" y="3788"/>
                    <a:pt x="601" y="785"/>
                  </a:cubicBezTo>
                  <a:close/>
                  <a:moveTo>
                    <a:pt x="45533" y="2820"/>
                  </a:moveTo>
                  <a:lnTo>
                    <a:pt x="45533" y="2820"/>
                  </a:lnTo>
                  <a:cubicBezTo>
                    <a:pt x="44532" y="6590"/>
                    <a:pt x="42664" y="10259"/>
                    <a:pt x="39295" y="12427"/>
                  </a:cubicBezTo>
                  <a:cubicBezTo>
                    <a:pt x="36860" y="13995"/>
                    <a:pt x="33958" y="14328"/>
                    <a:pt x="31123" y="14662"/>
                  </a:cubicBezTo>
                  <a:cubicBezTo>
                    <a:pt x="28421" y="14929"/>
                    <a:pt x="25685" y="15096"/>
                    <a:pt x="22983" y="15129"/>
                  </a:cubicBezTo>
                  <a:cubicBezTo>
                    <a:pt x="22361" y="15137"/>
                    <a:pt x="21735" y="15144"/>
                    <a:pt x="21109" y="15144"/>
                  </a:cubicBezTo>
                  <a:cubicBezTo>
                    <a:pt x="16541" y="15144"/>
                    <a:pt x="11945" y="14793"/>
                    <a:pt x="8073" y="12094"/>
                  </a:cubicBezTo>
                  <a:cubicBezTo>
                    <a:pt x="7205" y="11493"/>
                    <a:pt x="6438" y="10793"/>
                    <a:pt x="5704" y="10059"/>
                  </a:cubicBezTo>
                  <a:cubicBezTo>
                    <a:pt x="4537" y="7824"/>
                    <a:pt x="3069" y="5322"/>
                    <a:pt x="2869" y="2854"/>
                  </a:cubicBezTo>
                  <a:lnTo>
                    <a:pt x="2869" y="2854"/>
                  </a:lnTo>
                  <a:cubicBezTo>
                    <a:pt x="9435" y="5304"/>
                    <a:pt x="16577" y="6466"/>
                    <a:pt x="23735" y="6466"/>
                  </a:cubicBezTo>
                  <a:cubicBezTo>
                    <a:pt x="31195" y="6466"/>
                    <a:pt x="38672" y="5203"/>
                    <a:pt x="45533" y="2820"/>
                  </a:cubicBezTo>
                  <a:close/>
                  <a:moveTo>
                    <a:pt x="263" y="0"/>
                  </a:moveTo>
                  <a:cubicBezTo>
                    <a:pt x="167" y="0"/>
                    <a:pt x="100" y="104"/>
                    <a:pt x="100" y="185"/>
                  </a:cubicBezTo>
                  <a:cubicBezTo>
                    <a:pt x="34" y="252"/>
                    <a:pt x="0" y="318"/>
                    <a:pt x="0" y="418"/>
                  </a:cubicBezTo>
                  <a:cubicBezTo>
                    <a:pt x="834" y="5089"/>
                    <a:pt x="3536" y="9492"/>
                    <a:pt x="7339" y="12360"/>
                  </a:cubicBezTo>
                  <a:cubicBezTo>
                    <a:pt x="11565" y="15507"/>
                    <a:pt x="16676" y="15801"/>
                    <a:pt x="21747" y="15801"/>
                  </a:cubicBezTo>
                  <a:cubicBezTo>
                    <a:pt x="22160" y="15801"/>
                    <a:pt x="22572" y="15799"/>
                    <a:pt x="22983" y="15796"/>
                  </a:cubicBezTo>
                  <a:cubicBezTo>
                    <a:pt x="26352" y="15729"/>
                    <a:pt x="29755" y="15529"/>
                    <a:pt x="33091" y="15062"/>
                  </a:cubicBezTo>
                  <a:cubicBezTo>
                    <a:pt x="35459" y="14729"/>
                    <a:pt x="37827" y="14195"/>
                    <a:pt x="39829" y="12827"/>
                  </a:cubicBezTo>
                  <a:cubicBezTo>
                    <a:pt x="43798" y="10159"/>
                    <a:pt x="45866" y="5389"/>
                    <a:pt x="46634" y="819"/>
                  </a:cubicBezTo>
                  <a:cubicBezTo>
                    <a:pt x="46664" y="605"/>
                    <a:pt x="46472" y="448"/>
                    <a:pt x="46311" y="448"/>
                  </a:cubicBezTo>
                  <a:cubicBezTo>
                    <a:pt x="46296" y="448"/>
                    <a:pt x="46281" y="449"/>
                    <a:pt x="46267" y="452"/>
                  </a:cubicBezTo>
                  <a:cubicBezTo>
                    <a:pt x="46218" y="354"/>
                    <a:pt x="46133" y="292"/>
                    <a:pt x="46039" y="292"/>
                  </a:cubicBezTo>
                  <a:cubicBezTo>
                    <a:pt x="46005" y="292"/>
                    <a:pt x="45969" y="301"/>
                    <a:pt x="45933" y="318"/>
                  </a:cubicBezTo>
                  <a:cubicBezTo>
                    <a:pt x="38778" y="2725"/>
                    <a:pt x="31243" y="3990"/>
                    <a:pt x="23698" y="3990"/>
                  </a:cubicBezTo>
                  <a:cubicBezTo>
                    <a:pt x="23504" y="3990"/>
                    <a:pt x="23311" y="3989"/>
                    <a:pt x="23117" y="3988"/>
                  </a:cubicBezTo>
                  <a:cubicBezTo>
                    <a:pt x="15278" y="3921"/>
                    <a:pt x="7806" y="2353"/>
                    <a:pt x="334" y="18"/>
                  </a:cubicBezTo>
                  <a:cubicBezTo>
                    <a:pt x="309" y="6"/>
                    <a:pt x="285" y="0"/>
                    <a:pt x="263"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4858331" y="2111372"/>
              <a:ext cx="40396" cy="34732"/>
            </a:xfrm>
            <a:custGeom>
              <a:rect b="b" l="l" r="r" t="t"/>
              <a:pathLst>
                <a:path extrusionOk="0" h="2324" w="2703">
                  <a:moveTo>
                    <a:pt x="1473" y="387"/>
                  </a:moveTo>
                  <a:cubicBezTo>
                    <a:pt x="1625" y="387"/>
                    <a:pt x="1775" y="427"/>
                    <a:pt x="1901" y="516"/>
                  </a:cubicBezTo>
                  <a:lnTo>
                    <a:pt x="1935" y="516"/>
                  </a:lnTo>
                  <a:cubicBezTo>
                    <a:pt x="2369" y="1032"/>
                    <a:pt x="2074" y="1901"/>
                    <a:pt x="1464" y="1901"/>
                  </a:cubicBezTo>
                  <a:cubicBezTo>
                    <a:pt x="1325" y="1901"/>
                    <a:pt x="1168" y="1856"/>
                    <a:pt x="1001" y="1750"/>
                  </a:cubicBezTo>
                  <a:cubicBezTo>
                    <a:pt x="634" y="1517"/>
                    <a:pt x="467" y="1050"/>
                    <a:pt x="801" y="683"/>
                  </a:cubicBezTo>
                  <a:cubicBezTo>
                    <a:pt x="966" y="496"/>
                    <a:pt x="1222" y="387"/>
                    <a:pt x="1473" y="387"/>
                  </a:cubicBezTo>
                  <a:close/>
                  <a:moveTo>
                    <a:pt x="1379" y="1"/>
                  </a:moveTo>
                  <a:cubicBezTo>
                    <a:pt x="1045" y="1"/>
                    <a:pt x="712" y="149"/>
                    <a:pt x="467" y="416"/>
                  </a:cubicBezTo>
                  <a:cubicBezTo>
                    <a:pt x="0" y="916"/>
                    <a:pt x="167" y="1683"/>
                    <a:pt x="734" y="2084"/>
                  </a:cubicBezTo>
                  <a:cubicBezTo>
                    <a:pt x="947" y="2244"/>
                    <a:pt x="1198" y="2324"/>
                    <a:pt x="1446" y="2324"/>
                  </a:cubicBezTo>
                  <a:cubicBezTo>
                    <a:pt x="1817" y="2324"/>
                    <a:pt x="2182" y="2144"/>
                    <a:pt x="2402" y="1783"/>
                  </a:cubicBezTo>
                  <a:cubicBezTo>
                    <a:pt x="2702" y="1250"/>
                    <a:pt x="2602" y="483"/>
                    <a:pt x="2068" y="116"/>
                  </a:cubicBezTo>
                  <a:cubicBezTo>
                    <a:pt x="2040" y="87"/>
                    <a:pt x="2006" y="77"/>
                    <a:pt x="1973" y="77"/>
                  </a:cubicBezTo>
                  <a:cubicBezTo>
                    <a:pt x="1929" y="77"/>
                    <a:pt x="1887" y="96"/>
                    <a:pt x="1868" y="116"/>
                  </a:cubicBezTo>
                  <a:cubicBezTo>
                    <a:pt x="1712" y="38"/>
                    <a:pt x="1546" y="1"/>
                    <a:pt x="1379"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4869435" y="1112822"/>
              <a:ext cx="24136" cy="11807"/>
            </a:xfrm>
            <a:custGeom>
              <a:rect b="b" l="l" r="r" t="t"/>
              <a:pathLst>
                <a:path extrusionOk="0" h="790" w="1615">
                  <a:moveTo>
                    <a:pt x="1505" y="0"/>
                  </a:moveTo>
                  <a:cubicBezTo>
                    <a:pt x="1491" y="0"/>
                    <a:pt x="1475" y="5"/>
                    <a:pt x="1459" y="16"/>
                  </a:cubicBezTo>
                  <a:cubicBezTo>
                    <a:pt x="1025" y="283"/>
                    <a:pt x="558" y="483"/>
                    <a:pt x="58" y="683"/>
                  </a:cubicBezTo>
                  <a:cubicBezTo>
                    <a:pt x="0" y="712"/>
                    <a:pt x="17" y="790"/>
                    <a:pt x="65" y="790"/>
                  </a:cubicBezTo>
                  <a:cubicBezTo>
                    <a:pt x="73" y="790"/>
                    <a:pt x="82" y="788"/>
                    <a:pt x="91" y="783"/>
                  </a:cubicBezTo>
                  <a:cubicBezTo>
                    <a:pt x="591" y="616"/>
                    <a:pt x="1092" y="416"/>
                    <a:pt x="1559" y="149"/>
                  </a:cubicBezTo>
                  <a:cubicBezTo>
                    <a:pt x="1615" y="122"/>
                    <a:pt x="1577" y="0"/>
                    <a:pt x="150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4863547" y="1102525"/>
              <a:ext cx="25063" cy="14362"/>
            </a:xfrm>
            <a:custGeom>
              <a:rect b="b" l="l" r="r" t="t"/>
              <a:pathLst>
                <a:path extrusionOk="0" h="961" w="1677">
                  <a:moveTo>
                    <a:pt x="1553" y="0"/>
                  </a:moveTo>
                  <a:cubicBezTo>
                    <a:pt x="1542" y="0"/>
                    <a:pt x="1531" y="2"/>
                    <a:pt x="1519" y="5"/>
                  </a:cubicBezTo>
                  <a:cubicBezTo>
                    <a:pt x="952" y="105"/>
                    <a:pt x="418" y="438"/>
                    <a:pt x="51" y="838"/>
                  </a:cubicBezTo>
                  <a:cubicBezTo>
                    <a:pt x="0" y="890"/>
                    <a:pt x="47" y="961"/>
                    <a:pt x="102" y="961"/>
                  </a:cubicBezTo>
                  <a:cubicBezTo>
                    <a:pt x="119" y="961"/>
                    <a:pt x="136" y="954"/>
                    <a:pt x="151" y="939"/>
                  </a:cubicBezTo>
                  <a:cubicBezTo>
                    <a:pt x="585" y="572"/>
                    <a:pt x="1019" y="338"/>
                    <a:pt x="1586" y="171"/>
                  </a:cubicBezTo>
                  <a:cubicBezTo>
                    <a:pt x="1677" y="141"/>
                    <a:pt x="1657" y="0"/>
                    <a:pt x="1553"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4866910" y="2548095"/>
              <a:ext cx="18069" cy="7786"/>
            </a:xfrm>
            <a:custGeom>
              <a:rect b="b" l="l" r="r" t="t"/>
              <a:pathLst>
                <a:path extrusionOk="0" h="521" w="1209">
                  <a:moveTo>
                    <a:pt x="1101" y="1"/>
                  </a:moveTo>
                  <a:cubicBezTo>
                    <a:pt x="1088" y="1"/>
                    <a:pt x="1075" y="5"/>
                    <a:pt x="1061" y="14"/>
                  </a:cubicBezTo>
                  <a:cubicBezTo>
                    <a:pt x="727" y="115"/>
                    <a:pt x="393" y="215"/>
                    <a:pt x="60" y="381"/>
                  </a:cubicBezTo>
                  <a:cubicBezTo>
                    <a:pt x="1" y="411"/>
                    <a:pt x="47" y="520"/>
                    <a:pt x="105" y="520"/>
                  </a:cubicBezTo>
                  <a:cubicBezTo>
                    <a:pt x="112" y="520"/>
                    <a:pt x="119" y="518"/>
                    <a:pt x="127" y="515"/>
                  </a:cubicBezTo>
                  <a:cubicBezTo>
                    <a:pt x="460" y="448"/>
                    <a:pt x="794" y="281"/>
                    <a:pt x="1094" y="181"/>
                  </a:cubicBezTo>
                  <a:cubicBezTo>
                    <a:pt x="1209" y="153"/>
                    <a:pt x="1176" y="1"/>
                    <a:pt x="1101"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4870795" y="2119129"/>
              <a:ext cx="12464" cy="16454"/>
            </a:xfrm>
            <a:custGeom>
              <a:rect b="b" l="l" r="r" t="t"/>
              <a:pathLst>
                <a:path extrusionOk="0" h="1101" w="834">
                  <a:moveTo>
                    <a:pt x="591" y="0"/>
                  </a:moveTo>
                  <a:cubicBezTo>
                    <a:pt x="561" y="0"/>
                    <a:pt x="534" y="18"/>
                    <a:pt x="534" y="64"/>
                  </a:cubicBezTo>
                  <a:cubicBezTo>
                    <a:pt x="467" y="197"/>
                    <a:pt x="467" y="297"/>
                    <a:pt x="467" y="431"/>
                  </a:cubicBezTo>
                  <a:cubicBezTo>
                    <a:pt x="334" y="431"/>
                    <a:pt x="234" y="464"/>
                    <a:pt x="67" y="464"/>
                  </a:cubicBezTo>
                  <a:cubicBezTo>
                    <a:pt x="0" y="497"/>
                    <a:pt x="0" y="597"/>
                    <a:pt x="67" y="631"/>
                  </a:cubicBezTo>
                  <a:cubicBezTo>
                    <a:pt x="234" y="664"/>
                    <a:pt x="367" y="664"/>
                    <a:pt x="500" y="664"/>
                  </a:cubicBezTo>
                  <a:cubicBezTo>
                    <a:pt x="534" y="797"/>
                    <a:pt x="567" y="931"/>
                    <a:pt x="600" y="1064"/>
                  </a:cubicBezTo>
                  <a:cubicBezTo>
                    <a:pt x="613" y="1090"/>
                    <a:pt x="636" y="1101"/>
                    <a:pt x="659" y="1101"/>
                  </a:cubicBezTo>
                  <a:cubicBezTo>
                    <a:pt x="696" y="1101"/>
                    <a:pt x="734" y="1072"/>
                    <a:pt x="734" y="1031"/>
                  </a:cubicBezTo>
                  <a:cubicBezTo>
                    <a:pt x="667" y="898"/>
                    <a:pt x="667" y="797"/>
                    <a:pt x="667" y="664"/>
                  </a:cubicBezTo>
                  <a:lnTo>
                    <a:pt x="701" y="664"/>
                  </a:lnTo>
                  <a:cubicBezTo>
                    <a:pt x="834" y="631"/>
                    <a:pt x="834" y="464"/>
                    <a:pt x="701" y="464"/>
                  </a:cubicBezTo>
                  <a:lnTo>
                    <a:pt x="634" y="464"/>
                  </a:lnTo>
                  <a:cubicBezTo>
                    <a:pt x="634" y="330"/>
                    <a:pt x="667" y="197"/>
                    <a:pt x="667" y="64"/>
                  </a:cubicBezTo>
                  <a:cubicBezTo>
                    <a:pt x="667" y="27"/>
                    <a:pt x="627" y="0"/>
                    <a:pt x="591"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4861963" y="2555045"/>
              <a:ext cx="20564" cy="10282"/>
            </a:xfrm>
            <a:custGeom>
              <a:rect b="b" l="l" r="r" t="t"/>
              <a:pathLst>
                <a:path extrusionOk="0" h="688" w="1376">
                  <a:moveTo>
                    <a:pt x="1239" y="1"/>
                  </a:moveTo>
                  <a:cubicBezTo>
                    <a:pt x="1224" y="1"/>
                    <a:pt x="1208" y="6"/>
                    <a:pt x="1191" y="16"/>
                  </a:cubicBezTo>
                  <a:cubicBezTo>
                    <a:pt x="825" y="183"/>
                    <a:pt x="491" y="350"/>
                    <a:pt x="124" y="483"/>
                  </a:cubicBezTo>
                  <a:cubicBezTo>
                    <a:pt x="1" y="514"/>
                    <a:pt x="48" y="687"/>
                    <a:pt x="161" y="687"/>
                  </a:cubicBezTo>
                  <a:cubicBezTo>
                    <a:pt x="171" y="687"/>
                    <a:pt x="181" y="686"/>
                    <a:pt x="191" y="684"/>
                  </a:cubicBezTo>
                  <a:cubicBezTo>
                    <a:pt x="558" y="550"/>
                    <a:pt x="925" y="383"/>
                    <a:pt x="1292" y="183"/>
                  </a:cubicBezTo>
                  <a:cubicBezTo>
                    <a:pt x="1375" y="127"/>
                    <a:pt x="1319" y="1"/>
                    <a:pt x="1239"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4852338" y="2125510"/>
              <a:ext cx="6382" cy="15842"/>
            </a:xfrm>
            <a:custGeom>
              <a:rect b="b" l="l" r="r" t="t"/>
              <a:pathLst>
                <a:path extrusionOk="0" h="1060" w="427">
                  <a:moveTo>
                    <a:pt x="235" y="1"/>
                  </a:moveTo>
                  <a:cubicBezTo>
                    <a:pt x="208" y="1"/>
                    <a:pt x="180" y="11"/>
                    <a:pt x="168" y="37"/>
                  </a:cubicBezTo>
                  <a:cubicBezTo>
                    <a:pt x="1" y="337"/>
                    <a:pt x="34" y="737"/>
                    <a:pt x="268" y="1038"/>
                  </a:cubicBezTo>
                  <a:cubicBezTo>
                    <a:pt x="283" y="1053"/>
                    <a:pt x="301" y="1060"/>
                    <a:pt x="318" y="1060"/>
                  </a:cubicBezTo>
                  <a:cubicBezTo>
                    <a:pt x="374" y="1060"/>
                    <a:pt x="427" y="989"/>
                    <a:pt x="401" y="938"/>
                  </a:cubicBezTo>
                  <a:cubicBezTo>
                    <a:pt x="234" y="671"/>
                    <a:pt x="201" y="370"/>
                    <a:pt x="301" y="70"/>
                  </a:cubicBezTo>
                  <a:cubicBezTo>
                    <a:pt x="322" y="29"/>
                    <a:pt x="279" y="1"/>
                    <a:pt x="23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4847362" y="2130995"/>
              <a:ext cx="7159" cy="14840"/>
            </a:xfrm>
            <a:custGeom>
              <a:rect b="b" l="l" r="r" t="t"/>
              <a:pathLst>
                <a:path extrusionOk="0" h="993" w="479">
                  <a:moveTo>
                    <a:pt x="144" y="0"/>
                  </a:moveTo>
                  <a:cubicBezTo>
                    <a:pt x="120" y="0"/>
                    <a:pt x="100" y="11"/>
                    <a:pt x="100" y="37"/>
                  </a:cubicBezTo>
                  <a:cubicBezTo>
                    <a:pt x="0" y="370"/>
                    <a:pt x="67" y="704"/>
                    <a:pt x="267" y="971"/>
                  </a:cubicBezTo>
                  <a:cubicBezTo>
                    <a:pt x="290" y="986"/>
                    <a:pt x="314" y="992"/>
                    <a:pt x="337" y="992"/>
                  </a:cubicBezTo>
                  <a:cubicBezTo>
                    <a:pt x="415" y="992"/>
                    <a:pt x="478" y="915"/>
                    <a:pt x="401" y="837"/>
                  </a:cubicBezTo>
                  <a:cubicBezTo>
                    <a:pt x="234" y="637"/>
                    <a:pt x="167" y="337"/>
                    <a:pt x="234" y="70"/>
                  </a:cubicBezTo>
                  <a:cubicBezTo>
                    <a:pt x="234" y="29"/>
                    <a:pt x="183" y="0"/>
                    <a:pt x="144"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4806681" y="1633895"/>
              <a:ext cx="15124" cy="16858"/>
            </a:xfrm>
            <a:custGeom>
              <a:rect b="b" l="l" r="r" t="t"/>
              <a:pathLst>
                <a:path extrusionOk="0" h="1128" w="1012">
                  <a:moveTo>
                    <a:pt x="876" y="0"/>
                  </a:moveTo>
                  <a:cubicBezTo>
                    <a:pt x="852" y="0"/>
                    <a:pt x="831" y="12"/>
                    <a:pt x="821" y="42"/>
                  </a:cubicBezTo>
                  <a:cubicBezTo>
                    <a:pt x="621" y="409"/>
                    <a:pt x="387" y="742"/>
                    <a:pt x="54" y="1009"/>
                  </a:cubicBezTo>
                  <a:cubicBezTo>
                    <a:pt x="0" y="1036"/>
                    <a:pt x="54" y="1128"/>
                    <a:pt x="112" y="1128"/>
                  </a:cubicBezTo>
                  <a:cubicBezTo>
                    <a:pt x="126" y="1128"/>
                    <a:pt x="141" y="1122"/>
                    <a:pt x="154" y="1109"/>
                  </a:cubicBezTo>
                  <a:cubicBezTo>
                    <a:pt x="487" y="842"/>
                    <a:pt x="788" y="542"/>
                    <a:pt x="988" y="142"/>
                  </a:cubicBezTo>
                  <a:cubicBezTo>
                    <a:pt x="1011" y="71"/>
                    <a:pt x="935" y="0"/>
                    <a:pt x="876"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4791318" y="1631294"/>
              <a:ext cx="24316" cy="23942"/>
            </a:xfrm>
            <a:custGeom>
              <a:rect b="b" l="l" r="r" t="t"/>
              <a:pathLst>
                <a:path extrusionOk="0" h="1602" w="1627">
                  <a:moveTo>
                    <a:pt x="1503" y="1"/>
                  </a:moveTo>
                  <a:cubicBezTo>
                    <a:pt x="1471" y="1"/>
                    <a:pt x="1438" y="16"/>
                    <a:pt x="1415" y="49"/>
                  </a:cubicBezTo>
                  <a:cubicBezTo>
                    <a:pt x="1082" y="616"/>
                    <a:pt x="648" y="1116"/>
                    <a:pt x="81" y="1450"/>
                  </a:cubicBezTo>
                  <a:cubicBezTo>
                    <a:pt x="0" y="1504"/>
                    <a:pt x="28" y="1601"/>
                    <a:pt x="95" y="1601"/>
                  </a:cubicBezTo>
                  <a:cubicBezTo>
                    <a:pt x="111" y="1601"/>
                    <a:pt x="129" y="1596"/>
                    <a:pt x="148" y="1583"/>
                  </a:cubicBezTo>
                  <a:cubicBezTo>
                    <a:pt x="748" y="1283"/>
                    <a:pt x="1282" y="749"/>
                    <a:pt x="1582" y="149"/>
                  </a:cubicBezTo>
                  <a:cubicBezTo>
                    <a:pt x="1627" y="60"/>
                    <a:pt x="1567" y="1"/>
                    <a:pt x="1503"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4746154" y="1771404"/>
              <a:ext cx="76787" cy="282999"/>
            </a:xfrm>
            <a:custGeom>
              <a:rect b="b" l="l" r="r" t="t"/>
              <a:pathLst>
                <a:path extrusionOk="0" h="18936" w="5138">
                  <a:moveTo>
                    <a:pt x="3437" y="748"/>
                  </a:moveTo>
                  <a:lnTo>
                    <a:pt x="3437" y="748"/>
                  </a:lnTo>
                  <a:cubicBezTo>
                    <a:pt x="3336" y="1015"/>
                    <a:pt x="3270" y="1281"/>
                    <a:pt x="3236" y="1582"/>
                  </a:cubicBezTo>
                  <a:cubicBezTo>
                    <a:pt x="2269" y="1949"/>
                    <a:pt x="1302" y="2449"/>
                    <a:pt x="368" y="2916"/>
                  </a:cubicBezTo>
                  <a:cubicBezTo>
                    <a:pt x="334" y="2716"/>
                    <a:pt x="301" y="2516"/>
                    <a:pt x="268" y="2316"/>
                  </a:cubicBezTo>
                  <a:lnTo>
                    <a:pt x="334" y="2316"/>
                  </a:lnTo>
                  <a:cubicBezTo>
                    <a:pt x="1402" y="1849"/>
                    <a:pt x="2436" y="1315"/>
                    <a:pt x="3437" y="748"/>
                  </a:cubicBezTo>
                  <a:close/>
                  <a:moveTo>
                    <a:pt x="4004" y="481"/>
                  </a:moveTo>
                  <a:lnTo>
                    <a:pt x="4004" y="481"/>
                  </a:lnTo>
                  <a:cubicBezTo>
                    <a:pt x="4104" y="5551"/>
                    <a:pt x="4304" y="10521"/>
                    <a:pt x="3904" y="15592"/>
                  </a:cubicBezTo>
                  <a:cubicBezTo>
                    <a:pt x="3737" y="15692"/>
                    <a:pt x="3570" y="15825"/>
                    <a:pt x="3403" y="15959"/>
                  </a:cubicBezTo>
                  <a:cubicBezTo>
                    <a:pt x="3670" y="11255"/>
                    <a:pt x="3870" y="6418"/>
                    <a:pt x="3470" y="1748"/>
                  </a:cubicBezTo>
                  <a:cubicBezTo>
                    <a:pt x="3470" y="1715"/>
                    <a:pt x="3503" y="1715"/>
                    <a:pt x="3503" y="1682"/>
                  </a:cubicBezTo>
                  <a:cubicBezTo>
                    <a:pt x="3537" y="1181"/>
                    <a:pt x="3737" y="848"/>
                    <a:pt x="4004" y="481"/>
                  </a:cubicBezTo>
                  <a:close/>
                  <a:moveTo>
                    <a:pt x="3270" y="1915"/>
                  </a:moveTo>
                  <a:cubicBezTo>
                    <a:pt x="3203" y="6685"/>
                    <a:pt x="3336" y="11422"/>
                    <a:pt x="3003" y="16192"/>
                  </a:cubicBezTo>
                  <a:cubicBezTo>
                    <a:pt x="2169" y="16826"/>
                    <a:pt x="1302" y="17560"/>
                    <a:pt x="534" y="18260"/>
                  </a:cubicBezTo>
                  <a:cubicBezTo>
                    <a:pt x="801" y="15558"/>
                    <a:pt x="835" y="12790"/>
                    <a:pt x="768" y="10054"/>
                  </a:cubicBezTo>
                  <a:cubicBezTo>
                    <a:pt x="735" y="7786"/>
                    <a:pt x="735" y="5451"/>
                    <a:pt x="401" y="3216"/>
                  </a:cubicBezTo>
                  <a:cubicBezTo>
                    <a:pt x="1368" y="2816"/>
                    <a:pt x="2336" y="2416"/>
                    <a:pt x="3270" y="1915"/>
                  </a:cubicBezTo>
                  <a:close/>
                  <a:moveTo>
                    <a:pt x="3957" y="0"/>
                  </a:moveTo>
                  <a:cubicBezTo>
                    <a:pt x="3929" y="0"/>
                    <a:pt x="3900" y="4"/>
                    <a:pt x="3870" y="14"/>
                  </a:cubicBezTo>
                  <a:cubicBezTo>
                    <a:pt x="2636" y="648"/>
                    <a:pt x="1368" y="1281"/>
                    <a:pt x="201" y="1982"/>
                  </a:cubicBezTo>
                  <a:cubicBezTo>
                    <a:pt x="186" y="1952"/>
                    <a:pt x="144" y="1935"/>
                    <a:pt x="102" y="1935"/>
                  </a:cubicBezTo>
                  <a:cubicBezTo>
                    <a:pt x="51" y="1935"/>
                    <a:pt x="1" y="1960"/>
                    <a:pt x="1" y="2015"/>
                  </a:cubicBezTo>
                  <a:cubicBezTo>
                    <a:pt x="1" y="4817"/>
                    <a:pt x="334" y="7619"/>
                    <a:pt x="368" y="10388"/>
                  </a:cubicBezTo>
                  <a:cubicBezTo>
                    <a:pt x="401" y="13190"/>
                    <a:pt x="234" y="15992"/>
                    <a:pt x="134" y="18761"/>
                  </a:cubicBezTo>
                  <a:cubicBezTo>
                    <a:pt x="134" y="18877"/>
                    <a:pt x="218" y="18936"/>
                    <a:pt x="305" y="18936"/>
                  </a:cubicBezTo>
                  <a:cubicBezTo>
                    <a:pt x="393" y="18936"/>
                    <a:pt x="484" y="18877"/>
                    <a:pt x="501" y="18761"/>
                  </a:cubicBezTo>
                  <a:cubicBezTo>
                    <a:pt x="1769" y="17960"/>
                    <a:pt x="3036" y="16926"/>
                    <a:pt x="4137" y="15892"/>
                  </a:cubicBezTo>
                  <a:cubicBezTo>
                    <a:pt x="4170" y="15859"/>
                    <a:pt x="4204" y="15792"/>
                    <a:pt x="4170" y="15759"/>
                  </a:cubicBezTo>
                  <a:cubicBezTo>
                    <a:pt x="4204" y="15725"/>
                    <a:pt x="4237" y="15725"/>
                    <a:pt x="4237" y="15692"/>
                  </a:cubicBezTo>
                  <a:cubicBezTo>
                    <a:pt x="5138" y="10655"/>
                    <a:pt x="4604" y="5318"/>
                    <a:pt x="4404" y="247"/>
                  </a:cubicBezTo>
                  <a:cubicBezTo>
                    <a:pt x="4376" y="108"/>
                    <a:pt x="4279" y="39"/>
                    <a:pt x="4189" y="39"/>
                  </a:cubicBezTo>
                  <a:cubicBezTo>
                    <a:pt x="4171" y="39"/>
                    <a:pt x="4154" y="42"/>
                    <a:pt x="4137" y="47"/>
                  </a:cubicBezTo>
                  <a:cubicBezTo>
                    <a:pt x="4090" y="24"/>
                    <a:pt x="4026" y="0"/>
                    <a:pt x="395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3968954" y="247611"/>
              <a:ext cx="809122" cy="423780"/>
            </a:xfrm>
            <a:custGeom>
              <a:rect b="b" l="l" r="r" t="t"/>
              <a:pathLst>
                <a:path extrusionOk="0" h="28356" w="54140">
                  <a:moveTo>
                    <a:pt x="40463" y="701"/>
                  </a:moveTo>
                  <a:lnTo>
                    <a:pt x="40463" y="701"/>
                  </a:lnTo>
                  <a:cubicBezTo>
                    <a:pt x="44866" y="1235"/>
                    <a:pt x="48602" y="4304"/>
                    <a:pt x="49870" y="8607"/>
                  </a:cubicBezTo>
                  <a:cubicBezTo>
                    <a:pt x="49919" y="8769"/>
                    <a:pt x="50046" y="8845"/>
                    <a:pt x="50176" y="8845"/>
                  </a:cubicBezTo>
                  <a:cubicBezTo>
                    <a:pt x="50313" y="8845"/>
                    <a:pt x="50452" y="8761"/>
                    <a:pt x="50504" y="8607"/>
                  </a:cubicBezTo>
                  <a:cubicBezTo>
                    <a:pt x="50737" y="7940"/>
                    <a:pt x="51004" y="7239"/>
                    <a:pt x="51238" y="6572"/>
                  </a:cubicBezTo>
                  <a:cubicBezTo>
                    <a:pt x="53706" y="9541"/>
                    <a:pt x="52905" y="14078"/>
                    <a:pt x="51905" y="17513"/>
                  </a:cubicBezTo>
                  <a:cubicBezTo>
                    <a:pt x="50837" y="20983"/>
                    <a:pt x="49036" y="24152"/>
                    <a:pt x="46634" y="26853"/>
                  </a:cubicBezTo>
                  <a:cubicBezTo>
                    <a:pt x="47802" y="23418"/>
                    <a:pt x="48402" y="19882"/>
                    <a:pt x="48436" y="16246"/>
                  </a:cubicBezTo>
                  <a:cubicBezTo>
                    <a:pt x="48456" y="16066"/>
                    <a:pt x="48307" y="15958"/>
                    <a:pt x="48150" y="15958"/>
                  </a:cubicBezTo>
                  <a:cubicBezTo>
                    <a:pt x="48045" y="15958"/>
                    <a:pt x="47935" y="16006"/>
                    <a:pt x="47868" y="16112"/>
                  </a:cubicBezTo>
                  <a:cubicBezTo>
                    <a:pt x="47268" y="17013"/>
                    <a:pt x="46501" y="17680"/>
                    <a:pt x="45567" y="18147"/>
                  </a:cubicBezTo>
                  <a:cubicBezTo>
                    <a:pt x="45634" y="15579"/>
                    <a:pt x="44566" y="13244"/>
                    <a:pt x="42565" y="11542"/>
                  </a:cubicBezTo>
                  <a:cubicBezTo>
                    <a:pt x="42501" y="11497"/>
                    <a:pt x="42430" y="11476"/>
                    <a:pt x="42362" y="11476"/>
                  </a:cubicBezTo>
                  <a:cubicBezTo>
                    <a:pt x="42179" y="11476"/>
                    <a:pt x="42016" y="11624"/>
                    <a:pt x="42064" y="11843"/>
                  </a:cubicBezTo>
                  <a:cubicBezTo>
                    <a:pt x="42698" y="14645"/>
                    <a:pt x="42498" y="17447"/>
                    <a:pt x="41464" y="20082"/>
                  </a:cubicBezTo>
                  <a:cubicBezTo>
                    <a:pt x="39329" y="14978"/>
                    <a:pt x="34559" y="11376"/>
                    <a:pt x="28988" y="10775"/>
                  </a:cubicBezTo>
                  <a:cubicBezTo>
                    <a:pt x="28978" y="10774"/>
                    <a:pt x="28967" y="10773"/>
                    <a:pt x="28957" y="10773"/>
                  </a:cubicBezTo>
                  <a:cubicBezTo>
                    <a:pt x="28711" y="10773"/>
                    <a:pt x="28596" y="11149"/>
                    <a:pt x="28788" y="11309"/>
                  </a:cubicBezTo>
                  <a:cubicBezTo>
                    <a:pt x="31990" y="14111"/>
                    <a:pt x="34426" y="17580"/>
                    <a:pt x="35927" y="21550"/>
                  </a:cubicBezTo>
                  <a:cubicBezTo>
                    <a:pt x="34426" y="20649"/>
                    <a:pt x="32824" y="19949"/>
                    <a:pt x="31090" y="19448"/>
                  </a:cubicBezTo>
                  <a:cubicBezTo>
                    <a:pt x="31061" y="19437"/>
                    <a:pt x="31032" y="19432"/>
                    <a:pt x="31004" y="19432"/>
                  </a:cubicBezTo>
                  <a:cubicBezTo>
                    <a:pt x="30771" y="19432"/>
                    <a:pt x="30581" y="19774"/>
                    <a:pt x="30790" y="19982"/>
                  </a:cubicBezTo>
                  <a:cubicBezTo>
                    <a:pt x="32758" y="21650"/>
                    <a:pt x="34259" y="23618"/>
                    <a:pt x="35360" y="25919"/>
                  </a:cubicBezTo>
                  <a:cubicBezTo>
                    <a:pt x="33095" y="24330"/>
                    <a:pt x="30378" y="23905"/>
                    <a:pt x="27637" y="23905"/>
                  </a:cubicBezTo>
                  <a:cubicBezTo>
                    <a:pt x="26582" y="23905"/>
                    <a:pt x="25523" y="23968"/>
                    <a:pt x="24485" y="24051"/>
                  </a:cubicBezTo>
                  <a:cubicBezTo>
                    <a:pt x="25286" y="23384"/>
                    <a:pt x="25986" y="22617"/>
                    <a:pt x="26587" y="21716"/>
                  </a:cubicBezTo>
                  <a:cubicBezTo>
                    <a:pt x="26707" y="21505"/>
                    <a:pt x="26528" y="21240"/>
                    <a:pt x="26320" y="21240"/>
                  </a:cubicBezTo>
                  <a:cubicBezTo>
                    <a:pt x="26298" y="21240"/>
                    <a:pt x="26276" y="21243"/>
                    <a:pt x="26253" y="21249"/>
                  </a:cubicBezTo>
                  <a:cubicBezTo>
                    <a:pt x="23030" y="22273"/>
                    <a:pt x="19751" y="22785"/>
                    <a:pt x="16452" y="22785"/>
                  </a:cubicBezTo>
                  <a:cubicBezTo>
                    <a:pt x="14697" y="22785"/>
                    <a:pt x="12936" y="22640"/>
                    <a:pt x="11176" y="22350"/>
                  </a:cubicBezTo>
                  <a:cubicBezTo>
                    <a:pt x="12076" y="21783"/>
                    <a:pt x="12977" y="21183"/>
                    <a:pt x="13878" y="20582"/>
                  </a:cubicBezTo>
                  <a:cubicBezTo>
                    <a:pt x="14044" y="20482"/>
                    <a:pt x="13978" y="20282"/>
                    <a:pt x="13878" y="20215"/>
                  </a:cubicBezTo>
                  <a:cubicBezTo>
                    <a:pt x="14003" y="20121"/>
                    <a:pt x="13922" y="19879"/>
                    <a:pt x="13745" y="19879"/>
                  </a:cubicBezTo>
                  <a:cubicBezTo>
                    <a:pt x="13734" y="19879"/>
                    <a:pt x="13722" y="19880"/>
                    <a:pt x="13711" y="19882"/>
                  </a:cubicBezTo>
                  <a:cubicBezTo>
                    <a:pt x="12523" y="20068"/>
                    <a:pt x="11336" y="20162"/>
                    <a:pt x="10156" y="20162"/>
                  </a:cubicBezTo>
                  <a:cubicBezTo>
                    <a:pt x="7326" y="20162"/>
                    <a:pt x="4539" y="19621"/>
                    <a:pt x="1902" y="18514"/>
                  </a:cubicBezTo>
                  <a:cubicBezTo>
                    <a:pt x="7540" y="18314"/>
                    <a:pt x="12877" y="16346"/>
                    <a:pt x="17347" y="12843"/>
                  </a:cubicBezTo>
                  <a:cubicBezTo>
                    <a:pt x="17547" y="12710"/>
                    <a:pt x="17413" y="12376"/>
                    <a:pt x="17213" y="12310"/>
                  </a:cubicBezTo>
                  <a:cubicBezTo>
                    <a:pt x="15912" y="12043"/>
                    <a:pt x="14711" y="11576"/>
                    <a:pt x="13577" y="10909"/>
                  </a:cubicBezTo>
                  <a:cubicBezTo>
                    <a:pt x="17847" y="8007"/>
                    <a:pt x="22617" y="6072"/>
                    <a:pt x="27687" y="5205"/>
                  </a:cubicBezTo>
                  <a:cubicBezTo>
                    <a:pt x="27988" y="5138"/>
                    <a:pt x="27988" y="4738"/>
                    <a:pt x="27787" y="4604"/>
                  </a:cubicBezTo>
                  <a:cubicBezTo>
                    <a:pt x="26386" y="3704"/>
                    <a:pt x="24919" y="3036"/>
                    <a:pt x="23318" y="2603"/>
                  </a:cubicBezTo>
                  <a:cubicBezTo>
                    <a:pt x="25298" y="2250"/>
                    <a:pt x="27288" y="2075"/>
                    <a:pt x="29270" y="2075"/>
                  </a:cubicBezTo>
                  <a:cubicBezTo>
                    <a:pt x="33664" y="2075"/>
                    <a:pt x="38016" y="2936"/>
                    <a:pt x="42131" y="4638"/>
                  </a:cubicBezTo>
                  <a:cubicBezTo>
                    <a:pt x="42175" y="4654"/>
                    <a:pt x="42216" y="4661"/>
                    <a:pt x="42253" y="4661"/>
                  </a:cubicBezTo>
                  <a:cubicBezTo>
                    <a:pt x="42447" y="4661"/>
                    <a:pt x="42559" y="4466"/>
                    <a:pt x="42531" y="4271"/>
                  </a:cubicBezTo>
                  <a:cubicBezTo>
                    <a:pt x="42598" y="4237"/>
                    <a:pt x="42631" y="4137"/>
                    <a:pt x="42565" y="4037"/>
                  </a:cubicBezTo>
                  <a:cubicBezTo>
                    <a:pt x="41898" y="2903"/>
                    <a:pt x="41164" y="1802"/>
                    <a:pt x="40463" y="701"/>
                  </a:cubicBezTo>
                  <a:close/>
                  <a:moveTo>
                    <a:pt x="39829" y="1"/>
                  </a:moveTo>
                  <a:cubicBezTo>
                    <a:pt x="39596" y="1"/>
                    <a:pt x="39429" y="268"/>
                    <a:pt x="39563" y="468"/>
                  </a:cubicBezTo>
                  <a:cubicBezTo>
                    <a:pt x="40330" y="1602"/>
                    <a:pt x="41130" y="2736"/>
                    <a:pt x="41931" y="3870"/>
                  </a:cubicBezTo>
                  <a:cubicBezTo>
                    <a:pt x="37868" y="2249"/>
                    <a:pt x="33578" y="1439"/>
                    <a:pt x="29265" y="1439"/>
                  </a:cubicBezTo>
                  <a:cubicBezTo>
                    <a:pt x="26744" y="1439"/>
                    <a:pt x="24214" y="1716"/>
                    <a:pt x="21716" y="2269"/>
                  </a:cubicBezTo>
                  <a:cubicBezTo>
                    <a:pt x="21416" y="2336"/>
                    <a:pt x="21416" y="2836"/>
                    <a:pt x="21716" y="2870"/>
                  </a:cubicBezTo>
                  <a:cubicBezTo>
                    <a:pt x="23518" y="3237"/>
                    <a:pt x="25186" y="3837"/>
                    <a:pt x="26720" y="4738"/>
                  </a:cubicBezTo>
                  <a:cubicBezTo>
                    <a:pt x="21716" y="5705"/>
                    <a:pt x="17013" y="7706"/>
                    <a:pt x="12810" y="10642"/>
                  </a:cubicBezTo>
                  <a:cubicBezTo>
                    <a:pt x="12610" y="10775"/>
                    <a:pt x="12610" y="11075"/>
                    <a:pt x="12810" y="11209"/>
                  </a:cubicBezTo>
                  <a:cubicBezTo>
                    <a:pt x="13944" y="11909"/>
                    <a:pt x="15112" y="12443"/>
                    <a:pt x="16379" y="12777"/>
                  </a:cubicBezTo>
                  <a:cubicBezTo>
                    <a:pt x="11900" y="16120"/>
                    <a:pt x="6504" y="17884"/>
                    <a:pt x="929" y="17884"/>
                  </a:cubicBezTo>
                  <a:cubicBezTo>
                    <a:pt x="776" y="17884"/>
                    <a:pt x="622" y="17883"/>
                    <a:pt x="468" y="17880"/>
                  </a:cubicBezTo>
                  <a:cubicBezTo>
                    <a:pt x="134" y="17880"/>
                    <a:pt x="1" y="18347"/>
                    <a:pt x="301" y="18481"/>
                  </a:cubicBezTo>
                  <a:cubicBezTo>
                    <a:pt x="3227" y="19944"/>
                    <a:pt x="6353" y="20722"/>
                    <a:pt x="9537" y="20722"/>
                  </a:cubicBezTo>
                  <a:cubicBezTo>
                    <a:pt x="10855" y="20722"/>
                    <a:pt x="12183" y="20589"/>
                    <a:pt x="13511" y="20315"/>
                  </a:cubicBezTo>
                  <a:lnTo>
                    <a:pt x="13511" y="20315"/>
                  </a:lnTo>
                  <a:cubicBezTo>
                    <a:pt x="12376" y="20949"/>
                    <a:pt x="11309" y="21583"/>
                    <a:pt x="10208" y="22284"/>
                  </a:cubicBezTo>
                  <a:cubicBezTo>
                    <a:pt x="10008" y="22384"/>
                    <a:pt x="10008" y="22751"/>
                    <a:pt x="10275" y="22817"/>
                  </a:cubicBezTo>
                  <a:cubicBezTo>
                    <a:pt x="12331" y="23207"/>
                    <a:pt x="14402" y="23402"/>
                    <a:pt x="16469" y="23402"/>
                  </a:cubicBezTo>
                  <a:cubicBezTo>
                    <a:pt x="19533" y="23402"/>
                    <a:pt x="22584" y="22973"/>
                    <a:pt x="25553" y="22117"/>
                  </a:cubicBezTo>
                  <a:lnTo>
                    <a:pt x="25553" y="22117"/>
                  </a:lnTo>
                  <a:cubicBezTo>
                    <a:pt x="24885" y="22917"/>
                    <a:pt x="24185" y="23584"/>
                    <a:pt x="23284" y="24185"/>
                  </a:cubicBezTo>
                  <a:cubicBezTo>
                    <a:pt x="23059" y="24346"/>
                    <a:pt x="23113" y="24787"/>
                    <a:pt x="23418" y="24787"/>
                  </a:cubicBezTo>
                  <a:cubicBezTo>
                    <a:pt x="23428" y="24787"/>
                    <a:pt x="23440" y="24786"/>
                    <a:pt x="23451" y="24785"/>
                  </a:cubicBezTo>
                  <a:cubicBezTo>
                    <a:pt x="24836" y="24654"/>
                    <a:pt x="26286" y="24531"/>
                    <a:pt x="27727" y="24531"/>
                  </a:cubicBezTo>
                  <a:cubicBezTo>
                    <a:pt x="30694" y="24531"/>
                    <a:pt x="33626" y="25055"/>
                    <a:pt x="35893" y="27120"/>
                  </a:cubicBezTo>
                  <a:cubicBezTo>
                    <a:pt x="35963" y="27180"/>
                    <a:pt x="36049" y="27207"/>
                    <a:pt x="36134" y="27207"/>
                  </a:cubicBezTo>
                  <a:cubicBezTo>
                    <a:pt x="36334" y="27207"/>
                    <a:pt x="36521" y="27055"/>
                    <a:pt x="36427" y="26820"/>
                  </a:cubicBezTo>
                  <a:cubicBezTo>
                    <a:pt x="35460" y="24418"/>
                    <a:pt x="34092" y="22317"/>
                    <a:pt x="32291" y="20482"/>
                  </a:cubicBezTo>
                  <a:lnTo>
                    <a:pt x="32291" y="20482"/>
                  </a:lnTo>
                  <a:cubicBezTo>
                    <a:pt x="33725" y="21016"/>
                    <a:pt x="35059" y="21716"/>
                    <a:pt x="36360" y="22584"/>
                  </a:cubicBezTo>
                  <a:cubicBezTo>
                    <a:pt x="36407" y="22610"/>
                    <a:pt x="36458" y="22622"/>
                    <a:pt x="36508" y="22622"/>
                  </a:cubicBezTo>
                  <a:cubicBezTo>
                    <a:pt x="36710" y="22622"/>
                    <a:pt x="36907" y="22430"/>
                    <a:pt x="36827" y="22217"/>
                  </a:cubicBezTo>
                  <a:cubicBezTo>
                    <a:pt x="35426" y="18114"/>
                    <a:pt x="33091" y="14511"/>
                    <a:pt x="29956" y="11542"/>
                  </a:cubicBezTo>
                  <a:lnTo>
                    <a:pt x="29956" y="11542"/>
                  </a:lnTo>
                  <a:cubicBezTo>
                    <a:pt x="35059" y="12443"/>
                    <a:pt x="39396" y="16046"/>
                    <a:pt x="41164" y="20983"/>
                  </a:cubicBezTo>
                  <a:cubicBezTo>
                    <a:pt x="41225" y="21125"/>
                    <a:pt x="41385" y="21230"/>
                    <a:pt x="41523" y="21230"/>
                  </a:cubicBezTo>
                  <a:cubicBezTo>
                    <a:pt x="41612" y="21230"/>
                    <a:pt x="41692" y="21187"/>
                    <a:pt x="41731" y="21083"/>
                  </a:cubicBezTo>
                  <a:cubicBezTo>
                    <a:pt x="42965" y="18381"/>
                    <a:pt x="43332" y="15545"/>
                    <a:pt x="42865" y="12677"/>
                  </a:cubicBezTo>
                  <a:lnTo>
                    <a:pt x="42865" y="12677"/>
                  </a:lnTo>
                  <a:cubicBezTo>
                    <a:pt x="44399" y="14278"/>
                    <a:pt x="45133" y="16379"/>
                    <a:pt x="44933" y="18681"/>
                  </a:cubicBezTo>
                  <a:cubicBezTo>
                    <a:pt x="44906" y="18867"/>
                    <a:pt x="45091" y="18968"/>
                    <a:pt x="45269" y="18968"/>
                  </a:cubicBezTo>
                  <a:cubicBezTo>
                    <a:pt x="45314" y="18968"/>
                    <a:pt x="45359" y="18961"/>
                    <a:pt x="45400" y="18948"/>
                  </a:cubicBezTo>
                  <a:cubicBezTo>
                    <a:pt x="46367" y="18514"/>
                    <a:pt x="47135" y="17947"/>
                    <a:pt x="47802" y="17213"/>
                  </a:cubicBezTo>
                  <a:lnTo>
                    <a:pt x="47802" y="17213"/>
                  </a:lnTo>
                  <a:cubicBezTo>
                    <a:pt x="47635" y="20749"/>
                    <a:pt x="46934" y="24185"/>
                    <a:pt x="45700" y="27521"/>
                  </a:cubicBezTo>
                  <a:cubicBezTo>
                    <a:pt x="45667" y="27654"/>
                    <a:pt x="45700" y="27721"/>
                    <a:pt x="45734" y="27787"/>
                  </a:cubicBezTo>
                  <a:cubicBezTo>
                    <a:pt x="45734" y="27787"/>
                    <a:pt x="45734" y="27787"/>
                    <a:pt x="45734" y="27821"/>
                  </a:cubicBezTo>
                  <a:cubicBezTo>
                    <a:pt x="45505" y="28050"/>
                    <a:pt x="45722" y="28356"/>
                    <a:pt x="45970" y="28356"/>
                  </a:cubicBezTo>
                  <a:cubicBezTo>
                    <a:pt x="46048" y="28356"/>
                    <a:pt x="46129" y="28326"/>
                    <a:pt x="46201" y="28254"/>
                  </a:cubicBezTo>
                  <a:cubicBezTo>
                    <a:pt x="49403" y="25019"/>
                    <a:pt x="51738" y="20983"/>
                    <a:pt x="52839" y="16546"/>
                  </a:cubicBezTo>
                  <a:cubicBezTo>
                    <a:pt x="53706" y="12977"/>
                    <a:pt x="54140" y="8574"/>
                    <a:pt x="51338" y="5738"/>
                  </a:cubicBezTo>
                  <a:cubicBezTo>
                    <a:pt x="51276" y="5664"/>
                    <a:pt x="51195" y="5631"/>
                    <a:pt x="51115" y="5631"/>
                  </a:cubicBezTo>
                  <a:cubicBezTo>
                    <a:pt x="50980" y="5631"/>
                    <a:pt x="50846" y="5725"/>
                    <a:pt x="50804" y="5872"/>
                  </a:cubicBezTo>
                  <a:cubicBezTo>
                    <a:pt x="50604" y="6439"/>
                    <a:pt x="50404" y="6973"/>
                    <a:pt x="50203" y="7540"/>
                  </a:cubicBezTo>
                  <a:cubicBezTo>
                    <a:pt x="48536" y="3270"/>
                    <a:pt x="44466" y="234"/>
                    <a:pt x="39829"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4722720" y="1260344"/>
              <a:ext cx="8818" cy="42399"/>
            </a:xfrm>
            <a:custGeom>
              <a:rect b="b" l="l" r="r" t="t"/>
              <a:pathLst>
                <a:path extrusionOk="0" h="2837" w="590">
                  <a:moveTo>
                    <a:pt x="374" y="1"/>
                  </a:moveTo>
                  <a:cubicBezTo>
                    <a:pt x="329" y="1"/>
                    <a:pt x="282" y="27"/>
                    <a:pt x="268" y="85"/>
                  </a:cubicBezTo>
                  <a:cubicBezTo>
                    <a:pt x="1" y="986"/>
                    <a:pt x="34" y="1953"/>
                    <a:pt x="435" y="2787"/>
                  </a:cubicBezTo>
                  <a:cubicBezTo>
                    <a:pt x="446" y="2822"/>
                    <a:pt x="470" y="2837"/>
                    <a:pt x="495" y="2837"/>
                  </a:cubicBezTo>
                  <a:cubicBezTo>
                    <a:pt x="541" y="2837"/>
                    <a:pt x="590" y="2786"/>
                    <a:pt x="568" y="2721"/>
                  </a:cubicBezTo>
                  <a:cubicBezTo>
                    <a:pt x="301" y="1853"/>
                    <a:pt x="234" y="1019"/>
                    <a:pt x="468" y="119"/>
                  </a:cubicBezTo>
                  <a:cubicBezTo>
                    <a:pt x="487" y="44"/>
                    <a:pt x="432" y="1"/>
                    <a:pt x="374"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4711258" y="1253395"/>
              <a:ext cx="9640" cy="29217"/>
            </a:xfrm>
            <a:custGeom>
              <a:rect b="b" l="l" r="r" t="t"/>
              <a:pathLst>
                <a:path extrusionOk="0" h="1955" w="645">
                  <a:moveTo>
                    <a:pt x="536" y="1"/>
                  </a:moveTo>
                  <a:cubicBezTo>
                    <a:pt x="507" y="1"/>
                    <a:pt x="479" y="15"/>
                    <a:pt x="468" y="50"/>
                  </a:cubicBezTo>
                  <a:cubicBezTo>
                    <a:pt x="101" y="584"/>
                    <a:pt x="1" y="1284"/>
                    <a:pt x="134" y="1918"/>
                  </a:cubicBezTo>
                  <a:cubicBezTo>
                    <a:pt x="134" y="1944"/>
                    <a:pt x="154" y="1954"/>
                    <a:pt x="176" y="1954"/>
                  </a:cubicBezTo>
                  <a:cubicBezTo>
                    <a:pt x="212" y="1954"/>
                    <a:pt x="255" y="1926"/>
                    <a:pt x="234" y="1885"/>
                  </a:cubicBezTo>
                  <a:cubicBezTo>
                    <a:pt x="201" y="1251"/>
                    <a:pt x="268" y="684"/>
                    <a:pt x="601" y="117"/>
                  </a:cubicBezTo>
                  <a:cubicBezTo>
                    <a:pt x="645" y="52"/>
                    <a:pt x="589" y="1"/>
                    <a:pt x="536"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4640971" y="1805643"/>
              <a:ext cx="74292" cy="312216"/>
            </a:xfrm>
            <a:custGeom>
              <a:rect b="b" l="l" r="r" t="t"/>
              <a:pathLst>
                <a:path extrusionOk="0" h="20891" w="4971">
                  <a:moveTo>
                    <a:pt x="4170" y="792"/>
                  </a:moveTo>
                  <a:cubicBezTo>
                    <a:pt x="4137" y="6596"/>
                    <a:pt x="4203" y="12367"/>
                    <a:pt x="3970" y="18171"/>
                  </a:cubicBezTo>
                  <a:lnTo>
                    <a:pt x="3903" y="18171"/>
                  </a:lnTo>
                  <a:cubicBezTo>
                    <a:pt x="3810" y="18233"/>
                    <a:pt x="3717" y="18295"/>
                    <a:pt x="3624" y="18330"/>
                  </a:cubicBezTo>
                  <a:lnTo>
                    <a:pt x="3624" y="18330"/>
                  </a:lnTo>
                  <a:cubicBezTo>
                    <a:pt x="3636" y="18318"/>
                    <a:pt x="3636" y="18295"/>
                    <a:pt x="3636" y="18271"/>
                  </a:cubicBezTo>
                  <a:cubicBezTo>
                    <a:pt x="3670" y="15502"/>
                    <a:pt x="3670" y="12734"/>
                    <a:pt x="3770" y="9965"/>
                  </a:cubicBezTo>
                  <a:cubicBezTo>
                    <a:pt x="3836" y="7230"/>
                    <a:pt x="4137" y="4428"/>
                    <a:pt x="4070" y="1659"/>
                  </a:cubicBezTo>
                  <a:cubicBezTo>
                    <a:pt x="4070" y="1635"/>
                    <a:pt x="4053" y="1612"/>
                    <a:pt x="4020" y="1612"/>
                  </a:cubicBezTo>
                  <a:cubicBezTo>
                    <a:pt x="4006" y="1612"/>
                    <a:pt x="3989" y="1616"/>
                    <a:pt x="3970" y="1626"/>
                  </a:cubicBezTo>
                  <a:cubicBezTo>
                    <a:pt x="4037" y="1325"/>
                    <a:pt x="4103" y="1059"/>
                    <a:pt x="4170" y="792"/>
                  </a:cubicBezTo>
                  <a:close/>
                  <a:moveTo>
                    <a:pt x="4003" y="658"/>
                  </a:moveTo>
                  <a:lnTo>
                    <a:pt x="4003" y="658"/>
                  </a:lnTo>
                  <a:cubicBezTo>
                    <a:pt x="3870" y="992"/>
                    <a:pt x="3770" y="1359"/>
                    <a:pt x="3736" y="1692"/>
                  </a:cubicBezTo>
                  <a:cubicBezTo>
                    <a:pt x="3736" y="1726"/>
                    <a:pt x="3736" y="1759"/>
                    <a:pt x="3736" y="1792"/>
                  </a:cubicBezTo>
                  <a:cubicBezTo>
                    <a:pt x="3715" y="1857"/>
                    <a:pt x="3763" y="1894"/>
                    <a:pt x="3818" y="1894"/>
                  </a:cubicBezTo>
                  <a:cubicBezTo>
                    <a:pt x="3848" y="1894"/>
                    <a:pt x="3880" y="1883"/>
                    <a:pt x="3903" y="1859"/>
                  </a:cubicBezTo>
                  <a:lnTo>
                    <a:pt x="3903" y="1859"/>
                  </a:lnTo>
                  <a:cubicBezTo>
                    <a:pt x="3169" y="7196"/>
                    <a:pt x="3236" y="12900"/>
                    <a:pt x="3303" y="18271"/>
                  </a:cubicBezTo>
                  <a:cubicBezTo>
                    <a:pt x="3303" y="18371"/>
                    <a:pt x="3369" y="18438"/>
                    <a:pt x="3436" y="18438"/>
                  </a:cubicBezTo>
                  <a:cubicBezTo>
                    <a:pt x="2369" y="19038"/>
                    <a:pt x="1335" y="19772"/>
                    <a:pt x="467" y="20606"/>
                  </a:cubicBezTo>
                  <a:cubicBezTo>
                    <a:pt x="934" y="19805"/>
                    <a:pt x="701" y="18438"/>
                    <a:pt x="734" y="17537"/>
                  </a:cubicBezTo>
                  <a:cubicBezTo>
                    <a:pt x="768" y="15769"/>
                    <a:pt x="768" y="14001"/>
                    <a:pt x="734" y="12233"/>
                  </a:cubicBezTo>
                  <a:cubicBezTo>
                    <a:pt x="701" y="9198"/>
                    <a:pt x="768" y="6162"/>
                    <a:pt x="834" y="3127"/>
                  </a:cubicBezTo>
                  <a:cubicBezTo>
                    <a:pt x="1802" y="2793"/>
                    <a:pt x="2702" y="2259"/>
                    <a:pt x="3636" y="1792"/>
                  </a:cubicBezTo>
                  <a:cubicBezTo>
                    <a:pt x="3670" y="1759"/>
                    <a:pt x="3703" y="1726"/>
                    <a:pt x="3703" y="1692"/>
                  </a:cubicBezTo>
                  <a:cubicBezTo>
                    <a:pt x="3703" y="1610"/>
                    <a:pt x="3635" y="1550"/>
                    <a:pt x="3556" y="1550"/>
                  </a:cubicBezTo>
                  <a:cubicBezTo>
                    <a:pt x="3538" y="1550"/>
                    <a:pt x="3521" y="1553"/>
                    <a:pt x="3503" y="1559"/>
                  </a:cubicBezTo>
                  <a:cubicBezTo>
                    <a:pt x="2602" y="2026"/>
                    <a:pt x="1668" y="2426"/>
                    <a:pt x="834" y="2960"/>
                  </a:cubicBezTo>
                  <a:cubicBezTo>
                    <a:pt x="868" y="2726"/>
                    <a:pt x="868" y="2526"/>
                    <a:pt x="868" y="2293"/>
                  </a:cubicBezTo>
                  <a:cubicBezTo>
                    <a:pt x="1935" y="1826"/>
                    <a:pt x="2969" y="1225"/>
                    <a:pt x="4003" y="658"/>
                  </a:cubicBezTo>
                  <a:close/>
                  <a:moveTo>
                    <a:pt x="4269" y="0"/>
                  </a:moveTo>
                  <a:cubicBezTo>
                    <a:pt x="4237" y="0"/>
                    <a:pt x="4203" y="8"/>
                    <a:pt x="4170" y="25"/>
                  </a:cubicBezTo>
                  <a:cubicBezTo>
                    <a:pt x="3036" y="625"/>
                    <a:pt x="1902" y="1225"/>
                    <a:pt x="834" y="1926"/>
                  </a:cubicBezTo>
                  <a:cubicBezTo>
                    <a:pt x="823" y="1904"/>
                    <a:pt x="797" y="1893"/>
                    <a:pt x="766" y="1893"/>
                  </a:cubicBezTo>
                  <a:cubicBezTo>
                    <a:pt x="705" y="1893"/>
                    <a:pt x="623" y="1937"/>
                    <a:pt x="601" y="2026"/>
                  </a:cubicBezTo>
                  <a:cubicBezTo>
                    <a:pt x="201" y="5061"/>
                    <a:pt x="301" y="8130"/>
                    <a:pt x="301" y="11166"/>
                  </a:cubicBezTo>
                  <a:cubicBezTo>
                    <a:pt x="334" y="12600"/>
                    <a:pt x="334" y="14001"/>
                    <a:pt x="334" y="15436"/>
                  </a:cubicBezTo>
                  <a:cubicBezTo>
                    <a:pt x="334" y="16136"/>
                    <a:pt x="334" y="16837"/>
                    <a:pt x="301" y="17537"/>
                  </a:cubicBezTo>
                  <a:cubicBezTo>
                    <a:pt x="301" y="17804"/>
                    <a:pt x="401" y="19705"/>
                    <a:pt x="401" y="20339"/>
                  </a:cubicBezTo>
                  <a:cubicBezTo>
                    <a:pt x="359" y="20298"/>
                    <a:pt x="305" y="20269"/>
                    <a:pt x="247" y="20269"/>
                  </a:cubicBezTo>
                  <a:cubicBezTo>
                    <a:pt x="210" y="20269"/>
                    <a:pt x="172" y="20280"/>
                    <a:pt x="134" y="20306"/>
                  </a:cubicBezTo>
                  <a:cubicBezTo>
                    <a:pt x="100" y="20339"/>
                    <a:pt x="100" y="20339"/>
                    <a:pt x="67" y="20372"/>
                  </a:cubicBezTo>
                  <a:cubicBezTo>
                    <a:pt x="0" y="20406"/>
                    <a:pt x="0" y="20539"/>
                    <a:pt x="34" y="20573"/>
                  </a:cubicBezTo>
                  <a:lnTo>
                    <a:pt x="100" y="20673"/>
                  </a:lnTo>
                  <a:cubicBezTo>
                    <a:pt x="134" y="20723"/>
                    <a:pt x="192" y="20748"/>
                    <a:pt x="251" y="20748"/>
                  </a:cubicBezTo>
                  <a:cubicBezTo>
                    <a:pt x="309" y="20748"/>
                    <a:pt x="367" y="20723"/>
                    <a:pt x="401" y="20673"/>
                  </a:cubicBezTo>
                  <a:lnTo>
                    <a:pt x="401" y="20673"/>
                  </a:lnTo>
                  <a:cubicBezTo>
                    <a:pt x="373" y="20782"/>
                    <a:pt x="480" y="20891"/>
                    <a:pt x="592" y="20891"/>
                  </a:cubicBezTo>
                  <a:cubicBezTo>
                    <a:pt x="617" y="20891"/>
                    <a:pt x="643" y="20885"/>
                    <a:pt x="668" y="20873"/>
                  </a:cubicBezTo>
                  <a:cubicBezTo>
                    <a:pt x="1802" y="20072"/>
                    <a:pt x="2936" y="19305"/>
                    <a:pt x="4137" y="18571"/>
                  </a:cubicBezTo>
                  <a:cubicBezTo>
                    <a:pt x="4203" y="18571"/>
                    <a:pt x="4203" y="18504"/>
                    <a:pt x="4237" y="18471"/>
                  </a:cubicBezTo>
                  <a:cubicBezTo>
                    <a:pt x="4303" y="18471"/>
                    <a:pt x="4404" y="18404"/>
                    <a:pt x="4404" y="18271"/>
                  </a:cubicBezTo>
                  <a:cubicBezTo>
                    <a:pt x="4804" y="12367"/>
                    <a:pt x="4971" y="6262"/>
                    <a:pt x="4470" y="325"/>
                  </a:cubicBezTo>
                  <a:cubicBezTo>
                    <a:pt x="4554" y="186"/>
                    <a:pt x="4429" y="0"/>
                    <a:pt x="426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4683579" y="653293"/>
              <a:ext cx="17575" cy="21401"/>
            </a:xfrm>
            <a:custGeom>
              <a:rect b="b" l="l" r="r" t="t"/>
              <a:pathLst>
                <a:path extrusionOk="0" h="1432" w="1176">
                  <a:moveTo>
                    <a:pt x="1055" y="1"/>
                  </a:moveTo>
                  <a:cubicBezTo>
                    <a:pt x="1030" y="1"/>
                    <a:pt x="1005" y="13"/>
                    <a:pt x="985" y="42"/>
                  </a:cubicBezTo>
                  <a:cubicBezTo>
                    <a:pt x="719" y="509"/>
                    <a:pt x="418" y="943"/>
                    <a:pt x="51" y="1310"/>
                  </a:cubicBezTo>
                  <a:cubicBezTo>
                    <a:pt x="0" y="1361"/>
                    <a:pt x="47" y="1432"/>
                    <a:pt x="102" y="1432"/>
                  </a:cubicBezTo>
                  <a:cubicBezTo>
                    <a:pt x="119" y="1432"/>
                    <a:pt x="136" y="1425"/>
                    <a:pt x="152" y="1410"/>
                  </a:cubicBezTo>
                  <a:cubicBezTo>
                    <a:pt x="552" y="1043"/>
                    <a:pt x="919" y="609"/>
                    <a:pt x="1152" y="142"/>
                  </a:cubicBezTo>
                  <a:cubicBezTo>
                    <a:pt x="1176" y="71"/>
                    <a:pt x="1116" y="1"/>
                    <a:pt x="105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4666706" y="645851"/>
              <a:ext cx="24749" cy="27753"/>
            </a:xfrm>
            <a:custGeom>
              <a:rect b="b" l="l" r="r" t="t"/>
              <a:pathLst>
                <a:path extrusionOk="0" h="1857" w="1656">
                  <a:moveTo>
                    <a:pt x="1527" y="0"/>
                  </a:moveTo>
                  <a:cubicBezTo>
                    <a:pt x="1484" y="0"/>
                    <a:pt x="1439" y="22"/>
                    <a:pt x="1414" y="73"/>
                  </a:cubicBezTo>
                  <a:cubicBezTo>
                    <a:pt x="1147" y="740"/>
                    <a:pt x="713" y="1274"/>
                    <a:pt x="113" y="1641"/>
                  </a:cubicBezTo>
                  <a:cubicBezTo>
                    <a:pt x="1" y="1725"/>
                    <a:pt x="54" y="1856"/>
                    <a:pt x="153" y="1856"/>
                  </a:cubicBezTo>
                  <a:cubicBezTo>
                    <a:pt x="171" y="1856"/>
                    <a:pt x="192" y="1852"/>
                    <a:pt x="213" y="1841"/>
                  </a:cubicBezTo>
                  <a:cubicBezTo>
                    <a:pt x="880" y="1474"/>
                    <a:pt x="1381" y="874"/>
                    <a:pt x="1614" y="140"/>
                  </a:cubicBezTo>
                  <a:cubicBezTo>
                    <a:pt x="1655" y="57"/>
                    <a:pt x="1595" y="0"/>
                    <a:pt x="152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4603743" y="2296675"/>
              <a:ext cx="9819" cy="13929"/>
            </a:xfrm>
            <a:custGeom>
              <a:rect b="b" l="l" r="r" t="t"/>
              <a:pathLst>
                <a:path extrusionOk="0" h="932" w="657">
                  <a:moveTo>
                    <a:pt x="519" y="0"/>
                  </a:moveTo>
                  <a:cubicBezTo>
                    <a:pt x="465" y="0"/>
                    <a:pt x="407" y="42"/>
                    <a:pt x="390" y="125"/>
                  </a:cubicBezTo>
                  <a:cubicBezTo>
                    <a:pt x="390" y="392"/>
                    <a:pt x="290" y="592"/>
                    <a:pt x="90" y="759"/>
                  </a:cubicBezTo>
                  <a:cubicBezTo>
                    <a:pt x="0" y="819"/>
                    <a:pt x="70" y="931"/>
                    <a:pt x="158" y="931"/>
                  </a:cubicBezTo>
                  <a:cubicBezTo>
                    <a:pt x="168" y="931"/>
                    <a:pt x="179" y="930"/>
                    <a:pt x="190" y="926"/>
                  </a:cubicBezTo>
                  <a:cubicBezTo>
                    <a:pt x="457" y="759"/>
                    <a:pt x="657" y="426"/>
                    <a:pt x="623" y="125"/>
                  </a:cubicBezTo>
                  <a:cubicBezTo>
                    <a:pt x="623" y="42"/>
                    <a:pt x="573" y="0"/>
                    <a:pt x="51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4598288" y="2296182"/>
              <a:ext cx="9102" cy="11627"/>
            </a:xfrm>
            <a:custGeom>
              <a:rect b="b" l="l" r="r" t="t"/>
              <a:pathLst>
                <a:path extrusionOk="0" h="778" w="609">
                  <a:moveTo>
                    <a:pt x="503" y="0"/>
                  </a:moveTo>
                  <a:cubicBezTo>
                    <a:pt x="468" y="0"/>
                    <a:pt x="434" y="19"/>
                    <a:pt x="421" y="58"/>
                  </a:cubicBezTo>
                  <a:cubicBezTo>
                    <a:pt x="388" y="292"/>
                    <a:pt x="255" y="492"/>
                    <a:pt x="54" y="625"/>
                  </a:cubicBezTo>
                  <a:cubicBezTo>
                    <a:pt x="0" y="679"/>
                    <a:pt x="34" y="777"/>
                    <a:pt x="84" y="777"/>
                  </a:cubicBezTo>
                  <a:cubicBezTo>
                    <a:pt x="96" y="777"/>
                    <a:pt x="108" y="772"/>
                    <a:pt x="121" y="759"/>
                  </a:cubicBezTo>
                  <a:cubicBezTo>
                    <a:pt x="355" y="592"/>
                    <a:pt x="521" y="392"/>
                    <a:pt x="588" y="125"/>
                  </a:cubicBezTo>
                  <a:cubicBezTo>
                    <a:pt x="608" y="44"/>
                    <a:pt x="555" y="0"/>
                    <a:pt x="503"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4495900" y="1825445"/>
              <a:ext cx="110189" cy="357185"/>
            </a:xfrm>
            <a:custGeom>
              <a:rect b="b" l="l" r="r" t="t"/>
              <a:pathLst>
                <a:path extrusionOk="0" h="23900" w="7373">
                  <a:moveTo>
                    <a:pt x="701" y="534"/>
                  </a:moveTo>
                  <a:lnTo>
                    <a:pt x="701" y="534"/>
                  </a:lnTo>
                  <a:cubicBezTo>
                    <a:pt x="2027" y="752"/>
                    <a:pt x="3381" y="856"/>
                    <a:pt x="4726" y="856"/>
                  </a:cubicBezTo>
                  <a:cubicBezTo>
                    <a:pt x="5446" y="856"/>
                    <a:pt x="6163" y="826"/>
                    <a:pt x="6872" y="768"/>
                  </a:cubicBezTo>
                  <a:cubicBezTo>
                    <a:pt x="6905" y="735"/>
                    <a:pt x="6905" y="734"/>
                    <a:pt x="6905" y="734"/>
                  </a:cubicBezTo>
                  <a:lnTo>
                    <a:pt x="6905" y="734"/>
                  </a:lnTo>
                  <a:cubicBezTo>
                    <a:pt x="6872" y="1101"/>
                    <a:pt x="6839" y="1468"/>
                    <a:pt x="6772" y="1835"/>
                  </a:cubicBezTo>
                  <a:cubicBezTo>
                    <a:pt x="6772" y="1802"/>
                    <a:pt x="6705" y="1768"/>
                    <a:pt x="6639" y="1735"/>
                  </a:cubicBezTo>
                  <a:cubicBezTo>
                    <a:pt x="4937" y="1635"/>
                    <a:pt x="3236" y="1535"/>
                    <a:pt x="1535" y="1535"/>
                  </a:cubicBezTo>
                  <a:cubicBezTo>
                    <a:pt x="1535" y="1502"/>
                    <a:pt x="1502" y="1502"/>
                    <a:pt x="1468" y="1502"/>
                  </a:cubicBezTo>
                  <a:cubicBezTo>
                    <a:pt x="1368" y="1335"/>
                    <a:pt x="1235" y="1168"/>
                    <a:pt x="1101" y="1001"/>
                  </a:cubicBezTo>
                  <a:cubicBezTo>
                    <a:pt x="968" y="834"/>
                    <a:pt x="834" y="668"/>
                    <a:pt x="701" y="534"/>
                  </a:cubicBezTo>
                  <a:close/>
                  <a:moveTo>
                    <a:pt x="401" y="467"/>
                  </a:moveTo>
                  <a:cubicBezTo>
                    <a:pt x="401" y="467"/>
                    <a:pt x="367" y="501"/>
                    <a:pt x="401" y="501"/>
                  </a:cubicBezTo>
                  <a:cubicBezTo>
                    <a:pt x="467" y="768"/>
                    <a:pt x="668" y="1001"/>
                    <a:pt x="834" y="1201"/>
                  </a:cubicBezTo>
                  <a:cubicBezTo>
                    <a:pt x="1001" y="1435"/>
                    <a:pt x="1168" y="1668"/>
                    <a:pt x="1368" y="1902"/>
                  </a:cubicBezTo>
                  <a:cubicBezTo>
                    <a:pt x="1068" y="8173"/>
                    <a:pt x="2002" y="14411"/>
                    <a:pt x="1602" y="20715"/>
                  </a:cubicBezTo>
                  <a:cubicBezTo>
                    <a:pt x="1568" y="20682"/>
                    <a:pt x="1535" y="20649"/>
                    <a:pt x="1502" y="20615"/>
                  </a:cubicBezTo>
                  <a:cubicBezTo>
                    <a:pt x="1535" y="17113"/>
                    <a:pt x="1301" y="13644"/>
                    <a:pt x="1068" y="10141"/>
                  </a:cubicBezTo>
                  <a:cubicBezTo>
                    <a:pt x="901" y="6939"/>
                    <a:pt x="868" y="3636"/>
                    <a:pt x="367" y="467"/>
                  </a:cubicBezTo>
                  <a:close/>
                  <a:moveTo>
                    <a:pt x="1635" y="1768"/>
                  </a:moveTo>
                  <a:cubicBezTo>
                    <a:pt x="3303" y="1935"/>
                    <a:pt x="4971" y="2002"/>
                    <a:pt x="6639" y="2069"/>
                  </a:cubicBezTo>
                  <a:cubicBezTo>
                    <a:pt x="6658" y="2078"/>
                    <a:pt x="6675" y="2082"/>
                    <a:pt x="6689" y="2082"/>
                  </a:cubicBezTo>
                  <a:cubicBezTo>
                    <a:pt x="6725" y="2082"/>
                    <a:pt x="6748" y="2059"/>
                    <a:pt x="6772" y="2035"/>
                  </a:cubicBezTo>
                  <a:lnTo>
                    <a:pt x="6772" y="2035"/>
                  </a:lnTo>
                  <a:cubicBezTo>
                    <a:pt x="6472" y="4871"/>
                    <a:pt x="6472" y="7739"/>
                    <a:pt x="6338" y="10575"/>
                  </a:cubicBezTo>
                  <a:cubicBezTo>
                    <a:pt x="6172" y="14044"/>
                    <a:pt x="6005" y="17513"/>
                    <a:pt x="5838" y="20982"/>
                  </a:cubicBezTo>
                  <a:cubicBezTo>
                    <a:pt x="5805" y="21016"/>
                    <a:pt x="5805" y="21016"/>
                    <a:pt x="5771" y="21016"/>
                  </a:cubicBezTo>
                  <a:cubicBezTo>
                    <a:pt x="4937" y="21716"/>
                    <a:pt x="4137" y="22517"/>
                    <a:pt x="3403" y="23317"/>
                  </a:cubicBezTo>
                  <a:cubicBezTo>
                    <a:pt x="3103" y="22850"/>
                    <a:pt x="2769" y="22417"/>
                    <a:pt x="2469" y="21950"/>
                  </a:cubicBezTo>
                  <a:cubicBezTo>
                    <a:pt x="2269" y="21683"/>
                    <a:pt x="2102" y="21382"/>
                    <a:pt x="1902" y="21116"/>
                  </a:cubicBezTo>
                  <a:cubicBezTo>
                    <a:pt x="2402" y="14778"/>
                    <a:pt x="2035" y="8206"/>
                    <a:pt x="1602" y="1902"/>
                  </a:cubicBezTo>
                  <a:cubicBezTo>
                    <a:pt x="1602" y="1868"/>
                    <a:pt x="1635" y="1835"/>
                    <a:pt x="1635" y="1768"/>
                  </a:cubicBezTo>
                  <a:close/>
                  <a:moveTo>
                    <a:pt x="267" y="0"/>
                  </a:moveTo>
                  <a:cubicBezTo>
                    <a:pt x="101" y="0"/>
                    <a:pt x="0" y="167"/>
                    <a:pt x="67" y="334"/>
                  </a:cubicBezTo>
                  <a:cubicBezTo>
                    <a:pt x="0" y="3703"/>
                    <a:pt x="467" y="7139"/>
                    <a:pt x="668" y="10508"/>
                  </a:cubicBezTo>
                  <a:cubicBezTo>
                    <a:pt x="834" y="13910"/>
                    <a:pt x="934" y="17313"/>
                    <a:pt x="1068" y="20715"/>
                  </a:cubicBezTo>
                  <a:cubicBezTo>
                    <a:pt x="1068" y="20815"/>
                    <a:pt x="1101" y="20882"/>
                    <a:pt x="1168" y="20915"/>
                  </a:cubicBezTo>
                  <a:cubicBezTo>
                    <a:pt x="1268" y="21082"/>
                    <a:pt x="1401" y="21282"/>
                    <a:pt x="1535" y="21483"/>
                  </a:cubicBezTo>
                  <a:cubicBezTo>
                    <a:pt x="1535" y="21483"/>
                    <a:pt x="1535" y="21516"/>
                    <a:pt x="1535" y="21549"/>
                  </a:cubicBezTo>
                  <a:cubicBezTo>
                    <a:pt x="1535" y="21649"/>
                    <a:pt x="1602" y="21716"/>
                    <a:pt x="1702" y="21716"/>
                  </a:cubicBezTo>
                  <a:cubicBezTo>
                    <a:pt x="1835" y="21883"/>
                    <a:pt x="1935" y="22050"/>
                    <a:pt x="2069" y="22216"/>
                  </a:cubicBezTo>
                  <a:cubicBezTo>
                    <a:pt x="2102" y="22216"/>
                    <a:pt x="2102" y="22250"/>
                    <a:pt x="2135" y="22283"/>
                  </a:cubicBezTo>
                  <a:cubicBezTo>
                    <a:pt x="2469" y="22817"/>
                    <a:pt x="2802" y="23384"/>
                    <a:pt x="3269" y="23851"/>
                  </a:cubicBezTo>
                  <a:cubicBezTo>
                    <a:pt x="3303" y="23884"/>
                    <a:pt x="3347" y="23899"/>
                    <a:pt x="3393" y="23899"/>
                  </a:cubicBezTo>
                  <a:cubicBezTo>
                    <a:pt x="3484" y="23899"/>
                    <a:pt x="3581" y="23840"/>
                    <a:pt x="3603" y="23751"/>
                  </a:cubicBezTo>
                  <a:cubicBezTo>
                    <a:pt x="3603" y="23717"/>
                    <a:pt x="3636" y="23717"/>
                    <a:pt x="3636" y="23717"/>
                  </a:cubicBezTo>
                  <a:cubicBezTo>
                    <a:pt x="4470" y="23017"/>
                    <a:pt x="5371" y="22216"/>
                    <a:pt x="6071" y="21382"/>
                  </a:cubicBezTo>
                  <a:cubicBezTo>
                    <a:pt x="6172" y="21382"/>
                    <a:pt x="6305" y="21316"/>
                    <a:pt x="6305" y="21182"/>
                  </a:cubicBezTo>
                  <a:cubicBezTo>
                    <a:pt x="6472" y="17747"/>
                    <a:pt x="6639" y="14344"/>
                    <a:pt x="6805" y="10942"/>
                  </a:cubicBezTo>
                  <a:cubicBezTo>
                    <a:pt x="6972" y="7573"/>
                    <a:pt x="7372" y="4103"/>
                    <a:pt x="7239" y="701"/>
                  </a:cubicBezTo>
                  <a:cubicBezTo>
                    <a:pt x="7206" y="634"/>
                    <a:pt x="7172" y="601"/>
                    <a:pt x="7139" y="568"/>
                  </a:cubicBezTo>
                  <a:cubicBezTo>
                    <a:pt x="7206" y="401"/>
                    <a:pt x="7106" y="201"/>
                    <a:pt x="6872" y="201"/>
                  </a:cubicBezTo>
                  <a:cubicBezTo>
                    <a:pt x="6402" y="215"/>
                    <a:pt x="5931" y="222"/>
                    <a:pt x="5461" y="222"/>
                  </a:cubicBezTo>
                  <a:cubicBezTo>
                    <a:pt x="3730" y="222"/>
                    <a:pt x="1998" y="132"/>
                    <a:pt x="2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4562196" y="2264140"/>
              <a:ext cx="41398" cy="37796"/>
            </a:xfrm>
            <a:custGeom>
              <a:rect b="b" l="l" r="r" t="t"/>
              <a:pathLst>
                <a:path extrusionOk="0" h="2529" w="2770">
                  <a:moveTo>
                    <a:pt x="1269" y="368"/>
                  </a:moveTo>
                  <a:cubicBezTo>
                    <a:pt x="1702" y="401"/>
                    <a:pt x="2136" y="735"/>
                    <a:pt x="2203" y="1168"/>
                  </a:cubicBezTo>
                  <a:cubicBezTo>
                    <a:pt x="2303" y="1669"/>
                    <a:pt x="1902" y="2002"/>
                    <a:pt x="1469" y="2069"/>
                  </a:cubicBezTo>
                  <a:cubicBezTo>
                    <a:pt x="1423" y="2075"/>
                    <a:pt x="1380" y="2077"/>
                    <a:pt x="1338" y="2077"/>
                  </a:cubicBezTo>
                  <a:cubicBezTo>
                    <a:pt x="392" y="2077"/>
                    <a:pt x="306" y="689"/>
                    <a:pt x="1168" y="401"/>
                  </a:cubicBezTo>
                  <a:cubicBezTo>
                    <a:pt x="1202" y="401"/>
                    <a:pt x="1235" y="368"/>
                    <a:pt x="1269" y="368"/>
                  </a:cubicBezTo>
                  <a:close/>
                  <a:moveTo>
                    <a:pt x="1068" y="1"/>
                  </a:moveTo>
                  <a:cubicBezTo>
                    <a:pt x="401" y="201"/>
                    <a:pt x="1" y="901"/>
                    <a:pt x="101" y="1535"/>
                  </a:cubicBezTo>
                  <a:cubicBezTo>
                    <a:pt x="217" y="2146"/>
                    <a:pt x="714" y="2528"/>
                    <a:pt x="1303" y="2528"/>
                  </a:cubicBezTo>
                  <a:cubicBezTo>
                    <a:pt x="1390" y="2528"/>
                    <a:pt x="1479" y="2520"/>
                    <a:pt x="1569" y="2503"/>
                  </a:cubicBezTo>
                  <a:cubicBezTo>
                    <a:pt x="2203" y="2403"/>
                    <a:pt x="2770" y="1835"/>
                    <a:pt x="2670" y="1135"/>
                  </a:cubicBezTo>
                  <a:cubicBezTo>
                    <a:pt x="2579" y="564"/>
                    <a:pt x="2030" y="48"/>
                    <a:pt x="1434" y="48"/>
                  </a:cubicBezTo>
                  <a:cubicBezTo>
                    <a:pt x="1368" y="48"/>
                    <a:pt x="1302" y="54"/>
                    <a:pt x="1235" y="68"/>
                  </a:cubicBezTo>
                  <a:cubicBezTo>
                    <a:pt x="1202" y="1"/>
                    <a:pt x="1135" y="1"/>
                    <a:pt x="1068"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4572284" y="857726"/>
              <a:ext cx="28186" cy="11134"/>
            </a:xfrm>
            <a:custGeom>
              <a:rect b="b" l="l" r="r" t="t"/>
              <a:pathLst>
                <a:path extrusionOk="0" h="745" w="1886">
                  <a:moveTo>
                    <a:pt x="73" y="1"/>
                  </a:moveTo>
                  <a:cubicBezTo>
                    <a:pt x="20" y="1"/>
                    <a:pt x="0" y="110"/>
                    <a:pt x="60" y="140"/>
                  </a:cubicBezTo>
                  <a:cubicBezTo>
                    <a:pt x="627" y="340"/>
                    <a:pt x="1194" y="540"/>
                    <a:pt x="1761" y="740"/>
                  </a:cubicBezTo>
                  <a:cubicBezTo>
                    <a:pt x="1770" y="743"/>
                    <a:pt x="1779" y="744"/>
                    <a:pt x="1786" y="744"/>
                  </a:cubicBezTo>
                  <a:cubicBezTo>
                    <a:pt x="1866" y="744"/>
                    <a:pt x="1885" y="604"/>
                    <a:pt x="1794" y="573"/>
                  </a:cubicBezTo>
                  <a:cubicBezTo>
                    <a:pt x="1227" y="373"/>
                    <a:pt x="660" y="206"/>
                    <a:pt x="93" y="6"/>
                  </a:cubicBezTo>
                  <a:cubicBezTo>
                    <a:pt x="86" y="2"/>
                    <a:pt x="79" y="1"/>
                    <a:pt x="73"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4589501" y="2557780"/>
              <a:ext cx="9116" cy="14003"/>
            </a:xfrm>
            <a:custGeom>
              <a:rect b="b" l="l" r="r" t="t"/>
              <a:pathLst>
                <a:path extrusionOk="0" h="937" w="610">
                  <a:moveTo>
                    <a:pt x="492" y="0"/>
                  </a:moveTo>
                  <a:cubicBezTo>
                    <a:pt x="434" y="0"/>
                    <a:pt x="376" y="34"/>
                    <a:pt x="376" y="100"/>
                  </a:cubicBezTo>
                  <a:cubicBezTo>
                    <a:pt x="342" y="367"/>
                    <a:pt x="242" y="567"/>
                    <a:pt x="75" y="767"/>
                  </a:cubicBezTo>
                  <a:cubicBezTo>
                    <a:pt x="0" y="842"/>
                    <a:pt x="57" y="936"/>
                    <a:pt x="132" y="936"/>
                  </a:cubicBezTo>
                  <a:cubicBezTo>
                    <a:pt x="157" y="936"/>
                    <a:pt x="184" y="926"/>
                    <a:pt x="209" y="901"/>
                  </a:cubicBezTo>
                  <a:cubicBezTo>
                    <a:pt x="442" y="701"/>
                    <a:pt x="576" y="401"/>
                    <a:pt x="609" y="100"/>
                  </a:cubicBezTo>
                  <a:cubicBezTo>
                    <a:pt x="609" y="34"/>
                    <a:pt x="551" y="0"/>
                    <a:pt x="49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4567188" y="2405221"/>
              <a:ext cx="33417" cy="31205"/>
            </a:xfrm>
            <a:custGeom>
              <a:rect b="b" l="l" r="r" t="t"/>
              <a:pathLst>
                <a:path extrusionOk="0" h="2088" w="2236">
                  <a:moveTo>
                    <a:pt x="1230" y="451"/>
                  </a:moveTo>
                  <a:cubicBezTo>
                    <a:pt x="1394" y="451"/>
                    <a:pt x="1606" y="754"/>
                    <a:pt x="1635" y="902"/>
                  </a:cubicBezTo>
                  <a:cubicBezTo>
                    <a:pt x="1668" y="1068"/>
                    <a:pt x="1602" y="1235"/>
                    <a:pt x="1535" y="1402"/>
                  </a:cubicBezTo>
                  <a:cubicBezTo>
                    <a:pt x="1535" y="1369"/>
                    <a:pt x="1502" y="1335"/>
                    <a:pt x="1468" y="1302"/>
                  </a:cubicBezTo>
                  <a:cubicBezTo>
                    <a:pt x="1402" y="1235"/>
                    <a:pt x="1301" y="1168"/>
                    <a:pt x="1201" y="1102"/>
                  </a:cubicBezTo>
                  <a:cubicBezTo>
                    <a:pt x="1187" y="1074"/>
                    <a:pt x="1167" y="1063"/>
                    <a:pt x="1146" y="1063"/>
                  </a:cubicBezTo>
                  <a:cubicBezTo>
                    <a:pt x="1118" y="1063"/>
                    <a:pt x="1087" y="1082"/>
                    <a:pt x="1068" y="1102"/>
                  </a:cubicBezTo>
                  <a:cubicBezTo>
                    <a:pt x="1135" y="935"/>
                    <a:pt x="1201" y="768"/>
                    <a:pt x="1235" y="568"/>
                  </a:cubicBezTo>
                  <a:cubicBezTo>
                    <a:pt x="1235" y="535"/>
                    <a:pt x="1201" y="501"/>
                    <a:pt x="1168" y="468"/>
                  </a:cubicBezTo>
                  <a:cubicBezTo>
                    <a:pt x="1188" y="456"/>
                    <a:pt x="1208" y="451"/>
                    <a:pt x="1230" y="451"/>
                  </a:cubicBezTo>
                  <a:close/>
                  <a:moveTo>
                    <a:pt x="768" y="601"/>
                  </a:moveTo>
                  <a:cubicBezTo>
                    <a:pt x="817" y="650"/>
                    <a:pt x="883" y="681"/>
                    <a:pt x="942" y="681"/>
                  </a:cubicBezTo>
                  <a:cubicBezTo>
                    <a:pt x="963" y="681"/>
                    <a:pt x="983" y="677"/>
                    <a:pt x="1001" y="668"/>
                  </a:cubicBezTo>
                  <a:lnTo>
                    <a:pt x="1001" y="668"/>
                  </a:lnTo>
                  <a:cubicBezTo>
                    <a:pt x="968" y="768"/>
                    <a:pt x="935" y="868"/>
                    <a:pt x="901" y="1002"/>
                  </a:cubicBezTo>
                  <a:cubicBezTo>
                    <a:pt x="834" y="968"/>
                    <a:pt x="734" y="935"/>
                    <a:pt x="701" y="868"/>
                  </a:cubicBezTo>
                  <a:cubicBezTo>
                    <a:pt x="690" y="865"/>
                    <a:pt x="680" y="863"/>
                    <a:pt x="670" y="863"/>
                  </a:cubicBezTo>
                  <a:cubicBezTo>
                    <a:pt x="588" y="863"/>
                    <a:pt x="541" y="975"/>
                    <a:pt x="601" y="1035"/>
                  </a:cubicBezTo>
                  <a:cubicBezTo>
                    <a:pt x="668" y="1068"/>
                    <a:pt x="768" y="1135"/>
                    <a:pt x="834" y="1168"/>
                  </a:cubicBezTo>
                  <a:cubicBezTo>
                    <a:pt x="834" y="1235"/>
                    <a:pt x="801" y="1302"/>
                    <a:pt x="801" y="1369"/>
                  </a:cubicBezTo>
                  <a:cubicBezTo>
                    <a:pt x="782" y="1427"/>
                    <a:pt x="819" y="1462"/>
                    <a:pt x="860" y="1462"/>
                  </a:cubicBezTo>
                  <a:cubicBezTo>
                    <a:pt x="889" y="1462"/>
                    <a:pt x="921" y="1444"/>
                    <a:pt x="935" y="1402"/>
                  </a:cubicBezTo>
                  <a:cubicBezTo>
                    <a:pt x="968" y="1369"/>
                    <a:pt x="968" y="1335"/>
                    <a:pt x="1001" y="1302"/>
                  </a:cubicBezTo>
                  <a:cubicBezTo>
                    <a:pt x="1101" y="1369"/>
                    <a:pt x="1235" y="1435"/>
                    <a:pt x="1368" y="1469"/>
                  </a:cubicBezTo>
                  <a:cubicBezTo>
                    <a:pt x="1385" y="1485"/>
                    <a:pt x="1402" y="1494"/>
                    <a:pt x="1414" y="1494"/>
                  </a:cubicBezTo>
                  <a:cubicBezTo>
                    <a:pt x="1415" y="1494"/>
                    <a:pt x="1416" y="1494"/>
                    <a:pt x="1417" y="1494"/>
                  </a:cubicBezTo>
                  <a:lnTo>
                    <a:pt x="1417" y="1494"/>
                  </a:lnTo>
                  <a:cubicBezTo>
                    <a:pt x="1351" y="1575"/>
                    <a:pt x="1259" y="1605"/>
                    <a:pt x="1168" y="1635"/>
                  </a:cubicBezTo>
                  <a:cubicBezTo>
                    <a:pt x="1143" y="1638"/>
                    <a:pt x="1117" y="1640"/>
                    <a:pt x="1092" y="1640"/>
                  </a:cubicBezTo>
                  <a:cubicBezTo>
                    <a:pt x="814" y="1640"/>
                    <a:pt x="529" y="1474"/>
                    <a:pt x="468" y="1168"/>
                  </a:cubicBezTo>
                  <a:cubicBezTo>
                    <a:pt x="434" y="935"/>
                    <a:pt x="568" y="735"/>
                    <a:pt x="768" y="601"/>
                  </a:cubicBezTo>
                  <a:close/>
                  <a:moveTo>
                    <a:pt x="1301" y="1"/>
                  </a:moveTo>
                  <a:cubicBezTo>
                    <a:pt x="1101" y="1"/>
                    <a:pt x="901" y="68"/>
                    <a:pt x="768" y="201"/>
                  </a:cubicBezTo>
                  <a:cubicBezTo>
                    <a:pt x="334" y="301"/>
                    <a:pt x="1" y="768"/>
                    <a:pt x="34" y="1202"/>
                  </a:cubicBezTo>
                  <a:cubicBezTo>
                    <a:pt x="89" y="1724"/>
                    <a:pt x="574" y="2088"/>
                    <a:pt x="1060" y="2088"/>
                  </a:cubicBezTo>
                  <a:cubicBezTo>
                    <a:pt x="1164" y="2088"/>
                    <a:pt x="1268" y="2071"/>
                    <a:pt x="1368" y="2036"/>
                  </a:cubicBezTo>
                  <a:cubicBezTo>
                    <a:pt x="2002" y="1869"/>
                    <a:pt x="2235" y="1068"/>
                    <a:pt x="1969" y="535"/>
                  </a:cubicBezTo>
                  <a:cubicBezTo>
                    <a:pt x="1835" y="234"/>
                    <a:pt x="1602" y="34"/>
                    <a:pt x="1301"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4546743" y="859265"/>
              <a:ext cx="50096" cy="17276"/>
            </a:xfrm>
            <a:custGeom>
              <a:rect b="b" l="l" r="r" t="t"/>
              <a:pathLst>
                <a:path extrusionOk="0" h="1156" w="3352">
                  <a:moveTo>
                    <a:pt x="256" y="1"/>
                  </a:moveTo>
                  <a:cubicBezTo>
                    <a:pt x="204" y="1"/>
                    <a:pt x="153" y="2"/>
                    <a:pt x="101" y="3"/>
                  </a:cubicBezTo>
                  <a:cubicBezTo>
                    <a:pt x="1" y="3"/>
                    <a:pt x="1" y="170"/>
                    <a:pt x="101" y="170"/>
                  </a:cubicBezTo>
                  <a:cubicBezTo>
                    <a:pt x="1235" y="170"/>
                    <a:pt x="2236" y="537"/>
                    <a:pt x="3170" y="1137"/>
                  </a:cubicBezTo>
                  <a:cubicBezTo>
                    <a:pt x="3195" y="1150"/>
                    <a:pt x="3217" y="1155"/>
                    <a:pt x="3237" y="1155"/>
                  </a:cubicBezTo>
                  <a:cubicBezTo>
                    <a:pt x="3322" y="1155"/>
                    <a:pt x="3351" y="1052"/>
                    <a:pt x="3270" y="971"/>
                  </a:cubicBezTo>
                  <a:cubicBezTo>
                    <a:pt x="2410" y="334"/>
                    <a:pt x="1338" y="1"/>
                    <a:pt x="256"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4561210" y="2532298"/>
              <a:ext cx="35898" cy="36197"/>
            </a:xfrm>
            <a:custGeom>
              <a:rect b="b" l="l" r="r" t="t"/>
              <a:pathLst>
                <a:path extrusionOk="0" h="2422" w="2402">
                  <a:moveTo>
                    <a:pt x="1466" y="449"/>
                  </a:moveTo>
                  <a:cubicBezTo>
                    <a:pt x="1751" y="449"/>
                    <a:pt x="1857" y="1083"/>
                    <a:pt x="1802" y="1305"/>
                  </a:cubicBezTo>
                  <a:cubicBezTo>
                    <a:pt x="1741" y="1640"/>
                    <a:pt x="1541" y="1947"/>
                    <a:pt x="1201" y="1947"/>
                  </a:cubicBezTo>
                  <a:cubicBezTo>
                    <a:pt x="1169" y="1947"/>
                    <a:pt x="1136" y="1945"/>
                    <a:pt x="1101" y="1939"/>
                  </a:cubicBezTo>
                  <a:cubicBezTo>
                    <a:pt x="767" y="1872"/>
                    <a:pt x="534" y="1605"/>
                    <a:pt x="534" y="1272"/>
                  </a:cubicBezTo>
                  <a:cubicBezTo>
                    <a:pt x="534" y="1172"/>
                    <a:pt x="567" y="1105"/>
                    <a:pt x="601" y="1038"/>
                  </a:cubicBezTo>
                  <a:cubicBezTo>
                    <a:pt x="667" y="1071"/>
                    <a:pt x="767" y="1138"/>
                    <a:pt x="868" y="1172"/>
                  </a:cubicBezTo>
                  <a:cubicBezTo>
                    <a:pt x="834" y="1305"/>
                    <a:pt x="801" y="1438"/>
                    <a:pt x="734" y="1538"/>
                  </a:cubicBezTo>
                  <a:cubicBezTo>
                    <a:pt x="712" y="1604"/>
                    <a:pt x="776" y="1655"/>
                    <a:pt x="832" y="1655"/>
                  </a:cubicBezTo>
                  <a:cubicBezTo>
                    <a:pt x="861" y="1655"/>
                    <a:pt x="889" y="1640"/>
                    <a:pt x="901" y="1605"/>
                  </a:cubicBezTo>
                  <a:cubicBezTo>
                    <a:pt x="934" y="1505"/>
                    <a:pt x="1001" y="1405"/>
                    <a:pt x="1068" y="1305"/>
                  </a:cubicBezTo>
                  <a:cubicBezTo>
                    <a:pt x="1118" y="1330"/>
                    <a:pt x="1227" y="1394"/>
                    <a:pt x="1305" y="1394"/>
                  </a:cubicBezTo>
                  <a:cubicBezTo>
                    <a:pt x="1330" y="1394"/>
                    <a:pt x="1352" y="1388"/>
                    <a:pt x="1368" y="1372"/>
                  </a:cubicBezTo>
                  <a:cubicBezTo>
                    <a:pt x="1435" y="1338"/>
                    <a:pt x="1435" y="1272"/>
                    <a:pt x="1401" y="1205"/>
                  </a:cubicBezTo>
                  <a:cubicBezTo>
                    <a:pt x="1335" y="1138"/>
                    <a:pt x="1234" y="1105"/>
                    <a:pt x="1168" y="1105"/>
                  </a:cubicBezTo>
                  <a:cubicBezTo>
                    <a:pt x="1201" y="971"/>
                    <a:pt x="1234" y="871"/>
                    <a:pt x="1301" y="738"/>
                  </a:cubicBezTo>
                  <a:cubicBezTo>
                    <a:pt x="1323" y="673"/>
                    <a:pt x="1260" y="622"/>
                    <a:pt x="1195" y="622"/>
                  </a:cubicBezTo>
                  <a:cubicBezTo>
                    <a:pt x="1160" y="622"/>
                    <a:pt x="1124" y="636"/>
                    <a:pt x="1101" y="671"/>
                  </a:cubicBezTo>
                  <a:cubicBezTo>
                    <a:pt x="1034" y="771"/>
                    <a:pt x="1001" y="905"/>
                    <a:pt x="934" y="1038"/>
                  </a:cubicBezTo>
                  <a:cubicBezTo>
                    <a:pt x="834" y="971"/>
                    <a:pt x="734" y="938"/>
                    <a:pt x="667" y="905"/>
                  </a:cubicBezTo>
                  <a:cubicBezTo>
                    <a:pt x="734" y="771"/>
                    <a:pt x="834" y="671"/>
                    <a:pt x="1001" y="571"/>
                  </a:cubicBezTo>
                  <a:cubicBezTo>
                    <a:pt x="1029" y="585"/>
                    <a:pt x="1062" y="593"/>
                    <a:pt x="1099" y="593"/>
                  </a:cubicBezTo>
                  <a:cubicBezTo>
                    <a:pt x="1151" y="593"/>
                    <a:pt x="1209" y="577"/>
                    <a:pt x="1268" y="538"/>
                  </a:cubicBezTo>
                  <a:cubicBezTo>
                    <a:pt x="1342" y="475"/>
                    <a:pt x="1408" y="449"/>
                    <a:pt x="1466" y="449"/>
                  </a:cubicBezTo>
                  <a:close/>
                  <a:moveTo>
                    <a:pt x="1448" y="1"/>
                  </a:moveTo>
                  <a:cubicBezTo>
                    <a:pt x="1305" y="1"/>
                    <a:pt x="1162" y="52"/>
                    <a:pt x="1034" y="171"/>
                  </a:cubicBezTo>
                  <a:cubicBezTo>
                    <a:pt x="434" y="238"/>
                    <a:pt x="0" y="938"/>
                    <a:pt x="100" y="1505"/>
                  </a:cubicBezTo>
                  <a:cubicBezTo>
                    <a:pt x="190" y="2044"/>
                    <a:pt x="736" y="2421"/>
                    <a:pt x="1257" y="2421"/>
                  </a:cubicBezTo>
                  <a:cubicBezTo>
                    <a:pt x="1317" y="2421"/>
                    <a:pt x="1376" y="2416"/>
                    <a:pt x="1435" y="2406"/>
                  </a:cubicBezTo>
                  <a:cubicBezTo>
                    <a:pt x="2135" y="2239"/>
                    <a:pt x="2402" y="1405"/>
                    <a:pt x="2269" y="771"/>
                  </a:cubicBezTo>
                  <a:cubicBezTo>
                    <a:pt x="2196" y="360"/>
                    <a:pt x="1824" y="1"/>
                    <a:pt x="1448"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4573838" y="2273167"/>
              <a:ext cx="14646" cy="16828"/>
            </a:xfrm>
            <a:custGeom>
              <a:rect b="b" l="l" r="r" t="t"/>
              <a:pathLst>
                <a:path extrusionOk="0" h="1126" w="980">
                  <a:moveTo>
                    <a:pt x="819" y="1"/>
                  </a:moveTo>
                  <a:cubicBezTo>
                    <a:pt x="782" y="1"/>
                    <a:pt x="745" y="19"/>
                    <a:pt x="723" y="64"/>
                  </a:cubicBezTo>
                  <a:cubicBezTo>
                    <a:pt x="623" y="197"/>
                    <a:pt x="556" y="331"/>
                    <a:pt x="490" y="464"/>
                  </a:cubicBezTo>
                  <a:cubicBezTo>
                    <a:pt x="356" y="431"/>
                    <a:pt x="256" y="398"/>
                    <a:pt x="123" y="364"/>
                  </a:cubicBezTo>
                  <a:cubicBezTo>
                    <a:pt x="115" y="361"/>
                    <a:pt x="108" y="359"/>
                    <a:pt x="101" y="359"/>
                  </a:cubicBezTo>
                  <a:cubicBezTo>
                    <a:pt x="43" y="359"/>
                    <a:pt x="0" y="468"/>
                    <a:pt x="89" y="498"/>
                  </a:cubicBezTo>
                  <a:cubicBezTo>
                    <a:pt x="189" y="564"/>
                    <a:pt x="289" y="631"/>
                    <a:pt x="389" y="664"/>
                  </a:cubicBezTo>
                  <a:cubicBezTo>
                    <a:pt x="323" y="798"/>
                    <a:pt x="289" y="931"/>
                    <a:pt x="223" y="1031"/>
                  </a:cubicBezTo>
                  <a:cubicBezTo>
                    <a:pt x="223" y="1079"/>
                    <a:pt x="256" y="1126"/>
                    <a:pt x="299" y="1126"/>
                  </a:cubicBezTo>
                  <a:cubicBezTo>
                    <a:pt x="317" y="1126"/>
                    <a:pt x="337" y="1118"/>
                    <a:pt x="356" y="1098"/>
                  </a:cubicBezTo>
                  <a:cubicBezTo>
                    <a:pt x="423" y="998"/>
                    <a:pt x="523" y="898"/>
                    <a:pt x="590" y="764"/>
                  </a:cubicBezTo>
                  <a:cubicBezTo>
                    <a:pt x="656" y="798"/>
                    <a:pt x="756" y="831"/>
                    <a:pt x="823" y="831"/>
                  </a:cubicBezTo>
                  <a:cubicBezTo>
                    <a:pt x="834" y="835"/>
                    <a:pt x="844" y="836"/>
                    <a:pt x="854" y="836"/>
                  </a:cubicBezTo>
                  <a:cubicBezTo>
                    <a:pt x="936" y="836"/>
                    <a:pt x="979" y="724"/>
                    <a:pt x="890" y="664"/>
                  </a:cubicBezTo>
                  <a:cubicBezTo>
                    <a:pt x="823" y="631"/>
                    <a:pt x="790" y="598"/>
                    <a:pt x="690" y="564"/>
                  </a:cubicBezTo>
                  <a:cubicBezTo>
                    <a:pt x="790" y="431"/>
                    <a:pt x="856" y="297"/>
                    <a:pt x="923" y="164"/>
                  </a:cubicBezTo>
                  <a:cubicBezTo>
                    <a:pt x="968" y="75"/>
                    <a:pt x="894" y="1"/>
                    <a:pt x="819"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4566829" y="1003260"/>
              <a:ext cx="11194" cy="11194"/>
            </a:xfrm>
            <a:custGeom>
              <a:rect b="b" l="l" r="r" t="t"/>
              <a:pathLst>
                <a:path extrusionOk="0" h="749" w="749">
                  <a:moveTo>
                    <a:pt x="628" y="0"/>
                  </a:moveTo>
                  <a:cubicBezTo>
                    <a:pt x="603" y="0"/>
                    <a:pt x="578" y="12"/>
                    <a:pt x="558" y="42"/>
                  </a:cubicBezTo>
                  <a:cubicBezTo>
                    <a:pt x="458" y="309"/>
                    <a:pt x="291" y="475"/>
                    <a:pt x="58" y="609"/>
                  </a:cubicBezTo>
                  <a:cubicBezTo>
                    <a:pt x="0" y="666"/>
                    <a:pt x="42" y="749"/>
                    <a:pt x="98" y="749"/>
                  </a:cubicBezTo>
                  <a:cubicBezTo>
                    <a:pt x="106" y="749"/>
                    <a:pt x="115" y="747"/>
                    <a:pt x="125" y="742"/>
                  </a:cubicBezTo>
                  <a:cubicBezTo>
                    <a:pt x="391" y="609"/>
                    <a:pt x="592" y="409"/>
                    <a:pt x="725" y="142"/>
                  </a:cubicBezTo>
                  <a:cubicBezTo>
                    <a:pt x="749" y="71"/>
                    <a:pt x="689" y="0"/>
                    <a:pt x="62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4555725" y="996162"/>
              <a:ext cx="17964" cy="15214"/>
            </a:xfrm>
            <a:custGeom>
              <a:rect b="b" l="l" r="r" t="t"/>
              <a:pathLst>
                <a:path extrusionOk="0" h="1018" w="1202">
                  <a:moveTo>
                    <a:pt x="1120" y="0"/>
                  </a:moveTo>
                  <a:cubicBezTo>
                    <a:pt x="1099" y="0"/>
                    <a:pt x="1079" y="15"/>
                    <a:pt x="1068" y="50"/>
                  </a:cubicBezTo>
                  <a:cubicBezTo>
                    <a:pt x="968" y="250"/>
                    <a:pt x="901" y="450"/>
                    <a:pt x="701" y="584"/>
                  </a:cubicBezTo>
                  <a:cubicBezTo>
                    <a:pt x="534" y="750"/>
                    <a:pt x="334" y="817"/>
                    <a:pt x="100" y="884"/>
                  </a:cubicBezTo>
                  <a:cubicBezTo>
                    <a:pt x="0" y="884"/>
                    <a:pt x="34" y="1017"/>
                    <a:pt x="100" y="1017"/>
                  </a:cubicBezTo>
                  <a:cubicBezTo>
                    <a:pt x="601" y="1017"/>
                    <a:pt x="1134" y="584"/>
                    <a:pt x="1201" y="117"/>
                  </a:cubicBezTo>
                  <a:cubicBezTo>
                    <a:pt x="1201" y="51"/>
                    <a:pt x="1159" y="0"/>
                    <a:pt x="112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4561837" y="1295420"/>
              <a:ext cx="10970" cy="10641"/>
            </a:xfrm>
            <a:custGeom>
              <a:rect b="b" l="l" r="r" t="t"/>
              <a:pathLst>
                <a:path extrusionOk="0" h="712" w="734">
                  <a:moveTo>
                    <a:pt x="590" y="1"/>
                  </a:moveTo>
                  <a:cubicBezTo>
                    <a:pt x="547" y="1"/>
                    <a:pt x="505" y="23"/>
                    <a:pt x="492" y="73"/>
                  </a:cubicBezTo>
                  <a:cubicBezTo>
                    <a:pt x="425" y="274"/>
                    <a:pt x="292" y="440"/>
                    <a:pt x="92" y="540"/>
                  </a:cubicBezTo>
                  <a:cubicBezTo>
                    <a:pt x="1" y="571"/>
                    <a:pt x="48" y="712"/>
                    <a:pt x="132" y="712"/>
                  </a:cubicBezTo>
                  <a:cubicBezTo>
                    <a:pt x="141" y="712"/>
                    <a:pt x="149" y="710"/>
                    <a:pt x="158" y="707"/>
                  </a:cubicBezTo>
                  <a:cubicBezTo>
                    <a:pt x="425" y="574"/>
                    <a:pt x="592" y="407"/>
                    <a:pt x="692" y="140"/>
                  </a:cubicBezTo>
                  <a:cubicBezTo>
                    <a:pt x="733" y="58"/>
                    <a:pt x="660" y="1"/>
                    <a:pt x="590"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4518333" y="964433"/>
              <a:ext cx="56851" cy="42997"/>
            </a:xfrm>
            <a:custGeom>
              <a:rect b="b" l="l" r="r" t="t"/>
              <a:pathLst>
                <a:path extrusionOk="0" h="2877" w="3804">
                  <a:moveTo>
                    <a:pt x="1946" y="359"/>
                  </a:moveTo>
                  <a:cubicBezTo>
                    <a:pt x="2275" y="359"/>
                    <a:pt x="2590" y="459"/>
                    <a:pt x="2869" y="738"/>
                  </a:cubicBezTo>
                  <a:cubicBezTo>
                    <a:pt x="3370" y="1272"/>
                    <a:pt x="3169" y="1973"/>
                    <a:pt x="2569" y="2306"/>
                  </a:cubicBezTo>
                  <a:cubicBezTo>
                    <a:pt x="2349" y="2432"/>
                    <a:pt x="2098" y="2499"/>
                    <a:pt x="1846" y="2499"/>
                  </a:cubicBezTo>
                  <a:cubicBezTo>
                    <a:pt x="1565" y="2499"/>
                    <a:pt x="1281" y="2416"/>
                    <a:pt x="1035" y="2240"/>
                  </a:cubicBezTo>
                  <a:cubicBezTo>
                    <a:pt x="401" y="1839"/>
                    <a:pt x="367" y="805"/>
                    <a:pt x="1201" y="638"/>
                  </a:cubicBezTo>
                  <a:cubicBezTo>
                    <a:pt x="1268" y="605"/>
                    <a:pt x="1301" y="538"/>
                    <a:pt x="1268" y="472"/>
                  </a:cubicBezTo>
                  <a:cubicBezTo>
                    <a:pt x="1496" y="404"/>
                    <a:pt x="1724" y="359"/>
                    <a:pt x="1946" y="359"/>
                  </a:cubicBezTo>
                  <a:close/>
                  <a:moveTo>
                    <a:pt x="1938" y="1"/>
                  </a:moveTo>
                  <a:cubicBezTo>
                    <a:pt x="1545" y="1"/>
                    <a:pt x="1150" y="119"/>
                    <a:pt x="834" y="338"/>
                  </a:cubicBezTo>
                  <a:cubicBezTo>
                    <a:pt x="768" y="405"/>
                    <a:pt x="768" y="438"/>
                    <a:pt x="768" y="505"/>
                  </a:cubicBezTo>
                  <a:cubicBezTo>
                    <a:pt x="234" y="738"/>
                    <a:pt x="1" y="1506"/>
                    <a:pt x="334" y="2073"/>
                  </a:cubicBezTo>
                  <a:cubicBezTo>
                    <a:pt x="633" y="2601"/>
                    <a:pt x="1233" y="2877"/>
                    <a:pt x="1828" y="2877"/>
                  </a:cubicBezTo>
                  <a:cubicBezTo>
                    <a:pt x="2096" y="2877"/>
                    <a:pt x="2364" y="2821"/>
                    <a:pt x="2602" y="2707"/>
                  </a:cubicBezTo>
                  <a:cubicBezTo>
                    <a:pt x="3370" y="2373"/>
                    <a:pt x="3803" y="1539"/>
                    <a:pt x="3370" y="772"/>
                  </a:cubicBezTo>
                  <a:cubicBezTo>
                    <a:pt x="3056" y="242"/>
                    <a:pt x="2499" y="1"/>
                    <a:pt x="1938"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4551241" y="1286782"/>
              <a:ext cx="18278" cy="14228"/>
            </a:xfrm>
            <a:custGeom>
              <a:rect b="b" l="l" r="r" t="t"/>
              <a:pathLst>
                <a:path extrusionOk="0" h="952" w="1223">
                  <a:moveTo>
                    <a:pt x="1132" y="0"/>
                  </a:moveTo>
                  <a:cubicBezTo>
                    <a:pt x="1106" y="0"/>
                    <a:pt x="1080" y="14"/>
                    <a:pt x="1068" y="51"/>
                  </a:cubicBezTo>
                  <a:cubicBezTo>
                    <a:pt x="867" y="451"/>
                    <a:pt x="534" y="752"/>
                    <a:pt x="100" y="818"/>
                  </a:cubicBezTo>
                  <a:cubicBezTo>
                    <a:pt x="0" y="818"/>
                    <a:pt x="33" y="952"/>
                    <a:pt x="134" y="952"/>
                  </a:cubicBezTo>
                  <a:cubicBezTo>
                    <a:pt x="601" y="885"/>
                    <a:pt x="1034" y="551"/>
                    <a:pt x="1201" y="84"/>
                  </a:cubicBezTo>
                  <a:cubicBezTo>
                    <a:pt x="1222" y="42"/>
                    <a:pt x="1176" y="0"/>
                    <a:pt x="11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4517839" y="1368292"/>
              <a:ext cx="51351" cy="50888"/>
            </a:xfrm>
            <a:custGeom>
              <a:rect b="b" l="l" r="r" t="t"/>
              <a:pathLst>
                <a:path extrusionOk="0" h="3405" w="3436">
                  <a:moveTo>
                    <a:pt x="1768" y="368"/>
                  </a:moveTo>
                  <a:cubicBezTo>
                    <a:pt x="2302" y="501"/>
                    <a:pt x="2802" y="868"/>
                    <a:pt x="2936" y="1435"/>
                  </a:cubicBezTo>
                  <a:cubicBezTo>
                    <a:pt x="3102" y="2136"/>
                    <a:pt x="2535" y="2903"/>
                    <a:pt x="1835" y="2970"/>
                  </a:cubicBezTo>
                  <a:cubicBezTo>
                    <a:pt x="1778" y="2978"/>
                    <a:pt x="1721" y="2982"/>
                    <a:pt x="1665" y="2982"/>
                  </a:cubicBezTo>
                  <a:cubicBezTo>
                    <a:pt x="1030" y="2982"/>
                    <a:pt x="462" y="2479"/>
                    <a:pt x="400" y="1836"/>
                  </a:cubicBezTo>
                  <a:cubicBezTo>
                    <a:pt x="300" y="1068"/>
                    <a:pt x="934" y="468"/>
                    <a:pt x="1668" y="401"/>
                  </a:cubicBezTo>
                  <a:cubicBezTo>
                    <a:pt x="1735" y="401"/>
                    <a:pt x="1768" y="368"/>
                    <a:pt x="1768" y="368"/>
                  </a:cubicBezTo>
                  <a:close/>
                  <a:moveTo>
                    <a:pt x="1668" y="1"/>
                  </a:moveTo>
                  <a:cubicBezTo>
                    <a:pt x="801" y="34"/>
                    <a:pt x="0" y="801"/>
                    <a:pt x="0" y="1702"/>
                  </a:cubicBezTo>
                  <a:cubicBezTo>
                    <a:pt x="0" y="2603"/>
                    <a:pt x="801" y="3403"/>
                    <a:pt x="1701" y="3403"/>
                  </a:cubicBezTo>
                  <a:cubicBezTo>
                    <a:pt x="1720" y="3404"/>
                    <a:pt x="1738" y="3404"/>
                    <a:pt x="1756" y="3404"/>
                  </a:cubicBezTo>
                  <a:cubicBezTo>
                    <a:pt x="2602" y="3404"/>
                    <a:pt x="3370" y="2651"/>
                    <a:pt x="3403" y="1802"/>
                  </a:cubicBezTo>
                  <a:cubicBezTo>
                    <a:pt x="3436" y="902"/>
                    <a:pt x="2702" y="101"/>
                    <a:pt x="1835" y="68"/>
                  </a:cubicBezTo>
                  <a:cubicBezTo>
                    <a:pt x="1801" y="34"/>
                    <a:pt x="1768" y="1"/>
                    <a:pt x="1668"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4517839" y="1120489"/>
              <a:ext cx="51351" cy="42324"/>
            </a:xfrm>
            <a:custGeom>
              <a:rect b="b" l="l" r="r" t="t"/>
              <a:pathLst>
                <a:path extrusionOk="0" h="2832" w="3436">
                  <a:moveTo>
                    <a:pt x="1669" y="371"/>
                  </a:moveTo>
                  <a:cubicBezTo>
                    <a:pt x="1859" y="371"/>
                    <a:pt x="2050" y="411"/>
                    <a:pt x="2235" y="504"/>
                  </a:cubicBezTo>
                  <a:cubicBezTo>
                    <a:pt x="2769" y="804"/>
                    <a:pt x="3069" y="1504"/>
                    <a:pt x="2669" y="2038"/>
                  </a:cubicBezTo>
                  <a:cubicBezTo>
                    <a:pt x="2489" y="2333"/>
                    <a:pt x="2220" y="2443"/>
                    <a:pt x="1930" y="2443"/>
                  </a:cubicBezTo>
                  <a:cubicBezTo>
                    <a:pt x="1630" y="2443"/>
                    <a:pt x="1306" y="2324"/>
                    <a:pt x="1034" y="2172"/>
                  </a:cubicBezTo>
                  <a:cubicBezTo>
                    <a:pt x="534" y="1871"/>
                    <a:pt x="67" y="1071"/>
                    <a:pt x="801" y="704"/>
                  </a:cubicBezTo>
                  <a:cubicBezTo>
                    <a:pt x="834" y="671"/>
                    <a:pt x="834" y="637"/>
                    <a:pt x="834" y="604"/>
                  </a:cubicBezTo>
                  <a:cubicBezTo>
                    <a:pt x="1095" y="463"/>
                    <a:pt x="1381" y="371"/>
                    <a:pt x="1669" y="371"/>
                  </a:cubicBezTo>
                  <a:close/>
                  <a:moveTo>
                    <a:pt x="1656" y="1"/>
                  </a:moveTo>
                  <a:cubicBezTo>
                    <a:pt x="1185" y="1"/>
                    <a:pt x="707" y="201"/>
                    <a:pt x="334" y="537"/>
                  </a:cubicBezTo>
                  <a:cubicBezTo>
                    <a:pt x="234" y="604"/>
                    <a:pt x="267" y="704"/>
                    <a:pt x="334" y="771"/>
                  </a:cubicBezTo>
                  <a:cubicBezTo>
                    <a:pt x="0" y="1138"/>
                    <a:pt x="67" y="1771"/>
                    <a:pt x="467" y="2205"/>
                  </a:cubicBezTo>
                  <a:cubicBezTo>
                    <a:pt x="807" y="2566"/>
                    <a:pt x="1376" y="2832"/>
                    <a:pt x="1908" y="2832"/>
                  </a:cubicBezTo>
                  <a:cubicBezTo>
                    <a:pt x="2212" y="2832"/>
                    <a:pt x="2505" y="2745"/>
                    <a:pt x="2735" y="2539"/>
                  </a:cubicBezTo>
                  <a:cubicBezTo>
                    <a:pt x="3436" y="1971"/>
                    <a:pt x="3369" y="971"/>
                    <a:pt x="2735" y="404"/>
                  </a:cubicBezTo>
                  <a:lnTo>
                    <a:pt x="2702" y="404"/>
                  </a:lnTo>
                  <a:cubicBezTo>
                    <a:pt x="2394" y="125"/>
                    <a:pt x="2027" y="1"/>
                    <a:pt x="1656"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4535953" y="976554"/>
              <a:ext cx="25989" cy="15558"/>
            </a:xfrm>
            <a:custGeom>
              <a:rect b="b" l="l" r="r" t="t"/>
              <a:pathLst>
                <a:path extrusionOk="0" h="1041" w="1739">
                  <a:moveTo>
                    <a:pt x="224" y="1"/>
                  </a:moveTo>
                  <a:cubicBezTo>
                    <a:pt x="164" y="1"/>
                    <a:pt x="108" y="55"/>
                    <a:pt x="156" y="128"/>
                  </a:cubicBezTo>
                  <a:cubicBezTo>
                    <a:pt x="256" y="294"/>
                    <a:pt x="423" y="428"/>
                    <a:pt x="589" y="561"/>
                  </a:cubicBezTo>
                  <a:cubicBezTo>
                    <a:pt x="423" y="695"/>
                    <a:pt x="256" y="795"/>
                    <a:pt x="89" y="895"/>
                  </a:cubicBezTo>
                  <a:cubicBezTo>
                    <a:pt x="0" y="924"/>
                    <a:pt x="70" y="1034"/>
                    <a:pt x="157" y="1034"/>
                  </a:cubicBezTo>
                  <a:cubicBezTo>
                    <a:pt x="167" y="1034"/>
                    <a:pt x="178" y="1032"/>
                    <a:pt x="189" y="1028"/>
                  </a:cubicBezTo>
                  <a:cubicBezTo>
                    <a:pt x="389" y="928"/>
                    <a:pt x="589" y="828"/>
                    <a:pt x="790" y="728"/>
                  </a:cubicBezTo>
                  <a:cubicBezTo>
                    <a:pt x="1023" y="861"/>
                    <a:pt x="1290" y="962"/>
                    <a:pt x="1523" y="1028"/>
                  </a:cubicBezTo>
                  <a:cubicBezTo>
                    <a:pt x="1544" y="1036"/>
                    <a:pt x="1563" y="1040"/>
                    <a:pt x="1580" y="1040"/>
                  </a:cubicBezTo>
                  <a:cubicBezTo>
                    <a:pt x="1703" y="1040"/>
                    <a:pt x="1736" y="853"/>
                    <a:pt x="1590" y="795"/>
                  </a:cubicBezTo>
                  <a:cubicBezTo>
                    <a:pt x="1423" y="728"/>
                    <a:pt x="1257" y="661"/>
                    <a:pt x="1090" y="561"/>
                  </a:cubicBezTo>
                  <a:cubicBezTo>
                    <a:pt x="1257" y="495"/>
                    <a:pt x="1457" y="394"/>
                    <a:pt x="1624" y="294"/>
                  </a:cubicBezTo>
                  <a:cubicBezTo>
                    <a:pt x="1739" y="208"/>
                    <a:pt x="1655" y="48"/>
                    <a:pt x="1545" y="48"/>
                  </a:cubicBezTo>
                  <a:cubicBezTo>
                    <a:pt x="1527" y="48"/>
                    <a:pt x="1509" y="52"/>
                    <a:pt x="1490" y="61"/>
                  </a:cubicBezTo>
                  <a:cubicBezTo>
                    <a:pt x="1257" y="161"/>
                    <a:pt x="1056" y="294"/>
                    <a:pt x="823" y="428"/>
                  </a:cubicBezTo>
                  <a:cubicBezTo>
                    <a:pt x="656" y="294"/>
                    <a:pt x="456" y="161"/>
                    <a:pt x="289" y="28"/>
                  </a:cubicBezTo>
                  <a:cubicBezTo>
                    <a:pt x="271" y="9"/>
                    <a:pt x="247" y="1"/>
                    <a:pt x="224"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4515837" y="1250720"/>
              <a:ext cx="50365" cy="46001"/>
            </a:xfrm>
            <a:custGeom>
              <a:rect b="b" l="l" r="r" t="t"/>
              <a:pathLst>
                <a:path extrusionOk="0" h="3078" w="3370">
                  <a:moveTo>
                    <a:pt x="1658" y="429"/>
                  </a:moveTo>
                  <a:cubicBezTo>
                    <a:pt x="1780" y="429"/>
                    <a:pt x="1906" y="450"/>
                    <a:pt x="2036" y="496"/>
                  </a:cubicBezTo>
                  <a:cubicBezTo>
                    <a:pt x="2603" y="663"/>
                    <a:pt x="2836" y="1330"/>
                    <a:pt x="2669" y="1864"/>
                  </a:cubicBezTo>
                  <a:cubicBezTo>
                    <a:pt x="2513" y="2333"/>
                    <a:pt x="2112" y="2639"/>
                    <a:pt x="1674" y="2639"/>
                  </a:cubicBezTo>
                  <a:cubicBezTo>
                    <a:pt x="1551" y="2639"/>
                    <a:pt x="1426" y="2615"/>
                    <a:pt x="1302" y="2564"/>
                  </a:cubicBezTo>
                  <a:cubicBezTo>
                    <a:pt x="1001" y="2464"/>
                    <a:pt x="735" y="2297"/>
                    <a:pt x="601" y="2030"/>
                  </a:cubicBezTo>
                  <a:cubicBezTo>
                    <a:pt x="434" y="1663"/>
                    <a:pt x="401" y="1063"/>
                    <a:pt x="868" y="963"/>
                  </a:cubicBezTo>
                  <a:cubicBezTo>
                    <a:pt x="1001" y="963"/>
                    <a:pt x="968" y="796"/>
                    <a:pt x="868" y="763"/>
                  </a:cubicBezTo>
                  <a:lnTo>
                    <a:pt x="835" y="763"/>
                  </a:lnTo>
                  <a:cubicBezTo>
                    <a:pt x="1052" y="570"/>
                    <a:pt x="1339" y="429"/>
                    <a:pt x="1658" y="429"/>
                  </a:cubicBezTo>
                  <a:close/>
                  <a:moveTo>
                    <a:pt x="1675" y="1"/>
                  </a:moveTo>
                  <a:cubicBezTo>
                    <a:pt x="1030" y="1"/>
                    <a:pt x="361" y="367"/>
                    <a:pt x="168" y="996"/>
                  </a:cubicBezTo>
                  <a:cubicBezTo>
                    <a:pt x="168" y="1030"/>
                    <a:pt x="168" y="1096"/>
                    <a:pt x="201" y="1130"/>
                  </a:cubicBezTo>
                  <a:cubicBezTo>
                    <a:pt x="134" y="1230"/>
                    <a:pt x="101" y="1363"/>
                    <a:pt x="101" y="1463"/>
                  </a:cubicBezTo>
                  <a:cubicBezTo>
                    <a:pt x="1" y="1930"/>
                    <a:pt x="268" y="2397"/>
                    <a:pt x="601" y="2664"/>
                  </a:cubicBezTo>
                  <a:cubicBezTo>
                    <a:pt x="918" y="2936"/>
                    <a:pt x="1317" y="3078"/>
                    <a:pt x="1704" y="3078"/>
                  </a:cubicBezTo>
                  <a:cubicBezTo>
                    <a:pt x="2174" y="3078"/>
                    <a:pt x="2629" y="2869"/>
                    <a:pt x="2903" y="2431"/>
                  </a:cubicBezTo>
                  <a:cubicBezTo>
                    <a:pt x="3370" y="1697"/>
                    <a:pt x="3203" y="563"/>
                    <a:pt x="2369" y="162"/>
                  </a:cubicBezTo>
                  <a:cubicBezTo>
                    <a:pt x="2159" y="53"/>
                    <a:pt x="1919" y="1"/>
                    <a:pt x="167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4533532" y="1131040"/>
              <a:ext cx="24091" cy="17007"/>
            </a:xfrm>
            <a:custGeom>
              <a:rect b="b" l="l" r="r" t="t"/>
              <a:pathLst>
                <a:path extrusionOk="0" h="1138" w="1612">
                  <a:moveTo>
                    <a:pt x="1140" y="0"/>
                  </a:moveTo>
                  <a:cubicBezTo>
                    <a:pt x="1111" y="0"/>
                    <a:pt x="1081" y="10"/>
                    <a:pt x="1052" y="31"/>
                  </a:cubicBezTo>
                  <a:cubicBezTo>
                    <a:pt x="918" y="165"/>
                    <a:pt x="818" y="298"/>
                    <a:pt x="685" y="432"/>
                  </a:cubicBezTo>
                  <a:cubicBezTo>
                    <a:pt x="518" y="331"/>
                    <a:pt x="351" y="231"/>
                    <a:pt x="184" y="165"/>
                  </a:cubicBezTo>
                  <a:cubicBezTo>
                    <a:pt x="168" y="154"/>
                    <a:pt x="152" y="149"/>
                    <a:pt x="137" y="149"/>
                  </a:cubicBezTo>
                  <a:cubicBezTo>
                    <a:pt x="57" y="149"/>
                    <a:pt x="0" y="276"/>
                    <a:pt x="84" y="331"/>
                  </a:cubicBezTo>
                  <a:cubicBezTo>
                    <a:pt x="218" y="398"/>
                    <a:pt x="385" y="498"/>
                    <a:pt x="518" y="598"/>
                  </a:cubicBezTo>
                  <a:cubicBezTo>
                    <a:pt x="418" y="732"/>
                    <a:pt x="284" y="865"/>
                    <a:pt x="184" y="965"/>
                  </a:cubicBezTo>
                  <a:cubicBezTo>
                    <a:pt x="133" y="1043"/>
                    <a:pt x="181" y="1120"/>
                    <a:pt x="252" y="1120"/>
                  </a:cubicBezTo>
                  <a:cubicBezTo>
                    <a:pt x="273" y="1120"/>
                    <a:pt x="295" y="1114"/>
                    <a:pt x="318" y="1099"/>
                  </a:cubicBezTo>
                  <a:cubicBezTo>
                    <a:pt x="451" y="965"/>
                    <a:pt x="585" y="865"/>
                    <a:pt x="718" y="732"/>
                  </a:cubicBezTo>
                  <a:cubicBezTo>
                    <a:pt x="952" y="899"/>
                    <a:pt x="1185" y="1032"/>
                    <a:pt x="1452" y="1132"/>
                  </a:cubicBezTo>
                  <a:cubicBezTo>
                    <a:pt x="1463" y="1136"/>
                    <a:pt x="1473" y="1137"/>
                    <a:pt x="1483" y="1137"/>
                  </a:cubicBezTo>
                  <a:cubicBezTo>
                    <a:pt x="1565" y="1137"/>
                    <a:pt x="1612" y="1025"/>
                    <a:pt x="1552" y="965"/>
                  </a:cubicBezTo>
                  <a:cubicBezTo>
                    <a:pt x="1352" y="798"/>
                    <a:pt x="1152" y="665"/>
                    <a:pt x="918" y="532"/>
                  </a:cubicBezTo>
                  <a:cubicBezTo>
                    <a:pt x="1018" y="432"/>
                    <a:pt x="1152" y="331"/>
                    <a:pt x="1252" y="198"/>
                  </a:cubicBezTo>
                  <a:cubicBezTo>
                    <a:pt x="1330" y="120"/>
                    <a:pt x="1245" y="0"/>
                    <a:pt x="114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4531514" y="1379695"/>
              <a:ext cx="26303" cy="24076"/>
            </a:xfrm>
            <a:custGeom>
              <a:rect b="b" l="l" r="r" t="t"/>
              <a:pathLst>
                <a:path extrusionOk="0" h="1611" w="1760">
                  <a:moveTo>
                    <a:pt x="1022" y="1"/>
                  </a:moveTo>
                  <a:cubicBezTo>
                    <a:pt x="976" y="1"/>
                    <a:pt x="928" y="22"/>
                    <a:pt x="886" y="72"/>
                  </a:cubicBezTo>
                  <a:cubicBezTo>
                    <a:pt x="786" y="205"/>
                    <a:pt x="686" y="372"/>
                    <a:pt x="586" y="539"/>
                  </a:cubicBezTo>
                  <a:cubicBezTo>
                    <a:pt x="453" y="505"/>
                    <a:pt x="319" y="472"/>
                    <a:pt x="186" y="439"/>
                  </a:cubicBezTo>
                  <a:cubicBezTo>
                    <a:pt x="168" y="431"/>
                    <a:pt x="151" y="428"/>
                    <a:pt x="136" y="428"/>
                  </a:cubicBezTo>
                  <a:cubicBezTo>
                    <a:pt x="14" y="428"/>
                    <a:pt x="1" y="643"/>
                    <a:pt x="119" y="672"/>
                  </a:cubicBezTo>
                  <a:cubicBezTo>
                    <a:pt x="253" y="739"/>
                    <a:pt x="353" y="772"/>
                    <a:pt x="453" y="806"/>
                  </a:cubicBezTo>
                  <a:cubicBezTo>
                    <a:pt x="353" y="1039"/>
                    <a:pt x="286" y="1273"/>
                    <a:pt x="253" y="1506"/>
                  </a:cubicBezTo>
                  <a:cubicBezTo>
                    <a:pt x="253" y="1578"/>
                    <a:pt x="301" y="1611"/>
                    <a:pt x="355" y="1611"/>
                  </a:cubicBezTo>
                  <a:cubicBezTo>
                    <a:pt x="403" y="1611"/>
                    <a:pt x="455" y="1586"/>
                    <a:pt x="486" y="1540"/>
                  </a:cubicBezTo>
                  <a:cubicBezTo>
                    <a:pt x="553" y="1339"/>
                    <a:pt x="653" y="1139"/>
                    <a:pt x="753" y="939"/>
                  </a:cubicBezTo>
                  <a:cubicBezTo>
                    <a:pt x="953" y="1073"/>
                    <a:pt x="1187" y="1173"/>
                    <a:pt x="1387" y="1306"/>
                  </a:cubicBezTo>
                  <a:cubicBezTo>
                    <a:pt x="1415" y="1320"/>
                    <a:pt x="1443" y="1326"/>
                    <a:pt x="1470" y="1326"/>
                  </a:cubicBezTo>
                  <a:cubicBezTo>
                    <a:pt x="1635" y="1326"/>
                    <a:pt x="1759" y="1092"/>
                    <a:pt x="1587" y="1006"/>
                  </a:cubicBezTo>
                  <a:cubicBezTo>
                    <a:pt x="1387" y="872"/>
                    <a:pt x="1153" y="772"/>
                    <a:pt x="920" y="672"/>
                  </a:cubicBezTo>
                  <a:cubicBezTo>
                    <a:pt x="987" y="539"/>
                    <a:pt x="1087" y="439"/>
                    <a:pt x="1153" y="339"/>
                  </a:cubicBezTo>
                  <a:cubicBezTo>
                    <a:pt x="1278" y="189"/>
                    <a:pt x="1160" y="1"/>
                    <a:pt x="102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4530946" y="1263154"/>
              <a:ext cx="22298" cy="19832"/>
            </a:xfrm>
            <a:custGeom>
              <a:rect b="b" l="l" r="r" t="t"/>
              <a:pathLst>
                <a:path extrusionOk="0" h="1327" w="1492">
                  <a:moveTo>
                    <a:pt x="1015" y="0"/>
                  </a:moveTo>
                  <a:cubicBezTo>
                    <a:pt x="984" y="0"/>
                    <a:pt x="953" y="10"/>
                    <a:pt x="924" y="31"/>
                  </a:cubicBezTo>
                  <a:cubicBezTo>
                    <a:pt x="791" y="198"/>
                    <a:pt x="624" y="364"/>
                    <a:pt x="524" y="565"/>
                  </a:cubicBezTo>
                  <a:cubicBezTo>
                    <a:pt x="391" y="465"/>
                    <a:pt x="291" y="364"/>
                    <a:pt x="191" y="264"/>
                  </a:cubicBezTo>
                  <a:cubicBezTo>
                    <a:pt x="171" y="235"/>
                    <a:pt x="146" y="223"/>
                    <a:pt x="121" y="223"/>
                  </a:cubicBezTo>
                  <a:cubicBezTo>
                    <a:pt x="60" y="223"/>
                    <a:pt x="0" y="294"/>
                    <a:pt x="24" y="364"/>
                  </a:cubicBezTo>
                  <a:cubicBezTo>
                    <a:pt x="124" y="531"/>
                    <a:pt x="224" y="665"/>
                    <a:pt x="391" y="798"/>
                  </a:cubicBezTo>
                  <a:cubicBezTo>
                    <a:pt x="324" y="932"/>
                    <a:pt x="257" y="1065"/>
                    <a:pt x="224" y="1232"/>
                  </a:cubicBezTo>
                  <a:cubicBezTo>
                    <a:pt x="224" y="1279"/>
                    <a:pt x="291" y="1326"/>
                    <a:pt x="342" y="1326"/>
                  </a:cubicBezTo>
                  <a:cubicBezTo>
                    <a:pt x="363" y="1326"/>
                    <a:pt x="381" y="1318"/>
                    <a:pt x="391" y="1298"/>
                  </a:cubicBezTo>
                  <a:cubicBezTo>
                    <a:pt x="457" y="1165"/>
                    <a:pt x="524" y="1065"/>
                    <a:pt x="591" y="932"/>
                  </a:cubicBezTo>
                  <a:cubicBezTo>
                    <a:pt x="791" y="1065"/>
                    <a:pt x="1058" y="1132"/>
                    <a:pt x="1291" y="1132"/>
                  </a:cubicBezTo>
                  <a:cubicBezTo>
                    <a:pt x="1425" y="1098"/>
                    <a:pt x="1492" y="865"/>
                    <a:pt x="1325" y="831"/>
                  </a:cubicBezTo>
                  <a:cubicBezTo>
                    <a:pt x="1125" y="798"/>
                    <a:pt x="924" y="798"/>
                    <a:pt x="724" y="698"/>
                  </a:cubicBezTo>
                  <a:cubicBezTo>
                    <a:pt x="858" y="531"/>
                    <a:pt x="991" y="398"/>
                    <a:pt x="1125" y="231"/>
                  </a:cubicBezTo>
                  <a:cubicBezTo>
                    <a:pt x="1230" y="126"/>
                    <a:pt x="1128" y="0"/>
                    <a:pt x="101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4494899" y="2532552"/>
              <a:ext cx="40396" cy="37422"/>
            </a:xfrm>
            <a:custGeom>
              <a:rect b="b" l="l" r="r" t="t"/>
              <a:pathLst>
                <a:path extrusionOk="0" h="2504" w="2703">
                  <a:moveTo>
                    <a:pt x="1135" y="354"/>
                  </a:moveTo>
                  <a:cubicBezTo>
                    <a:pt x="1635" y="354"/>
                    <a:pt x="2102" y="721"/>
                    <a:pt x="2136" y="1255"/>
                  </a:cubicBezTo>
                  <a:cubicBezTo>
                    <a:pt x="2136" y="1688"/>
                    <a:pt x="1735" y="1988"/>
                    <a:pt x="1302" y="2022"/>
                  </a:cubicBezTo>
                  <a:cubicBezTo>
                    <a:pt x="868" y="2022"/>
                    <a:pt x="534" y="1755"/>
                    <a:pt x="534" y="1321"/>
                  </a:cubicBezTo>
                  <a:cubicBezTo>
                    <a:pt x="501" y="854"/>
                    <a:pt x="768" y="587"/>
                    <a:pt x="1135" y="354"/>
                  </a:cubicBezTo>
                  <a:close/>
                  <a:moveTo>
                    <a:pt x="1343" y="1"/>
                  </a:moveTo>
                  <a:cubicBezTo>
                    <a:pt x="1274" y="1"/>
                    <a:pt x="1204" y="7"/>
                    <a:pt x="1135" y="20"/>
                  </a:cubicBezTo>
                  <a:lnTo>
                    <a:pt x="1035" y="20"/>
                  </a:lnTo>
                  <a:cubicBezTo>
                    <a:pt x="368" y="54"/>
                    <a:pt x="1" y="821"/>
                    <a:pt x="67" y="1455"/>
                  </a:cubicBezTo>
                  <a:cubicBezTo>
                    <a:pt x="128" y="2088"/>
                    <a:pt x="651" y="2503"/>
                    <a:pt x="1244" y="2503"/>
                  </a:cubicBezTo>
                  <a:cubicBezTo>
                    <a:pt x="1307" y="2503"/>
                    <a:pt x="1371" y="2498"/>
                    <a:pt x="1435" y="2489"/>
                  </a:cubicBezTo>
                  <a:cubicBezTo>
                    <a:pt x="2102" y="2422"/>
                    <a:pt x="2703" y="1855"/>
                    <a:pt x="2603" y="1155"/>
                  </a:cubicBezTo>
                  <a:cubicBezTo>
                    <a:pt x="2543" y="524"/>
                    <a:pt x="1968" y="1"/>
                    <a:pt x="1343"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4493404" y="2262705"/>
              <a:ext cx="42892" cy="38110"/>
            </a:xfrm>
            <a:custGeom>
              <a:rect b="b" l="l" r="r" t="t"/>
              <a:pathLst>
                <a:path extrusionOk="0" h="2550" w="2870">
                  <a:moveTo>
                    <a:pt x="1551" y="435"/>
                  </a:moveTo>
                  <a:cubicBezTo>
                    <a:pt x="1868" y="435"/>
                    <a:pt x="2156" y="693"/>
                    <a:pt x="2202" y="1064"/>
                  </a:cubicBezTo>
                  <a:cubicBezTo>
                    <a:pt x="2269" y="1531"/>
                    <a:pt x="1935" y="1998"/>
                    <a:pt x="1468" y="2098"/>
                  </a:cubicBezTo>
                  <a:cubicBezTo>
                    <a:pt x="1431" y="2104"/>
                    <a:pt x="1393" y="2107"/>
                    <a:pt x="1355" y="2107"/>
                  </a:cubicBezTo>
                  <a:cubicBezTo>
                    <a:pt x="957" y="2107"/>
                    <a:pt x="559" y="1797"/>
                    <a:pt x="468" y="1431"/>
                  </a:cubicBezTo>
                  <a:cubicBezTo>
                    <a:pt x="401" y="1064"/>
                    <a:pt x="601" y="764"/>
                    <a:pt x="868" y="564"/>
                  </a:cubicBezTo>
                  <a:cubicBezTo>
                    <a:pt x="909" y="605"/>
                    <a:pt x="963" y="634"/>
                    <a:pt x="1022" y="634"/>
                  </a:cubicBezTo>
                  <a:cubicBezTo>
                    <a:pt x="1058" y="634"/>
                    <a:pt x="1097" y="623"/>
                    <a:pt x="1135" y="597"/>
                  </a:cubicBezTo>
                  <a:cubicBezTo>
                    <a:pt x="1267" y="485"/>
                    <a:pt x="1412" y="435"/>
                    <a:pt x="1551" y="435"/>
                  </a:cubicBezTo>
                  <a:close/>
                  <a:moveTo>
                    <a:pt x="1554" y="1"/>
                  </a:moveTo>
                  <a:cubicBezTo>
                    <a:pt x="1361" y="1"/>
                    <a:pt x="1168" y="61"/>
                    <a:pt x="1001" y="197"/>
                  </a:cubicBezTo>
                  <a:cubicBezTo>
                    <a:pt x="468" y="230"/>
                    <a:pt x="1" y="764"/>
                    <a:pt x="1" y="1364"/>
                  </a:cubicBezTo>
                  <a:cubicBezTo>
                    <a:pt x="57" y="2017"/>
                    <a:pt x="670" y="2550"/>
                    <a:pt x="1324" y="2550"/>
                  </a:cubicBezTo>
                  <a:cubicBezTo>
                    <a:pt x="1439" y="2550"/>
                    <a:pt x="1554" y="2533"/>
                    <a:pt x="1669" y="2499"/>
                  </a:cubicBezTo>
                  <a:cubicBezTo>
                    <a:pt x="2402" y="2298"/>
                    <a:pt x="2869" y="1464"/>
                    <a:pt x="2569" y="731"/>
                  </a:cubicBezTo>
                  <a:cubicBezTo>
                    <a:pt x="2409" y="295"/>
                    <a:pt x="1980" y="1"/>
                    <a:pt x="1554"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4497395" y="2402038"/>
              <a:ext cx="33910" cy="32147"/>
            </a:xfrm>
            <a:custGeom>
              <a:rect b="b" l="l" r="r" t="t"/>
              <a:pathLst>
                <a:path extrusionOk="0" h="2151" w="2269">
                  <a:moveTo>
                    <a:pt x="968" y="314"/>
                  </a:moveTo>
                  <a:cubicBezTo>
                    <a:pt x="968" y="347"/>
                    <a:pt x="968" y="347"/>
                    <a:pt x="1001" y="347"/>
                  </a:cubicBezTo>
                  <a:cubicBezTo>
                    <a:pt x="1135" y="347"/>
                    <a:pt x="1268" y="381"/>
                    <a:pt x="1402" y="481"/>
                  </a:cubicBezTo>
                  <a:cubicBezTo>
                    <a:pt x="1235" y="547"/>
                    <a:pt x="1101" y="681"/>
                    <a:pt x="1001" y="848"/>
                  </a:cubicBezTo>
                  <a:cubicBezTo>
                    <a:pt x="935" y="814"/>
                    <a:pt x="868" y="781"/>
                    <a:pt x="768" y="714"/>
                  </a:cubicBezTo>
                  <a:cubicBezTo>
                    <a:pt x="761" y="711"/>
                    <a:pt x="753" y="709"/>
                    <a:pt x="745" y="709"/>
                  </a:cubicBezTo>
                  <a:cubicBezTo>
                    <a:pt x="682" y="709"/>
                    <a:pt x="612" y="822"/>
                    <a:pt x="701" y="881"/>
                  </a:cubicBezTo>
                  <a:cubicBezTo>
                    <a:pt x="768" y="914"/>
                    <a:pt x="834" y="981"/>
                    <a:pt x="935" y="1048"/>
                  </a:cubicBezTo>
                  <a:cubicBezTo>
                    <a:pt x="868" y="1181"/>
                    <a:pt x="834" y="1348"/>
                    <a:pt x="834" y="1481"/>
                  </a:cubicBezTo>
                  <a:cubicBezTo>
                    <a:pt x="834" y="1521"/>
                    <a:pt x="857" y="1537"/>
                    <a:pt x="883" y="1537"/>
                  </a:cubicBezTo>
                  <a:cubicBezTo>
                    <a:pt x="901" y="1537"/>
                    <a:pt x="921" y="1529"/>
                    <a:pt x="935" y="1515"/>
                  </a:cubicBezTo>
                  <a:cubicBezTo>
                    <a:pt x="935" y="1348"/>
                    <a:pt x="1001" y="1248"/>
                    <a:pt x="1068" y="1115"/>
                  </a:cubicBezTo>
                  <a:cubicBezTo>
                    <a:pt x="1201" y="1215"/>
                    <a:pt x="1335" y="1281"/>
                    <a:pt x="1468" y="1348"/>
                  </a:cubicBezTo>
                  <a:cubicBezTo>
                    <a:pt x="1480" y="1351"/>
                    <a:pt x="1492" y="1352"/>
                    <a:pt x="1503" y="1352"/>
                  </a:cubicBezTo>
                  <a:cubicBezTo>
                    <a:pt x="1618" y="1352"/>
                    <a:pt x="1690" y="1209"/>
                    <a:pt x="1568" y="1148"/>
                  </a:cubicBezTo>
                  <a:cubicBezTo>
                    <a:pt x="1468" y="1081"/>
                    <a:pt x="1402" y="1014"/>
                    <a:pt x="1301" y="948"/>
                  </a:cubicBezTo>
                  <a:cubicBezTo>
                    <a:pt x="1285" y="931"/>
                    <a:pt x="1260" y="923"/>
                    <a:pt x="1235" y="923"/>
                  </a:cubicBezTo>
                  <a:cubicBezTo>
                    <a:pt x="1210" y="923"/>
                    <a:pt x="1185" y="931"/>
                    <a:pt x="1168" y="948"/>
                  </a:cubicBezTo>
                  <a:cubicBezTo>
                    <a:pt x="1268" y="814"/>
                    <a:pt x="1402" y="714"/>
                    <a:pt x="1535" y="581"/>
                  </a:cubicBezTo>
                  <a:cubicBezTo>
                    <a:pt x="1668" y="714"/>
                    <a:pt x="1735" y="881"/>
                    <a:pt x="1768" y="1081"/>
                  </a:cubicBezTo>
                  <a:cubicBezTo>
                    <a:pt x="1768" y="1448"/>
                    <a:pt x="1435" y="1682"/>
                    <a:pt x="1068" y="1682"/>
                  </a:cubicBezTo>
                  <a:cubicBezTo>
                    <a:pt x="701" y="1682"/>
                    <a:pt x="468" y="1448"/>
                    <a:pt x="468" y="1081"/>
                  </a:cubicBezTo>
                  <a:cubicBezTo>
                    <a:pt x="468" y="914"/>
                    <a:pt x="534" y="748"/>
                    <a:pt x="634" y="614"/>
                  </a:cubicBezTo>
                  <a:cubicBezTo>
                    <a:pt x="734" y="481"/>
                    <a:pt x="868" y="414"/>
                    <a:pt x="968" y="314"/>
                  </a:cubicBezTo>
                  <a:close/>
                  <a:moveTo>
                    <a:pt x="1131" y="0"/>
                  </a:moveTo>
                  <a:cubicBezTo>
                    <a:pt x="1077" y="0"/>
                    <a:pt x="1023" y="5"/>
                    <a:pt x="968" y="14"/>
                  </a:cubicBezTo>
                  <a:cubicBezTo>
                    <a:pt x="935" y="14"/>
                    <a:pt x="901" y="47"/>
                    <a:pt x="901" y="47"/>
                  </a:cubicBezTo>
                  <a:cubicBezTo>
                    <a:pt x="869" y="39"/>
                    <a:pt x="838" y="36"/>
                    <a:pt x="807" y="36"/>
                  </a:cubicBezTo>
                  <a:cubicBezTo>
                    <a:pt x="580" y="36"/>
                    <a:pt x="381" y="238"/>
                    <a:pt x="234" y="414"/>
                  </a:cubicBezTo>
                  <a:cubicBezTo>
                    <a:pt x="67" y="648"/>
                    <a:pt x="1" y="948"/>
                    <a:pt x="34" y="1248"/>
                  </a:cubicBezTo>
                  <a:cubicBezTo>
                    <a:pt x="98" y="1821"/>
                    <a:pt x="586" y="2151"/>
                    <a:pt x="1124" y="2151"/>
                  </a:cubicBezTo>
                  <a:cubicBezTo>
                    <a:pt x="1150" y="2151"/>
                    <a:pt x="1175" y="2150"/>
                    <a:pt x="1201" y="2149"/>
                  </a:cubicBezTo>
                  <a:cubicBezTo>
                    <a:pt x="1802" y="2082"/>
                    <a:pt x="2269" y="1615"/>
                    <a:pt x="2202" y="1014"/>
                  </a:cubicBezTo>
                  <a:cubicBezTo>
                    <a:pt x="2141" y="438"/>
                    <a:pt x="1668" y="0"/>
                    <a:pt x="1131"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4510860" y="1146434"/>
              <a:ext cx="19279" cy="18054"/>
            </a:xfrm>
            <a:custGeom>
              <a:rect b="b" l="l" r="r" t="t"/>
              <a:pathLst>
                <a:path extrusionOk="0" h="1208" w="1290">
                  <a:moveTo>
                    <a:pt x="104" y="1"/>
                  </a:moveTo>
                  <a:cubicBezTo>
                    <a:pt x="56" y="1"/>
                    <a:pt x="0" y="37"/>
                    <a:pt x="0" y="102"/>
                  </a:cubicBezTo>
                  <a:cubicBezTo>
                    <a:pt x="167" y="602"/>
                    <a:pt x="601" y="1036"/>
                    <a:pt x="1101" y="1203"/>
                  </a:cubicBezTo>
                  <a:cubicBezTo>
                    <a:pt x="1110" y="1206"/>
                    <a:pt x="1119" y="1207"/>
                    <a:pt x="1128" y="1207"/>
                  </a:cubicBezTo>
                  <a:cubicBezTo>
                    <a:pt x="1217" y="1207"/>
                    <a:pt x="1289" y="1063"/>
                    <a:pt x="1168" y="1003"/>
                  </a:cubicBezTo>
                  <a:cubicBezTo>
                    <a:pt x="734" y="803"/>
                    <a:pt x="400" y="502"/>
                    <a:pt x="167" y="35"/>
                  </a:cubicBezTo>
                  <a:cubicBezTo>
                    <a:pt x="155" y="12"/>
                    <a:pt x="131" y="1"/>
                    <a:pt x="104"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4513849" y="960428"/>
              <a:ext cx="15363" cy="20788"/>
            </a:xfrm>
            <a:custGeom>
              <a:rect b="b" l="l" r="r" t="t"/>
              <a:pathLst>
                <a:path extrusionOk="0" h="1391" w="1028">
                  <a:moveTo>
                    <a:pt x="931" y="0"/>
                  </a:moveTo>
                  <a:cubicBezTo>
                    <a:pt x="922" y="0"/>
                    <a:pt x="912" y="2"/>
                    <a:pt x="901" y="6"/>
                  </a:cubicBezTo>
                  <a:cubicBezTo>
                    <a:pt x="334" y="173"/>
                    <a:pt x="0" y="773"/>
                    <a:pt x="0" y="1340"/>
                  </a:cubicBezTo>
                  <a:cubicBezTo>
                    <a:pt x="0" y="1373"/>
                    <a:pt x="25" y="1390"/>
                    <a:pt x="50" y="1390"/>
                  </a:cubicBezTo>
                  <a:cubicBezTo>
                    <a:pt x="75" y="1390"/>
                    <a:pt x="100" y="1373"/>
                    <a:pt x="100" y="1340"/>
                  </a:cubicBezTo>
                  <a:cubicBezTo>
                    <a:pt x="167" y="773"/>
                    <a:pt x="534" y="406"/>
                    <a:pt x="968" y="139"/>
                  </a:cubicBezTo>
                  <a:cubicBezTo>
                    <a:pt x="1027" y="109"/>
                    <a:pt x="1007" y="0"/>
                    <a:pt x="931"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4510726" y="1160377"/>
              <a:ext cx="18412" cy="11089"/>
            </a:xfrm>
            <a:custGeom>
              <a:rect b="b" l="l" r="r" t="t"/>
              <a:pathLst>
                <a:path extrusionOk="0" h="742" w="1232">
                  <a:moveTo>
                    <a:pt x="132" y="1"/>
                  </a:moveTo>
                  <a:cubicBezTo>
                    <a:pt x="57" y="1"/>
                    <a:pt x="1" y="95"/>
                    <a:pt x="76" y="170"/>
                  </a:cubicBezTo>
                  <a:cubicBezTo>
                    <a:pt x="309" y="437"/>
                    <a:pt x="676" y="703"/>
                    <a:pt x="1043" y="737"/>
                  </a:cubicBezTo>
                  <a:cubicBezTo>
                    <a:pt x="1055" y="740"/>
                    <a:pt x="1067" y="741"/>
                    <a:pt x="1077" y="741"/>
                  </a:cubicBezTo>
                  <a:cubicBezTo>
                    <a:pt x="1187" y="741"/>
                    <a:pt x="1231" y="597"/>
                    <a:pt x="1110" y="537"/>
                  </a:cubicBezTo>
                  <a:cubicBezTo>
                    <a:pt x="743" y="437"/>
                    <a:pt x="476" y="303"/>
                    <a:pt x="209" y="36"/>
                  </a:cubicBezTo>
                  <a:cubicBezTo>
                    <a:pt x="184" y="11"/>
                    <a:pt x="157" y="1"/>
                    <a:pt x="13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4505540" y="2271164"/>
              <a:ext cx="19787" cy="19339"/>
            </a:xfrm>
            <a:custGeom>
              <a:rect b="b" l="l" r="r" t="t"/>
              <a:pathLst>
                <a:path extrusionOk="0" h="1294" w="1324">
                  <a:moveTo>
                    <a:pt x="1053" y="0"/>
                  </a:moveTo>
                  <a:cubicBezTo>
                    <a:pt x="1033" y="0"/>
                    <a:pt x="1012" y="9"/>
                    <a:pt x="990" y="31"/>
                  </a:cubicBezTo>
                  <a:cubicBezTo>
                    <a:pt x="823" y="131"/>
                    <a:pt x="656" y="331"/>
                    <a:pt x="523" y="532"/>
                  </a:cubicBezTo>
                  <a:cubicBezTo>
                    <a:pt x="390" y="498"/>
                    <a:pt x="289" y="465"/>
                    <a:pt x="156" y="398"/>
                  </a:cubicBezTo>
                  <a:cubicBezTo>
                    <a:pt x="145" y="394"/>
                    <a:pt x="135" y="393"/>
                    <a:pt x="125" y="393"/>
                  </a:cubicBezTo>
                  <a:cubicBezTo>
                    <a:pt x="43" y="393"/>
                    <a:pt x="0" y="502"/>
                    <a:pt x="89" y="532"/>
                  </a:cubicBezTo>
                  <a:cubicBezTo>
                    <a:pt x="189" y="598"/>
                    <a:pt x="323" y="632"/>
                    <a:pt x="423" y="698"/>
                  </a:cubicBezTo>
                  <a:cubicBezTo>
                    <a:pt x="356" y="865"/>
                    <a:pt x="289" y="1032"/>
                    <a:pt x="256" y="1199"/>
                  </a:cubicBezTo>
                  <a:cubicBezTo>
                    <a:pt x="256" y="1246"/>
                    <a:pt x="306" y="1293"/>
                    <a:pt x="359" y="1293"/>
                  </a:cubicBezTo>
                  <a:cubicBezTo>
                    <a:pt x="381" y="1293"/>
                    <a:pt x="403" y="1285"/>
                    <a:pt x="423" y="1265"/>
                  </a:cubicBezTo>
                  <a:cubicBezTo>
                    <a:pt x="490" y="1099"/>
                    <a:pt x="556" y="932"/>
                    <a:pt x="656" y="765"/>
                  </a:cubicBezTo>
                  <a:cubicBezTo>
                    <a:pt x="778" y="814"/>
                    <a:pt x="901" y="845"/>
                    <a:pt x="1036" y="845"/>
                  </a:cubicBezTo>
                  <a:cubicBezTo>
                    <a:pt x="1085" y="845"/>
                    <a:pt x="1136" y="841"/>
                    <a:pt x="1190" y="832"/>
                  </a:cubicBezTo>
                  <a:cubicBezTo>
                    <a:pt x="1290" y="832"/>
                    <a:pt x="1324" y="665"/>
                    <a:pt x="1190" y="665"/>
                  </a:cubicBezTo>
                  <a:cubicBezTo>
                    <a:pt x="1057" y="632"/>
                    <a:pt x="923" y="598"/>
                    <a:pt x="790" y="598"/>
                  </a:cubicBezTo>
                  <a:cubicBezTo>
                    <a:pt x="890" y="465"/>
                    <a:pt x="1023" y="331"/>
                    <a:pt x="1123" y="198"/>
                  </a:cubicBezTo>
                  <a:cubicBezTo>
                    <a:pt x="1176" y="120"/>
                    <a:pt x="1126" y="0"/>
                    <a:pt x="1053"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4512848" y="1369532"/>
              <a:ext cx="9714" cy="13854"/>
            </a:xfrm>
            <a:custGeom>
              <a:rect b="b" l="l" r="r" t="t"/>
              <a:pathLst>
                <a:path extrusionOk="0" h="927" w="650">
                  <a:moveTo>
                    <a:pt x="522" y="0"/>
                  </a:moveTo>
                  <a:cubicBezTo>
                    <a:pt x="505" y="0"/>
                    <a:pt x="486" y="6"/>
                    <a:pt x="468" y="18"/>
                  </a:cubicBezTo>
                  <a:cubicBezTo>
                    <a:pt x="167" y="185"/>
                    <a:pt x="1" y="518"/>
                    <a:pt x="1" y="852"/>
                  </a:cubicBezTo>
                  <a:cubicBezTo>
                    <a:pt x="1" y="902"/>
                    <a:pt x="42" y="927"/>
                    <a:pt x="84" y="927"/>
                  </a:cubicBezTo>
                  <a:cubicBezTo>
                    <a:pt x="126" y="927"/>
                    <a:pt x="167" y="902"/>
                    <a:pt x="167" y="852"/>
                  </a:cubicBezTo>
                  <a:cubicBezTo>
                    <a:pt x="167" y="585"/>
                    <a:pt x="334" y="352"/>
                    <a:pt x="568" y="185"/>
                  </a:cubicBezTo>
                  <a:cubicBezTo>
                    <a:pt x="649" y="103"/>
                    <a:pt x="598" y="0"/>
                    <a:pt x="52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4502879" y="2543208"/>
              <a:ext cx="20176" cy="17844"/>
            </a:xfrm>
            <a:custGeom>
              <a:rect b="b" l="l" r="r" t="t"/>
              <a:pathLst>
                <a:path extrusionOk="0" h="1194" w="1350">
                  <a:moveTo>
                    <a:pt x="790" y="1"/>
                  </a:moveTo>
                  <a:cubicBezTo>
                    <a:pt x="760" y="1"/>
                    <a:pt x="729" y="13"/>
                    <a:pt x="701" y="41"/>
                  </a:cubicBezTo>
                  <a:cubicBezTo>
                    <a:pt x="634" y="141"/>
                    <a:pt x="568" y="241"/>
                    <a:pt x="534" y="341"/>
                  </a:cubicBezTo>
                  <a:cubicBezTo>
                    <a:pt x="401" y="308"/>
                    <a:pt x="267" y="241"/>
                    <a:pt x="167" y="208"/>
                  </a:cubicBezTo>
                  <a:cubicBezTo>
                    <a:pt x="67" y="208"/>
                    <a:pt x="0" y="308"/>
                    <a:pt x="101" y="375"/>
                  </a:cubicBezTo>
                  <a:cubicBezTo>
                    <a:pt x="201" y="408"/>
                    <a:pt x="334" y="475"/>
                    <a:pt x="434" y="542"/>
                  </a:cubicBezTo>
                  <a:cubicBezTo>
                    <a:pt x="401" y="708"/>
                    <a:pt x="367" y="909"/>
                    <a:pt x="367" y="1075"/>
                  </a:cubicBezTo>
                  <a:cubicBezTo>
                    <a:pt x="367" y="1150"/>
                    <a:pt x="441" y="1194"/>
                    <a:pt x="512" y="1194"/>
                  </a:cubicBezTo>
                  <a:cubicBezTo>
                    <a:pt x="567" y="1194"/>
                    <a:pt x="620" y="1167"/>
                    <a:pt x="634" y="1109"/>
                  </a:cubicBezTo>
                  <a:cubicBezTo>
                    <a:pt x="634" y="942"/>
                    <a:pt x="668" y="808"/>
                    <a:pt x="734" y="642"/>
                  </a:cubicBezTo>
                  <a:cubicBezTo>
                    <a:pt x="868" y="708"/>
                    <a:pt x="968" y="742"/>
                    <a:pt x="1101" y="808"/>
                  </a:cubicBezTo>
                  <a:cubicBezTo>
                    <a:pt x="1120" y="818"/>
                    <a:pt x="1139" y="822"/>
                    <a:pt x="1156" y="822"/>
                  </a:cubicBezTo>
                  <a:cubicBezTo>
                    <a:pt x="1267" y="822"/>
                    <a:pt x="1349" y="666"/>
                    <a:pt x="1235" y="608"/>
                  </a:cubicBezTo>
                  <a:cubicBezTo>
                    <a:pt x="1101" y="508"/>
                    <a:pt x="968" y="442"/>
                    <a:pt x="834" y="375"/>
                  </a:cubicBezTo>
                  <a:cubicBezTo>
                    <a:pt x="868" y="308"/>
                    <a:pt x="868" y="241"/>
                    <a:pt x="901" y="175"/>
                  </a:cubicBezTo>
                  <a:cubicBezTo>
                    <a:pt x="925" y="79"/>
                    <a:pt x="863" y="1"/>
                    <a:pt x="790"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4511353" y="958425"/>
              <a:ext cx="10880" cy="10118"/>
            </a:xfrm>
            <a:custGeom>
              <a:rect b="b" l="l" r="r" t="t"/>
              <a:pathLst>
                <a:path extrusionOk="0" h="677" w="728">
                  <a:moveTo>
                    <a:pt x="599" y="1"/>
                  </a:moveTo>
                  <a:cubicBezTo>
                    <a:pt x="589" y="1"/>
                    <a:pt x="579" y="3"/>
                    <a:pt x="568" y="6"/>
                  </a:cubicBezTo>
                  <a:cubicBezTo>
                    <a:pt x="334" y="106"/>
                    <a:pt x="101" y="340"/>
                    <a:pt x="1" y="607"/>
                  </a:cubicBezTo>
                  <a:cubicBezTo>
                    <a:pt x="1" y="648"/>
                    <a:pt x="26" y="676"/>
                    <a:pt x="53" y="676"/>
                  </a:cubicBezTo>
                  <a:cubicBezTo>
                    <a:pt x="70" y="676"/>
                    <a:pt x="88" y="666"/>
                    <a:pt x="101" y="640"/>
                  </a:cubicBezTo>
                  <a:cubicBezTo>
                    <a:pt x="267" y="440"/>
                    <a:pt x="434" y="307"/>
                    <a:pt x="668" y="140"/>
                  </a:cubicBezTo>
                  <a:cubicBezTo>
                    <a:pt x="727" y="110"/>
                    <a:pt x="681" y="1"/>
                    <a:pt x="599"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4509366" y="1362478"/>
              <a:ext cx="8250" cy="12569"/>
            </a:xfrm>
            <a:custGeom>
              <a:rect b="b" l="l" r="r" t="t"/>
              <a:pathLst>
                <a:path extrusionOk="0" h="841" w="552">
                  <a:moveTo>
                    <a:pt x="450" y="1"/>
                  </a:moveTo>
                  <a:cubicBezTo>
                    <a:pt x="433" y="1"/>
                    <a:pt x="416" y="7"/>
                    <a:pt x="400" y="23"/>
                  </a:cubicBezTo>
                  <a:cubicBezTo>
                    <a:pt x="200" y="223"/>
                    <a:pt x="67" y="490"/>
                    <a:pt x="0" y="790"/>
                  </a:cubicBezTo>
                  <a:cubicBezTo>
                    <a:pt x="0" y="824"/>
                    <a:pt x="25" y="840"/>
                    <a:pt x="50" y="840"/>
                  </a:cubicBezTo>
                  <a:cubicBezTo>
                    <a:pt x="75" y="840"/>
                    <a:pt x="100" y="824"/>
                    <a:pt x="100" y="790"/>
                  </a:cubicBezTo>
                  <a:cubicBezTo>
                    <a:pt x="167" y="523"/>
                    <a:pt x="334" y="323"/>
                    <a:pt x="500" y="123"/>
                  </a:cubicBezTo>
                  <a:cubicBezTo>
                    <a:pt x="552" y="72"/>
                    <a:pt x="505" y="1"/>
                    <a:pt x="450"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4488114" y="2562383"/>
              <a:ext cx="17276" cy="14855"/>
            </a:xfrm>
            <a:custGeom>
              <a:rect b="b" l="l" r="r" t="t"/>
              <a:pathLst>
                <a:path extrusionOk="0" h="994" w="1156">
                  <a:moveTo>
                    <a:pt x="114" y="1"/>
                  </a:moveTo>
                  <a:cubicBezTo>
                    <a:pt x="54" y="1"/>
                    <a:pt x="1" y="45"/>
                    <a:pt x="21" y="126"/>
                  </a:cubicBezTo>
                  <a:cubicBezTo>
                    <a:pt x="155" y="560"/>
                    <a:pt x="555" y="893"/>
                    <a:pt x="988" y="993"/>
                  </a:cubicBezTo>
                  <a:cubicBezTo>
                    <a:pt x="1089" y="993"/>
                    <a:pt x="1155" y="860"/>
                    <a:pt x="1055" y="826"/>
                  </a:cubicBezTo>
                  <a:cubicBezTo>
                    <a:pt x="655" y="693"/>
                    <a:pt x="388" y="426"/>
                    <a:pt x="221" y="59"/>
                  </a:cubicBezTo>
                  <a:cubicBezTo>
                    <a:pt x="195" y="20"/>
                    <a:pt x="153" y="1"/>
                    <a:pt x="114"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4485125" y="2263049"/>
              <a:ext cx="14571" cy="15618"/>
            </a:xfrm>
            <a:custGeom>
              <a:rect b="b" l="l" r="r" t="t"/>
              <a:pathLst>
                <a:path extrusionOk="0" h="1045" w="975">
                  <a:moveTo>
                    <a:pt x="860" y="0"/>
                  </a:moveTo>
                  <a:cubicBezTo>
                    <a:pt x="848" y="0"/>
                    <a:pt x="835" y="3"/>
                    <a:pt x="822" y="7"/>
                  </a:cubicBezTo>
                  <a:cubicBezTo>
                    <a:pt x="421" y="174"/>
                    <a:pt x="154" y="574"/>
                    <a:pt x="21" y="974"/>
                  </a:cubicBezTo>
                  <a:cubicBezTo>
                    <a:pt x="0" y="1016"/>
                    <a:pt x="43" y="1044"/>
                    <a:pt x="79" y="1044"/>
                  </a:cubicBezTo>
                  <a:cubicBezTo>
                    <a:pt x="102" y="1044"/>
                    <a:pt x="121" y="1033"/>
                    <a:pt x="121" y="1008"/>
                  </a:cubicBezTo>
                  <a:cubicBezTo>
                    <a:pt x="288" y="608"/>
                    <a:pt x="555" y="374"/>
                    <a:pt x="888" y="141"/>
                  </a:cubicBezTo>
                  <a:cubicBezTo>
                    <a:pt x="975" y="83"/>
                    <a:pt x="937" y="0"/>
                    <a:pt x="86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4482778" y="2260658"/>
              <a:ext cx="13630" cy="10207"/>
            </a:xfrm>
            <a:custGeom>
              <a:rect b="b" l="l" r="r" t="t"/>
              <a:pathLst>
                <a:path extrusionOk="0" h="683" w="912">
                  <a:moveTo>
                    <a:pt x="778" y="0"/>
                  </a:moveTo>
                  <a:cubicBezTo>
                    <a:pt x="445" y="34"/>
                    <a:pt x="178" y="234"/>
                    <a:pt x="45" y="534"/>
                  </a:cubicBezTo>
                  <a:cubicBezTo>
                    <a:pt x="0" y="623"/>
                    <a:pt x="59" y="682"/>
                    <a:pt x="114" y="682"/>
                  </a:cubicBezTo>
                  <a:cubicBezTo>
                    <a:pt x="141" y="682"/>
                    <a:pt x="167" y="667"/>
                    <a:pt x="178" y="634"/>
                  </a:cubicBezTo>
                  <a:cubicBezTo>
                    <a:pt x="345" y="401"/>
                    <a:pt x="545" y="267"/>
                    <a:pt x="812" y="200"/>
                  </a:cubicBezTo>
                  <a:cubicBezTo>
                    <a:pt x="912" y="200"/>
                    <a:pt x="912" y="0"/>
                    <a:pt x="77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4482689" y="2569706"/>
              <a:ext cx="12658" cy="8623"/>
            </a:xfrm>
            <a:custGeom>
              <a:rect b="b" l="l" r="r" t="t"/>
              <a:pathLst>
                <a:path extrusionOk="0" h="577" w="847">
                  <a:moveTo>
                    <a:pt x="124" y="0"/>
                  </a:moveTo>
                  <a:cubicBezTo>
                    <a:pt x="62" y="0"/>
                    <a:pt x="1" y="87"/>
                    <a:pt x="51" y="136"/>
                  </a:cubicBezTo>
                  <a:cubicBezTo>
                    <a:pt x="251" y="336"/>
                    <a:pt x="484" y="470"/>
                    <a:pt x="751" y="570"/>
                  </a:cubicBezTo>
                  <a:cubicBezTo>
                    <a:pt x="760" y="575"/>
                    <a:pt x="769" y="577"/>
                    <a:pt x="777" y="577"/>
                  </a:cubicBezTo>
                  <a:cubicBezTo>
                    <a:pt x="826" y="577"/>
                    <a:pt x="846" y="498"/>
                    <a:pt x="818" y="470"/>
                  </a:cubicBezTo>
                  <a:cubicBezTo>
                    <a:pt x="551" y="370"/>
                    <a:pt x="384" y="203"/>
                    <a:pt x="184" y="36"/>
                  </a:cubicBezTo>
                  <a:cubicBezTo>
                    <a:pt x="167" y="10"/>
                    <a:pt x="145" y="0"/>
                    <a:pt x="124"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4395201" y="1801144"/>
              <a:ext cx="71796" cy="321706"/>
            </a:xfrm>
            <a:custGeom>
              <a:rect b="b" l="l" r="r" t="t"/>
              <a:pathLst>
                <a:path extrusionOk="0" h="21526" w="4804">
                  <a:moveTo>
                    <a:pt x="634" y="526"/>
                  </a:moveTo>
                  <a:lnTo>
                    <a:pt x="634" y="526"/>
                  </a:lnTo>
                  <a:cubicBezTo>
                    <a:pt x="1501" y="1126"/>
                    <a:pt x="2469" y="1560"/>
                    <a:pt x="3403" y="1993"/>
                  </a:cubicBezTo>
                  <a:cubicBezTo>
                    <a:pt x="3438" y="2008"/>
                    <a:pt x="3474" y="2014"/>
                    <a:pt x="3508" y="2014"/>
                  </a:cubicBezTo>
                  <a:cubicBezTo>
                    <a:pt x="3635" y="2014"/>
                    <a:pt x="3743" y="1924"/>
                    <a:pt x="3770" y="1793"/>
                  </a:cubicBezTo>
                  <a:cubicBezTo>
                    <a:pt x="3770" y="1827"/>
                    <a:pt x="3770" y="1827"/>
                    <a:pt x="3770" y="1827"/>
                  </a:cubicBezTo>
                  <a:cubicBezTo>
                    <a:pt x="3736" y="2160"/>
                    <a:pt x="3703" y="2460"/>
                    <a:pt x="3703" y="2794"/>
                  </a:cubicBezTo>
                  <a:cubicBezTo>
                    <a:pt x="2869" y="2527"/>
                    <a:pt x="2068" y="2260"/>
                    <a:pt x="1301" y="1893"/>
                  </a:cubicBezTo>
                  <a:cubicBezTo>
                    <a:pt x="1101" y="1426"/>
                    <a:pt x="868" y="959"/>
                    <a:pt x="634" y="526"/>
                  </a:cubicBezTo>
                  <a:close/>
                  <a:moveTo>
                    <a:pt x="467" y="592"/>
                  </a:moveTo>
                  <a:lnTo>
                    <a:pt x="467" y="592"/>
                  </a:lnTo>
                  <a:cubicBezTo>
                    <a:pt x="667" y="1093"/>
                    <a:pt x="868" y="1593"/>
                    <a:pt x="1134" y="2093"/>
                  </a:cubicBezTo>
                  <a:cubicBezTo>
                    <a:pt x="1068" y="2093"/>
                    <a:pt x="1068" y="2160"/>
                    <a:pt x="1068" y="2194"/>
                  </a:cubicBezTo>
                  <a:cubicBezTo>
                    <a:pt x="1201" y="7898"/>
                    <a:pt x="1468" y="13635"/>
                    <a:pt x="1868" y="19306"/>
                  </a:cubicBezTo>
                  <a:cubicBezTo>
                    <a:pt x="1768" y="19239"/>
                    <a:pt x="1668" y="19172"/>
                    <a:pt x="1568" y="19106"/>
                  </a:cubicBezTo>
                  <a:cubicBezTo>
                    <a:pt x="1535" y="19106"/>
                    <a:pt x="1501" y="19072"/>
                    <a:pt x="1435" y="19072"/>
                  </a:cubicBezTo>
                  <a:cubicBezTo>
                    <a:pt x="1268" y="15970"/>
                    <a:pt x="1001" y="12868"/>
                    <a:pt x="834" y="9732"/>
                  </a:cubicBezTo>
                  <a:cubicBezTo>
                    <a:pt x="701" y="6697"/>
                    <a:pt x="734" y="3628"/>
                    <a:pt x="467" y="592"/>
                  </a:cubicBezTo>
                  <a:close/>
                  <a:moveTo>
                    <a:pt x="1368" y="2093"/>
                  </a:moveTo>
                  <a:cubicBezTo>
                    <a:pt x="2102" y="2494"/>
                    <a:pt x="2869" y="2827"/>
                    <a:pt x="3670" y="3027"/>
                  </a:cubicBezTo>
                  <a:cubicBezTo>
                    <a:pt x="3503" y="5863"/>
                    <a:pt x="3703" y="8798"/>
                    <a:pt x="3736" y="11600"/>
                  </a:cubicBezTo>
                  <a:cubicBezTo>
                    <a:pt x="3770" y="14703"/>
                    <a:pt x="3903" y="17805"/>
                    <a:pt x="4270" y="20907"/>
                  </a:cubicBezTo>
                  <a:cubicBezTo>
                    <a:pt x="3936" y="20640"/>
                    <a:pt x="3570" y="20407"/>
                    <a:pt x="3203" y="20173"/>
                  </a:cubicBezTo>
                  <a:cubicBezTo>
                    <a:pt x="2869" y="19973"/>
                    <a:pt x="2569" y="19739"/>
                    <a:pt x="2269" y="19539"/>
                  </a:cubicBezTo>
                  <a:cubicBezTo>
                    <a:pt x="1768" y="13769"/>
                    <a:pt x="1468" y="7998"/>
                    <a:pt x="1368" y="2194"/>
                  </a:cubicBezTo>
                  <a:cubicBezTo>
                    <a:pt x="1368" y="2160"/>
                    <a:pt x="1368" y="2127"/>
                    <a:pt x="1335" y="2127"/>
                  </a:cubicBezTo>
                  <a:cubicBezTo>
                    <a:pt x="1335" y="2093"/>
                    <a:pt x="1368" y="2093"/>
                    <a:pt x="1368" y="2093"/>
                  </a:cubicBezTo>
                  <a:close/>
                  <a:moveTo>
                    <a:pt x="371" y="0"/>
                  </a:moveTo>
                  <a:cubicBezTo>
                    <a:pt x="342" y="0"/>
                    <a:pt x="317" y="9"/>
                    <a:pt x="301" y="25"/>
                  </a:cubicBezTo>
                  <a:cubicBezTo>
                    <a:pt x="234" y="25"/>
                    <a:pt x="167" y="59"/>
                    <a:pt x="167" y="159"/>
                  </a:cubicBezTo>
                  <a:cubicBezTo>
                    <a:pt x="0" y="3328"/>
                    <a:pt x="267" y="6563"/>
                    <a:pt x="434" y="9732"/>
                  </a:cubicBezTo>
                  <a:cubicBezTo>
                    <a:pt x="601" y="12935"/>
                    <a:pt x="768" y="16137"/>
                    <a:pt x="1068" y="19306"/>
                  </a:cubicBezTo>
                  <a:cubicBezTo>
                    <a:pt x="1068" y="19406"/>
                    <a:pt x="1134" y="19473"/>
                    <a:pt x="1201" y="19506"/>
                  </a:cubicBezTo>
                  <a:cubicBezTo>
                    <a:pt x="1235" y="19539"/>
                    <a:pt x="1268" y="19539"/>
                    <a:pt x="1301" y="19573"/>
                  </a:cubicBezTo>
                  <a:cubicBezTo>
                    <a:pt x="1768" y="19940"/>
                    <a:pt x="2302" y="20273"/>
                    <a:pt x="2802" y="20573"/>
                  </a:cubicBezTo>
                  <a:cubicBezTo>
                    <a:pt x="3336" y="20907"/>
                    <a:pt x="3836" y="21274"/>
                    <a:pt x="4370" y="21507"/>
                  </a:cubicBezTo>
                  <a:cubicBezTo>
                    <a:pt x="4401" y="21520"/>
                    <a:pt x="4431" y="21525"/>
                    <a:pt x="4461" y="21525"/>
                  </a:cubicBezTo>
                  <a:cubicBezTo>
                    <a:pt x="4592" y="21525"/>
                    <a:pt x="4704" y="21416"/>
                    <a:pt x="4704" y="21307"/>
                  </a:cubicBezTo>
                  <a:cubicBezTo>
                    <a:pt x="4770" y="21274"/>
                    <a:pt x="4804" y="21207"/>
                    <a:pt x="4804" y="21107"/>
                  </a:cubicBezTo>
                  <a:cubicBezTo>
                    <a:pt x="4403" y="17938"/>
                    <a:pt x="4270" y="14803"/>
                    <a:pt x="4203" y="11600"/>
                  </a:cubicBezTo>
                  <a:cubicBezTo>
                    <a:pt x="4170" y="8398"/>
                    <a:pt x="4370" y="5062"/>
                    <a:pt x="4003" y="1827"/>
                  </a:cubicBezTo>
                  <a:cubicBezTo>
                    <a:pt x="3985" y="1755"/>
                    <a:pt x="3929" y="1722"/>
                    <a:pt x="3876" y="1722"/>
                  </a:cubicBezTo>
                  <a:cubicBezTo>
                    <a:pt x="3834" y="1722"/>
                    <a:pt x="3795" y="1742"/>
                    <a:pt x="3776" y="1779"/>
                  </a:cubicBezTo>
                  <a:lnTo>
                    <a:pt x="3776" y="1779"/>
                  </a:lnTo>
                  <a:cubicBezTo>
                    <a:pt x="3798" y="1713"/>
                    <a:pt x="3761" y="1624"/>
                    <a:pt x="3636" y="1593"/>
                  </a:cubicBezTo>
                  <a:cubicBezTo>
                    <a:pt x="2569" y="1126"/>
                    <a:pt x="1535" y="526"/>
                    <a:pt x="467" y="25"/>
                  </a:cubicBezTo>
                  <a:cubicBezTo>
                    <a:pt x="434" y="9"/>
                    <a:pt x="401" y="0"/>
                    <a:pt x="371"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4435164" y="1767055"/>
              <a:ext cx="32759" cy="10103"/>
            </a:xfrm>
            <a:custGeom>
              <a:rect b="b" l="l" r="r" t="t"/>
              <a:pathLst>
                <a:path extrusionOk="0" h="676" w="2192">
                  <a:moveTo>
                    <a:pt x="103" y="0"/>
                  </a:moveTo>
                  <a:cubicBezTo>
                    <a:pt x="23" y="0"/>
                    <a:pt x="1" y="141"/>
                    <a:pt x="62" y="171"/>
                  </a:cubicBezTo>
                  <a:cubicBezTo>
                    <a:pt x="662" y="472"/>
                    <a:pt x="1363" y="672"/>
                    <a:pt x="2030" y="672"/>
                  </a:cubicBezTo>
                  <a:cubicBezTo>
                    <a:pt x="2041" y="674"/>
                    <a:pt x="2051" y="675"/>
                    <a:pt x="2060" y="675"/>
                  </a:cubicBezTo>
                  <a:cubicBezTo>
                    <a:pt x="2192" y="675"/>
                    <a:pt x="2154" y="472"/>
                    <a:pt x="2030" y="472"/>
                  </a:cubicBezTo>
                  <a:cubicBezTo>
                    <a:pt x="1363" y="405"/>
                    <a:pt x="762" y="238"/>
                    <a:pt x="128" y="5"/>
                  </a:cubicBezTo>
                  <a:cubicBezTo>
                    <a:pt x="119" y="2"/>
                    <a:pt x="111" y="0"/>
                    <a:pt x="103"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4422729" y="1755577"/>
              <a:ext cx="36301" cy="16036"/>
            </a:xfrm>
            <a:custGeom>
              <a:rect b="b" l="l" r="r" t="t"/>
              <a:pathLst>
                <a:path extrusionOk="0" h="1073" w="2429">
                  <a:moveTo>
                    <a:pt x="105" y="0"/>
                  </a:moveTo>
                  <a:cubicBezTo>
                    <a:pt x="47" y="0"/>
                    <a:pt x="0" y="109"/>
                    <a:pt x="60" y="139"/>
                  </a:cubicBezTo>
                  <a:cubicBezTo>
                    <a:pt x="760" y="506"/>
                    <a:pt x="1527" y="839"/>
                    <a:pt x="2295" y="1073"/>
                  </a:cubicBezTo>
                  <a:cubicBezTo>
                    <a:pt x="2395" y="1073"/>
                    <a:pt x="2428" y="939"/>
                    <a:pt x="2361" y="906"/>
                  </a:cubicBezTo>
                  <a:cubicBezTo>
                    <a:pt x="1594" y="673"/>
                    <a:pt x="860" y="372"/>
                    <a:pt x="126" y="5"/>
                  </a:cubicBezTo>
                  <a:cubicBezTo>
                    <a:pt x="119" y="2"/>
                    <a:pt x="112" y="0"/>
                    <a:pt x="10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4299986" y="1767921"/>
              <a:ext cx="70301" cy="294402"/>
            </a:xfrm>
            <a:custGeom>
              <a:rect b="b" l="l" r="r" t="t"/>
              <a:pathLst>
                <a:path extrusionOk="0" h="19699" w="4704">
                  <a:moveTo>
                    <a:pt x="500" y="447"/>
                  </a:moveTo>
                  <a:cubicBezTo>
                    <a:pt x="1268" y="1081"/>
                    <a:pt x="2135" y="1715"/>
                    <a:pt x="3036" y="2082"/>
                  </a:cubicBezTo>
                  <a:cubicBezTo>
                    <a:pt x="3036" y="2182"/>
                    <a:pt x="3069" y="2282"/>
                    <a:pt x="3069" y="2348"/>
                  </a:cubicBezTo>
                  <a:cubicBezTo>
                    <a:pt x="2802" y="2315"/>
                    <a:pt x="2535" y="2315"/>
                    <a:pt x="2268" y="2248"/>
                  </a:cubicBezTo>
                  <a:cubicBezTo>
                    <a:pt x="1935" y="2148"/>
                    <a:pt x="1635" y="2015"/>
                    <a:pt x="1334" y="1881"/>
                  </a:cubicBezTo>
                  <a:cubicBezTo>
                    <a:pt x="1334" y="1848"/>
                    <a:pt x="1301" y="1848"/>
                    <a:pt x="1268" y="1848"/>
                  </a:cubicBezTo>
                  <a:cubicBezTo>
                    <a:pt x="1034" y="1381"/>
                    <a:pt x="767" y="914"/>
                    <a:pt x="500" y="447"/>
                  </a:cubicBezTo>
                  <a:close/>
                  <a:moveTo>
                    <a:pt x="198" y="1"/>
                  </a:moveTo>
                  <a:cubicBezTo>
                    <a:pt x="96" y="1"/>
                    <a:pt x="0" y="75"/>
                    <a:pt x="0" y="214"/>
                  </a:cubicBezTo>
                  <a:cubicBezTo>
                    <a:pt x="234" y="2915"/>
                    <a:pt x="400" y="5617"/>
                    <a:pt x="534" y="8353"/>
                  </a:cubicBezTo>
                  <a:cubicBezTo>
                    <a:pt x="701" y="11021"/>
                    <a:pt x="567" y="13790"/>
                    <a:pt x="934" y="16459"/>
                  </a:cubicBezTo>
                  <a:cubicBezTo>
                    <a:pt x="934" y="16522"/>
                    <a:pt x="974" y="16545"/>
                    <a:pt x="1012" y="16545"/>
                  </a:cubicBezTo>
                  <a:cubicBezTo>
                    <a:pt x="1034" y="16545"/>
                    <a:pt x="1055" y="16537"/>
                    <a:pt x="1068" y="16525"/>
                  </a:cubicBezTo>
                  <a:lnTo>
                    <a:pt x="1101" y="16525"/>
                  </a:lnTo>
                  <a:cubicBezTo>
                    <a:pt x="1101" y="16492"/>
                    <a:pt x="1101" y="16492"/>
                    <a:pt x="1101" y="16459"/>
                  </a:cubicBezTo>
                  <a:cubicBezTo>
                    <a:pt x="1334" y="13790"/>
                    <a:pt x="1068" y="11021"/>
                    <a:pt x="934" y="8353"/>
                  </a:cubicBezTo>
                  <a:cubicBezTo>
                    <a:pt x="834" y="5851"/>
                    <a:pt x="701" y="3349"/>
                    <a:pt x="500" y="881"/>
                  </a:cubicBezTo>
                  <a:lnTo>
                    <a:pt x="500" y="881"/>
                  </a:lnTo>
                  <a:cubicBezTo>
                    <a:pt x="701" y="1281"/>
                    <a:pt x="901" y="1681"/>
                    <a:pt x="1101" y="2082"/>
                  </a:cubicBezTo>
                  <a:cubicBezTo>
                    <a:pt x="1134" y="2115"/>
                    <a:pt x="1134" y="2115"/>
                    <a:pt x="1168" y="2115"/>
                  </a:cubicBezTo>
                  <a:lnTo>
                    <a:pt x="1334" y="2115"/>
                  </a:lnTo>
                  <a:cubicBezTo>
                    <a:pt x="1334" y="2082"/>
                    <a:pt x="1334" y="2082"/>
                    <a:pt x="1334" y="2082"/>
                  </a:cubicBezTo>
                  <a:cubicBezTo>
                    <a:pt x="1753" y="2380"/>
                    <a:pt x="2331" y="2626"/>
                    <a:pt x="2879" y="2626"/>
                  </a:cubicBezTo>
                  <a:cubicBezTo>
                    <a:pt x="2943" y="2626"/>
                    <a:pt x="3006" y="2622"/>
                    <a:pt x="3069" y="2615"/>
                  </a:cubicBezTo>
                  <a:cubicBezTo>
                    <a:pt x="3136" y="8219"/>
                    <a:pt x="3836" y="13890"/>
                    <a:pt x="4270" y="19494"/>
                  </a:cubicBezTo>
                  <a:cubicBezTo>
                    <a:pt x="4270" y="19494"/>
                    <a:pt x="4270" y="19527"/>
                    <a:pt x="4270" y="19527"/>
                  </a:cubicBezTo>
                  <a:cubicBezTo>
                    <a:pt x="4302" y="19640"/>
                    <a:pt x="4404" y="19699"/>
                    <a:pt x="4502" y="19699"/>
                  </a:cubicBezTo>
                  <a:cubicBezTo>
                    <a:pt x="4606" y="19699"/>
                    <a:pt x="4703" y="19632"/>
                    <a:pt x="4703" y="19494"/>
                  </a:cubicBezTo>
                  <a:cubicBezTo>
                    <a:pt x="4270" y="13690"/>
                    <a:pt x="4103" y="7786"/>
                    <a:pt x="3269" y="2015"/>
                  </a:cubicBezTo>
                  <a:cubicBezTo>
                    <a:pt x="3336" y="1948"/>
                    <a:pt x="3336" y="1815"/>
                    <a:pt x="3236" y="1748"/>
                  </a:cubicBezTo>
                  <a:cubicBezTo>
                    <a:pt x="2335" y="1148"/>
                    <a:pt x="1368" y="647"/>
                    <a:pt x="500" y="47"/>
                  </a:cubicBezTo>
                  <a:cubicBezTo>
                    <a:pt x="472" y="19"/>
                    <a:pt x="444" y="8"/>
                    <a:pt x="418" y="8"/>
                  </a:cubicBezTo>
                  <a:cubicBezTo>
                    <a:pt x="383" y="8"/>
                    <a:pt x="353" y="28"/>
                    <a:pt x="334" y="47"/>
                  </a:cubicBezTo>
                  <a:cubicBezTo>
                    <a:pt x="292" y="16"/>
                    <a:pt x="245" y="1"/>
                    <a:pt x="198"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4314931" y="1799515"/>
              <a:ext cx="49318" cy="262823"/>
            </a:xfrm>
            <a:custGeom>
              <a:rect b="b" l="l" r="r" t="t"/>
              <a:pathLst>
                <a:path extrusionOk="0" h="17586" w="3300">
                  <a:moveTo>
                    <a:pt x="168" y="1"/>
                  </a:moveTo>
                  <a:cubicBezTo>
                    <a:pt x="201" y="4904"/>
                    <a:pt x="568" y="9775"/>
                    <a:pt x="668" y="14678"/>
                  </a:cubicBezTo>
                  <a:cubicBezTo>
                    <a:pt x="601" y="14578"/>
                    <a:pt x="535" y="14511"/>
                    <a:pt x="501" y="14411"/>
                  </a:cubicBezTo>
                  <a:cubicBezTo>
                    <a:pt x="455" y="14349"/>
                    <a:pt x="387" y="14323"/>
                    <a:pt x="317" y="14323"/>
                  </a:cubicBezTo>
                  <a:cubicBezTo>
                    <a:pt x="237" y="14323"/>
                    <a:pt x="154" y="14358"/>
                    <a:pt x="101" y="14411"/>
                  </a:cubicBezTo>
                  <a:lnTo>
                    <a:pt x="68" y="14411"/>
                  </a:lnTo>
                  <a:cubicBezTo>
                    <a:pt x="1" y="14478"/>
                    <a:pt x="1" y="14578"/>
                    <a:pt x="68" y="14678"/>
                  </a:cubicBezTo>
                  <a:cubicBezTo>
                    <a:pt x="801" y="15779"/>
                    <a:pt x="1835" y="17080"/>
                    <a:pt x="3136" y="17580"/>
                  </a:cubicBezTo>
                  <a:cubicBezTo>
                    <a:pt x="3147" y="17584"/>
                    <a:pt x="3158" y="17585"/>
                    <a:pt x="3168" y="17585"/>
                  </a:cubicBezTo>
                  <a:cubicBezTo>
                    <a:pt x="3250" y="17585"/>
                    <a:pt x="3300" y="17473"/>
                    <a:pt x="3270" y="17413"/>
                  </a:cubicBezTo>
                  <a:cubicBezTo>
                    <a:pt x="3270" y="17413"/>
                    <a:pt x="3236" y="17380"/>
                    <a:pt x="3236" y="17380"/>
                  </a:cubicBezTo>
                  <a:cubicBezTo>
                    <a:pt x="2803" y="16880"/>
                    <a:pt x="2269" y="16513"/>
                    <a:pt x="1802" y="16046"/>
                  </a:cubicBezTo>
                  <a:cubicBezTo>
                    <a:pt x="1502" y="15746"/>
                    <a:pt x="1235" y="15412"/>
                    <a:pt x="968" y="15078"/>
                  </a:cubicBezTo>
                  <a:cubicBezTo>
                    <a:pt x="1002" y="15045"/>
                    <a:pt x="1002" y="15012"/>
                    <a:pt x="1002" y="14945"/>
                  </a:cubicBezTo>
                  <a:cubicBezTo>
                    <a:pt x="1102" y="10041"/>
                    <a:pt x="1102" y="4838"/>
                    <a:pt x="334"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4319564" y="251108"/>
              <a:ext cx="42743" cy="5604"/>
            </a:xfrm>
            <a:custGeom>
              <a:rect b="b" l="l" r="r" t="t"/>
              <a:pathLst>
                <a:path extrusionOk="0" h="375" w="2860">
                  <a:moveTo>
                    <a:pt x="1693" y="1"/>
                  </a:moveTo>
                  <a:cubicBezTo>
                    <a:pt x="1139" y="1"/>
                    <a:pt x="586" y="84"/>
                    <a:pt x="58" y="267"/>
                  </a:cubicBezTo>
                  <a:cubicBezTo>
                    <a:pt x="0" y="296"/>
                    <a:pt x="17" y="374"/>
                    <a:pt x="65" y="374"/>
                  </a:cubicBezTo>
                  <a:cubicBezTo>
                    <a:pt x="73" y="374"/>
                    <a:pt x="82" y="372"/>
                    <a:pt x="91" y="367"/>
                  </a:cubicBezTo>
                  <a:cubicBezTo>
                    <a:pt x="648" y="285"/>
                    <a:pt x="1166" y="228"/>
                    <a:pt x="1694" y="228"/>
                  </a:cubicBezTo>
                  <a:cubicBezTo>
                    <a:pt x="2020" y="228"/>
                    <a:pt x="2349" y="250"/>
                    <a:pt x="2693" y="301"/>
                  </a:cubicBezTo>
                  <a:cubicBezTo>
                    <a:pt x="2826" y="301"/>
                    <a:pt x="2860" y="134"/>
                    <a:pt x="2760" y="100"/>
                  </a:cubicBezTo>
                  <a:cubicBezTo>
                    <a:pt x="2407" y="35"/>
                    <a:pt x="2050" y="1"/>
                    <a:pt x="1693"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4301481" y="260778"/>
              <a:ext cx="45881" cy="7293"/>
            </a:xfrm>
            <a:custGeom>
              <a:rect b="b" l="l" r="r" t="t"/>
              <a:pathLst>
                <a:path extrusionOk="0" h="488" w="3070">
                  <a:moveTo>
                    <a:pt x="2397" y="1"/>
                  </a:moveTo>
                  <a:cubicBezTo>
                    <a:pt x="1612" y="1"/>
                    <a:pt x="818" y="113"/>
                    <a:pt x="67" y="354"/>
                  </a:cubicBezTo>
                  <a:cubicBezTo>
                    <a:pt x="0" y="387"/>
                    <a:pt x="34" y="488"/>
                    <a:pt x="100" y="488"/>
                  </a:cubicBezTo>
                  <a:cubicBezTo>
                    <a:pt x="1068" y="321"/>
                    <a:pt x="2002" y="221"/>
                    <a:pt x="2969" y="187"/>
                  </a:cubicBezTo>
                  <a:cubicBezTo>
                    <a:pt x="3069" y="187"/>
                    <a:pt x="3069" y="21"/>
                    <a:pt x="2969" y="21"/>
                  </a:cubicBezTo>
                  <a:cubicBezTo>
                    <a:pt x="2779" y="7"/>
                    <a:pt x="2588" y="1"/>
                    <a:pt x="239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4296623" y="1071081"/>
              <a:ext cx="29008" cy="30846"/>
            </a:xfrm>
            <a:custGeom>
              <a:rect b="b" l="l" r="r" t="t"/>
              <a:pathLst>
                <a:path extrusionOk="0" h="2064" w="1941">
                  <a:moveTo>
                    <a:pt x="151" y="0"/>
                  </a:moveTo>
                  <a:cubicBezTo>
                    <a:pt x="67" y="0"/>
                    <a:pt x="1" y="83"/>
                    <a:pt x="58" y="140"/>
                  </a:cubicBezTo>
                  <a:cubicBezTo>
                    <a:pt x="759" y="674"/>
                    <a:pt x="1293" y="1241"/>
                    <a:pt x="1693" y="2008"/>
                  </a:cubicBezTo>
                  <a:cubicBezTo>
                    <a:pt x="1712" y="2048"/>
                    <a:pt x="1743" y="2064"/>
                    <a:pt x="1776" y="2064"/>
                  </a:cubicBezTo>
                  <a:cubicBezTo>
                    <a:pt x="1854" y="2064"/>
                    <a:pt x="1940" y="1969"/>
                    <a:pt x="1893" y="1875"/>
                  </a:cubicBezTo>
                  <a:cubicBezTo>
                    <a:pt x="1493" y="1141"/>
                    <a:pt x="926" y="441"/>
                    <a:pt x="192" y="7"/>
                  </a:cubicBezTo>
                  <a:cubicBezTo>
                    <a:pt x="178" y="2"/>
                    <a:pt x="164" y="0"/>
                    <a:pt x="151"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4287014" y="683004"/>
              <a:ext cx="29427" cy="3826"/>
            </a:xfrm>
            <a:custGeom>
              <a:rect b="b" l="l" r="r" t="t"/>
              <a:pathLst>
                <a:path extrusionOk="0" h="256" w="1969">
                  <a:moveTo>
                    <a:pt x="818" y="0"/>
                  </a:moveTo>
                  <a:cubicBezTo>
                    <a:pt x="576" y="0"/>
                    <a:pt x="336" y="8"/>
                    <a:pt x="101" y="22"/>
                  </a:cubicBezTo>
                  <a:cubicBezTo>
                    <a:pt x="1" y="22"/>
                    <a:pt x="1" y="156"/>
                    <a:pt x="101" y="156"/>
                  </a:cubicBezTo>
                  <a:cubicBezTo>
                    <a:pt x="668" y="156"/>
                    <a:pt x="1268" y="189"/>
                    <a:pt x="1835" y="256"/>
                  </a:cubicBezTo>
                  <a:cubicBezTo>
                    <a:pt x="1969" y="256"/>
                    <a:pt x="1969" y="55"/>
                    <a:pt x="1835" y="55"/>
                  </a:cubicBezTo>
                  <a:cubicBezTo>
                    <a:pt x="1503" y="16"/>
                    <a:pt x="1160" y="0"/>
                    <a:pt x="81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4264581" y="690312"/>
              <a:ext cx="51366" cy="7487"/>
            </a:xfrm>
            <a:custGeom>
              <a:rect b="b" l="l" r="r" t="t"/>
              <a:pathLst>
                <a:path extrusionOk="0" h="501" w="3437">
                  <a:moveTo>
                    <a:pt x="3336" y="0"/>
                  </a:moveTo>
                  <a:cubicBezTo>
                    <a:pt x="2236" y="0"/>
                    <a:pt x="1135" y="167"/>
                    <a:pt x="67" y="367"/>
                  </a:cubicBezTo>
                  <a:cubicBezTo>
                    <a:pt x="1" y="400"/>
                    <a:pt x="34" y="500"/>
                    <a:pt x="101" y="500"/>
                  </a:cubicBezTo>
                  <a:cubicBezTo>
                    <a:pt x="1168" y="300"/>
                    <a:pt x="2236" y="234"/>
                    <a:pt x="3336" y="167"/>
                  </a:cubicBezTo>
                  <a:cubicBezTo>
                    <a:pt x="3437" y="167"/>
                    <a:pt x="3437" y="0"/>
                    <a:pt x="3336"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4284757" y="1073338"/>
              <a:ext cx="26423" cy="23045"/>
            </a:xfrm>
            <a:custGeom>
              <a:rect b="b" l="l" r="r" t="t"/>
              <a:pathLst>
                <a:path extrusionOk="0" h="1542" w="1768">
                  <a:moveTo>
                    <a:pt x="102" y="1"/>
                  </a:moveTo>
                  <a:cubicBezTo>
                    <a:pt x="48" y="1"/>
                    <a:pt x="1" y="72"/>
                    <a:pt x="52" y="123"/>
                  </a:cubicBezTo>
                  <a:cubicBezTo>
                    <a:pt x="552" y="557"/>
                    <a:pt x="1052" y="1057"/>
                    <a:pt x="1553" y="1524"/>
                  </a:cubicBezTo>
                  <a:cubicBezTo>
                    <a:pt x="1572" y="1536"/>
                    <a:pt x="1591" y="1542"/>
                    <a:pt x="1611" y="1542"/>
                  </a:cubicBezTo>
                  <a:cubicBezTo>
                    <a:pt x="1695" y="1542"/>
                    <a:pt x="1768" y="1438"/>
                    <a:pt x="1686" y="1357"/>
                  </a:cubicBezTo>
                  <a:cubicBezTo>
                    <a:pt x="1186" y="890"/>
                    <a:pt x="652" y="456"/>
                    <a:pt x="152" y="23"/>
                  </a:cubicBezTo>
                  <a:cubicBezTo>
                    <a:pt x="136" y="7"/>
                    <a:pt x="119" y="1"/>
                    <a:pt x="10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4203262" y="1718125"/>
              <a:ext cx="65818" cy="254020"/>
            </a:xfrm>
            <a:custGeom>
              <a:rect b="b" l="l" r="r" t="t"/>
              <a:pathLst>
                <a:path extrusionOk="0" h="16997" w="4404">
                  <a:moveTo>
                    <a:pt x="468" y="310"/>
                  </a:moveTo>
                  <a:cubicBezTo>
                    <a:pt x="768" y="744"/>
                    <a:pt x="1302" y="1077"/>
                    <a:pt x="1702" y="1411"/>
                  </a:cubicBezTo>
                  <a:cubicBezTo>
                    <a:pt x="2202" y="1811"/>
                    <a:pt x="2703" y="2178"/>
                    <a:pt x="3236" y="2511"/>
                  </a:cubicBezTo>
                  <a:cubicBezTo>
                    <a:pt x="3270" y="2545"/>
                    <a:pt x="3312" y="2562"/>
                    <a:pt x="3353" y="2562"/>
                  </a:cubicBezTo>
                  <a:cubicBezTo>
                    <a:pt x="3395" y="2562"/>
                    <a:pt x="3437" y="2545"/>
                    <a:pt x="3470" y="2511"/>
                  </a:cubicBezTo>
                  <a:lnTo>
                    <a:pt x="3470" y="2511"/>
                  </a:lnTo>
                  <a:cubicBezTo>
                    <a:pt x="3470" y="2745"/>
                    <a:pt x="3470" y="2978"/>
                    <a:pt x="3437" y="3245"/>
                  </a:cubicBezTo>
                  <a:cubicBezTo>
                    <a:pt x="2769" y="2812"/>
                    <a:pt x="2069" y="2378"/>
                    <a:pt x="1335" y="2044"/>
                  </a:cubicBezTo>
                  <a:cubicBezTo>
                    <a:pt x="1316" y="2035"/>
                    <a:pt x="1296" y="2031"/>
                    <a:pt x="1278" y="2031"/>
                  </a:cubicBezTo>
                  <a:cubicBezTo>
                    <a:pt x="1235" y="2031"/>
                    <a:pt x="1202" y="2054"/>
                    <a:pt x="1202" y="2078"/>
                  </a:cubicBezTo>
                  <a:cubicBezTo>
                    <a:pt x="1168" y="2078"/>
                    <a:pt x="1135" y="2044"/>
                    <a:pt x="1102" y="2044"/>
                  </a:cubicBezTo>
                  <a:cubicBezTo>
                    <a:pt x="801" y="1611"/>
                    <a:pt x="568" y="1144"/>
                    <a:pt x="468" y="610"/>
                  </a:cubicBezTo>
                  <a:cubicBezTo>
                    <a:pt x="468" y="510"/>
                    <a:pt x="468" y="410"/>
                    <a:pt x="468" y="310"/>
                  </a:cubicBezTo>
                  <a:close/>
                  <a:moveTo>
                    <a:pt x="535" y="1644"/>
                  </a:moveTo>
                  <a:lnTo>
                    <a:pt x="535" y="1644"/>
                  </a:lnTo>
                  <a:cubicBezTo>
                    <a:pt x="635" y="1878"/>
                    <a:pt x="768" y="2111"/>
                    <a:pt x="935" y="2311"/>
                  </a:cubicBezTo>
                  <a:cubicBezTo>
                    <a:pt x="1068" y="6114"/>
                    <a:pt x="1202" y="9983"/>
                    <a:pt x="1435" y="13786"/>
                  </a:cubicBezTo>
                  <a:cubicBezTo>
                    <a:pt x="1335" y="13719"/>
                    <a:pt x="1268" y="13619"/>
                    <a:pt x="1168" y="13519"/>
                  </a:cubicBezTo>
                  <a:cubicBezTo>
                    <a:pt x="1129" y="13480"/>
                    <a:pt x="1090" y="13464"/>
                    <a:pt x="1051" y="13464"/>
                  </a:cubicBezTo>
                  <a:cubicBezTo>
                    <a:pt x="1023" y="13464"/>
                    <a:pt x="996" y="13472"/>
                    <a:pt x="968" y="13486"/>
                  </a:cubicBezTo>
                  <a:cubicBezTo>
                    <a:pt x="1002" y="9550"/>
                    <a:pt x="735" y="5580"/>
                    <a:pt x="535" y="1644"/>
                  </a:cubicBezTo>
                  <a:close/>
                  <a:moveTo>
                    <a:pt x="1302" y="2311"/>
                  </a:moveTo>
                  <a:cubicBezTo>
                    <a:pt x="1969" y="2778"/>
                    <a:pt x="2703" y="3179"/>
                    <a:pt x="3403" y="3546"/>
                  </a:cubicBezTo>
                  <a:lnTo>
                    <a:pt x="3437" y="3546"/>
                  </a:lnTo>
                  <a:cubicBezTo>
                    <a:pt x="3403" y="7944"/>
                    <a:pt x="3536" y="12443"/>
                    <a:pt x="3969" y="16808"/>
                  </a:cubicBezTo>
                  <a:lnTo>
                    <a:pt x="3969" y="16808"/>
                  </a:lnTo>
                  <a:cubicBezTo>
                    <a:pt x="3963" y="16773"/>
                    <a:pt x="3937" y="16718"/>
                    <a:pt x="3937" y="16688"/>
                  </a:cubicBezTo>
                  <a:cubicBezTo>
                    <a:pt x="3203" y="15788"/>
                    <a:pt x="2469" y="14920"/>
                    <a:pt x="1669" y="14053"/>
                  </a:cubicBezTo>
                  <a:cubicBezTo>
                    <a:pt x="1735" y="10150"/>
                    <a:pt x="1502" y="6214"/>
                    <a:pt x="1302" y="2311"/>
                  </a:cubicBezTo>
                  <a:close/>
                  <a:moveTo>
                    <a:pt x="432" y="1"/>
                  </a:moveTo>
                  <a:cubicBezTo>
                    <a:pt x="380" y="1"/>
                    <a:pt x="341" y="55"/>
                    <a:pt x="368" y="110"/>
                  </a:cubicBezTo>
                  <a:cubicBezTo>
                    <a:pt x="318" y="80"/>
                    <a:pt x="265" y="65"/>
                    <a:pt x="215" y="65"/>
                  </a:cubicBezTo>
                  <a:cubicBezTo>
                    <a:pt x="99" y="65"/>
                    <a:pt x="1" y="146"/>
                    <a:pt x="1" y="310"/>
                  </a:cubicBezTo>
                  <a:cubicBezTo>
                    <a:pt x="201" y="4746"/>
                    <a:pt x="201" y="9216"/>
                    <a:pt x="668" y="13653"/>
                  </a:cubicBezTo>
                  <a:cubicBezTo>
                    <a:pt x="668" y="13753"/>
                    <a:pt x="768" y="13786"/>
                    <a:pt x="835" y="13786"/>
                  </a:cubicBezTo>
                  <a:cubicBezTo>
                    <a:pt x="835" y="13820"/>
                    <a:pt x="835" y="13853"/>
                    <a:pt x="868" y="13853"/>
                  </a:cubicBezTo>
                  <a:cubicBezTo>
                    <a:pt x="1735" y="14920"/>
                    <a:pt x="2703" y="15954"/>
                    <a:pt x="3703" y="16922"/>
                  </a:cubicBezTo>
                  <a:cubicBezTo>
                    <a:pt x="3733" y="16951"/>
                    <a:pt x="3768" y="16963"/>
                    <a:pt x="3803" y="16963"/>
                  </a:cubicBezTo>
                  <a:cubicBezTo>
                    <a:pt x="3887" y="16963"/>
                    <a:pt x="3970" y="16892"/>
                    <a:pt x="3970" y="16822"/>
                  </a:cubicBezTo>
                  <a:cubicBezTo>
                    <a:pt x="3987" y="16938"/>
                    <a:pt x="4087" y="16997"/>
                    <a:pt x="4183" y="16997"/>
                  </a:cubicBezTo>
                  <a:cubicBezTo>
                    <a:pt x="4279" y="16997"/>
                    <a:pt x="4371" y="16938"/>
                    <a:pt x="4371" y="16822"/>
                  </a:cubicBezTo>
                  <a:cubicBezTo>
                    <a:pt x="3904" y="11952"/>
                    <a:pt x="4404" y="6948"/>
                    <a:pt x="3637" y="2111"/>
                  </a:cubicBezTo>
                  <a:cubicBezTo>
                    <a:pt x="3637" y="2069"/>
                    <a:pt x="3607" y="2051"/>
                    <a:pt x="3573" y="2051"/>
                  </a:cubicBezTo>
                  <a:cubicBezTo>
                    <a:pt x="3526" y="2051"/>
                    <a:pt x="3470" y="2086"/>
                    <a:pt x="3470" y="2145"/>
                  </a:cubicBezTo>
                  <a:lnTo>
                    <a:pt x="3470" y="2178"/>
                  </a:lnTo>
                  <a:lnTo>
                    <a:pt x="3437" y="2178"/>
                  </a:lnTo>
                  <a:cubicBezTo>
                    <a:pt x="2870" y="1778"/>
                    <a:pt x="2302" y="1377"/>
                    <a:pt x="1735" y="944"/>
                  </a:cubicBezTo>
                  <a:cubicBezTo>
                    <a:pt x="1335" y="610"/>
                    <a:pt x="935" y="176"/>
                    <a:pt x="468" y="10"/>
                  </a:cubicBezTo>
                  <a:cubicBezTo>
                    <a:pt x="456" y="4"/>
                    <a:pt x="443" y="1"/>
                    <a:pt x="43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4226800" y="1440013"/>
              <a:ext cx="30817" cy="8563"/>
            </a:xfrm>
            <a:custGeom>
              <a:rect b="b" l="l" r="r" t="t"/>
              <a:pathLst>
                <a:path extrusionOk="0" h="573" w="2062">
                  <a:moveTo>
                    <a:pt x="73" y="0"/>
                  </a:moveTo>
                  <a:cubicBezTo>
                    <a:pt x="21" y="0"/>
                    <a:pt x="1" y="109"/>
                    <a:pt x="60" y="139"/>
                  </a:cubicBezTo>
                  <a:cubicBezTo>
                    <a:pt x="694" y="339"/>
                    <a:pt x="1295" y="506"/>
                    <a:pt x="1962" y="572"/>
                  </a:cubicBezTo>
                  <a:cubicBezTo>
                    <a:pt x="2062" y="572"/>
                    <a:pt x="2062" y="406"/>
                    <a:pt x="1962" y="406"/>
                  </a:cubicBezTo>
                  <a:cubicBezTo>
                    <a:pt x="1328" y="339"/>
                    <a:pt x="694" y="205"/>
                    <a:pt x="94" y="5"/>
                  </a:cubicBezTo>
                  <a:cubicBezTo>
                    <a:pt x="86" y="2"/>
                    <a:pt x="79" y="0"/>
                    <a:pt x="73"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4215726" y="2113061"/>
              <a:ext cx="45881" cy="40695"/>
            </a:xfrm>
            <a:custGeom>
              <a:rect b="b" l="l" r="r" t="t"/>
              <a:pathLst>
                <a:path extrusionOk="0" h="2723" w="3070">
                  <a:moveTo>
                    <a:pt x="1535" y="470"/>
                  </a:moveTo>
                  <a:cubicBezTo>
                    <a:pt x="1468" y="670"/>
                    <a:pt x="1402" y="870"/>
                    <a:pt x="1335" y="1070"/>
                  </a:cubicBezTo>
                  <a:cubicBezTo>
                    <a:pt x="1235" y="1037"/>
                    <a:pt x="1102" y="1003"/>
                    <a:pt x="968" y="970"/>
                  </a:cubicBezTo>
                  <a:cubicBezTo>
                    <a:pt x="958" y="967"/>
                    <a:pt x="948" y="966"/>
                    <a:pt x="939" y="966"/>
                  </a:cubicBezTo>
                  <a:cubicBezTo>
                    <a:pt x="831" y="966"/>
                    <a:pt x="811" y="1142"/>
                    <a:pt x="935" y="1203"/>
                  </a:cubicBezTo>
                  <a:cubicBezTo>
                    <a:pt x="1035" y="1237"/>
                    <a:pt x="1168" y="1270"/>
                    <a:pt x="1302" y="1337"/>
                  </a:cubicBezTo>
                  <a:cubicBezTo>
                    <a:pt x="1268" y="1470"/>
                    <a:pt x="1235" y="1637"/>
                    <a:pt x="1202" y="1771"/>
                  </a:cubicBezTo>
                  <a:cubicBezTo>
                    <a:pt x="1182" y="1829"/>
                    <a:pt x="1219" y="1864"/>
                    <a:pt x="1267" y="1864"/>
                  </a:cubicBezTo>
                  <a:cubicBezTo>
                    <a:pt x="1301" y="1864"/>
                    <a:pt x="1340" y="1846"/>
                    <a:pt x="1368" y="1804"/>
                  </a:cubicBezTo>
                  <a:cubicBezTo>
                    <a:pt x="1402" y="1670"/>
                    <a:pt x="1468" y="1537"/>
                    <a:pt x="1502" y="1404"/>
                  </a:cubicBezTo>
                  <a:cubicBezTo>
                    <a:pt x="1602" y="1437"/>
                    <a:pt x="1702" y="1470"/>
                    <a:pt x="1835" y="1470"/>
                  </a:cubicBezTo>
                  <a:cubicBezTo>
                    <a:pt x="1935" y="1470"/>
                    <a:pt x="1969" y="1304"/>
                    <a:pt x="1869" y="1270"/>
                  </a:cubicBezTo>
                  <a:cubicBezTo>
                    <a:pt x="1802" y="1203"/>
                    <a:pt x="1702" y="1170"/>
                    <a:pt x="1602" y="1103"/>
                  </a:cubicBezTo>
                  <a:cubicBezTo>
                    <a:pt x="1669" y="903"/>
                    <a:pt x="1735" y="703"/>
                    <a:pt x="1769" y="503"/>
                  </a:cubicBezTo>
                  <a:cubicBezTo>
                    <a:pt x="1902" y="570"/>
                    <a:pt x="2002" y="603"/>
                    <a:pt x="2102" y="703"/>
                  </a:cubicBezTo>
                  <a:cubicBezTo>
                    <a:pt x="2503" y="1070"/>
                    <a:pt x="2402" y="1670"/>
                    <a:pt x="2036" y="2037"/>
                  </a:cubicBezTo>
                  <a:cubicBezTo>
                    <a:pt x="1867" y="2193"/>
                    <a:pt x="1668" y="2263"/>
                    <a:pt x="1473" y="2263"/>
                  </a:cubicBezTo>
                  <a:cubicBezTo>
                    <a:pt x="1165" y="2263"/>
                    <a:pt x="864" y="2089"/>
                    <a:pt x="701" y="1804"/>
                  </a:cubicBezTo>
                  <a:cubicBezTo>
                    <a:pt x="368" y="1270"/>
                    <a:pt x="668" y="536"/>
                    <a:pt x="1302" y="536"/>
                  </a:cubicBezTo>
                  <a:cubicBezTo>
                    <a:pt x="1368" y="536"/>
                    <a:pt x="1402" y="503"/>
                    <a:pt x="1435" y="470"/>
                  </a:cubicBezTo>
                  <a:close/>
                  <a:moveTo>
                    <a:pt x="1412" y="1"/>
                  </a:moveTo>
                  <a:cubicBezTo>
                    <a:pt x="1135" y="1"/>
                    <a:pt x="867" y="92"/>
                    <a:pt x="668" y="303"/>
                  </a:cubicBezTo>
                  <a:lnTo>
                    <a:pt x="635" y="303"/>
                  </a:lnTo>
                  <a:cubicBezTo>
                    <a:pt x="234" y="570"/>
                    <a:pt x="1" y="1137"/>
                    <a:pt x="134" y="1670"/>
                  </a:cubicBezTo>
                  <a:cubicBezTo>
                    <a:pt x="316" y="2267"/>
                    <a:pt x="861" y="2723"/>
                    <a:pt x="1455" y="2723"/>
                  </a:cubicBezTo>
                  <a:cubicBezTo>
                    <a:pt x="1625" y="2723"/>
                    <a:pt x="1799" y="2686"/>
                    <a:pt x="1969" y="2604"/>
                  </a:cubicBezTo>
                  <a:cubicBezTo>
                    <a:pt x="2703" y="2271"/>
                    <a:pt x="3070" y="1337"/>
                    <a:pt x="2603" y="636"/>
                  </a:cubicBezTo>
                  <a:cubicBezTo>
                    <a:pt x="2372" y="259"/>
                    <a:pt x="1879" y="1"/>
                    <a:pt x="141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4216369" y="1445005"/>
              <a:ext cx="22104" cy="9251"/>
            </a:xfrm>
            <a:custGeom>
              <a:rect b="b" l="l" r="r" t="t"/>
              <a:pathLst>
                <a:path extrusionOk="0" h="619" w="1479">
                  <a:moveTo>
                    <a:pt x="124" y="1"/>
                  </a:moveTo>
                  <a:cubicBezTo>
                    <a:pt x="20" y="1"/>
                    <a:pt x="0" y="141"/>
                    <a:pt x="91" y="172"/>
                  </a:cubicBezTo>
                  <a:cubicBezTo>
                    <a:pt x="491" y="305"/>
                    <a:pt x="892" y="405"/>
                    <a:pt x="1259" y="605"/>
                  </a:cubicBezTo>
                  <a:cubicBezTo>
                    <a:pt x="1278" y="615"/>
                    <a:pt x="1296" y="619"/>
                    <a:pt x="1313" y="619"/>
                  </a:cubicBezTo>
                  <a:cubicBezTo>
                    <a:pt x="1416" y="619"/>
                    <a:pt x="1478" y="467"/>
                    <a:pt x="1392" y="439"/>
                  </a:cubicBezTo>
                  <a:cubicBezTo>
                    <a:pt x="992" y="238"/>
                    <a:pt x="558" y="72"/>
                    <a:pt x="158" y="5"/>
                  </a:cubicBezTo>
                  <a:cubicBezTo>
                    <a:pt x="146" y="2"/>
                    <a:pt x="135" y="1"/>
                    <a:pt x="124"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4176510" y="2477928"/>
              <a:ext cx="22956" cy="13525"/>
            </a:xfrm>
            <a:custGeom>
              <a:rect b="b" l="l" r="r" t="t"/>
              <a:pathLst>
                <a:path extrusionOk="0" h="905" w="1536">
                  <a:moveTo>
                    <a:pt x="157" y="1"/>
                  </a:moveTo>
                  <a:cubicBezTo>
                    <a:pt x="70" y="1"/>
                    <a:pt x="1" y="110"/>
                    <a:pt x="90" y="139"/>
                  </a:cubicBezTo>
                  <a:cubicBezTo>
                    <a:pt x="557" y="340"/>
                    <a:pt x="957" y="607"/>
                    <a:pt x="1357" y="873"/>
                  </a:cubicBezTo>
                  <a:cubicBezTo>
                    <a:pt x="1379" y="895"/>
                    <a:pt x="1401" y="905"/>
                    <a:pt x="1421" y="905"/>
                  </a:cubicBezTo>
                  <a:cubicBezTo>
                    <a:pt x="1492" y="905"/>
                    <a:pt x="1535" y="792"/>
                    <a:pt x="1457" y="740"/>
                  </a:cubicBezTo>
                  <a:cubicBezTo>
                    <a:pt x="1057" y="440"/>
                    <a:pt x="623" y="206"/>
                    <a:pt x="190" y="6"/>
                  </a:cubicBezTo>
                  <a:cubicBezTo>
                    <a:pt x="179" y="2"/>
                    <a:pt x="168" y="1"/>
                    <a:pt x="15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4167065" y="2463775"/>
              <a:ext cx="32401" cy="17979"/>
            </a:xfrm>
            <a:custGeom>
              <a:rect b="b" l="l" r="r" t="t"/>
              <a:pathLst>
                <a:path extrusionOk="0" h="1203" w="2168">
                  <a:moveTo>
                    <a:pt x="102" y="1"/>
                  </a:moveTo>
                  <a:cubicBezTo>
                    <a:pt x="34" y="1"/>
                    <a:pt x="0" y="99"/>
                    <a:pt x="54" y="152"/>
                  </a:cubicBezTo>
                  <a:cubicBezTo>
                    <a:pt x="688" y="486"/>
                    <a:pt x="1355" y="853"/>
                    <a:pt x="1989" y="1187"/>
                  </a:cubicBezTo>
                  <a:cubicBezTo>
                    <a:pt x="2006" y="1198"/>
                    <a:pt x="2022" y="1202"/>
                    <a:pt x="2037" y="1202"/>
                  </a:cubicBezTo>
                  <a:cubicBezTo>
                    <a:pt x="2116" y="1202"/>
                    <a:pt x="2167" y="1081"/>
                    <a:pt x="2056" y="1053"/>
                  </a:cubicBezTo>
                  <a:cubicBezTo>
                    <a:pt x="1422" y="686"/>
                    <a:pt x="788" y="353"/>
                    <a:pt x="155" y="19"/>
                  </a:cubicBezTo>
                  <a:cubicBezTo>
                    <a:pt x="135" y="6"/>
                    <a:pt x="118" y="1"/>
                    <a:pt x="10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4161386" y="2068062"/>
              <a:ext cx="42892" cy="37945"/>
            </a:xfrm>
            <a:custGeom>
              <a:rect b="b" l="l" r="r" t="t"/>
              <a:pathLst>
                <a:path extrusionOk="0" h="2539" w="2870">
                  <a:moveTo>
                    <a:pt x="1536" y="480"/>
                  </a:moveTo>
                  <a:cubicBezTo>
                    <a:pt x="1689" y="480"/>
                    <a:pt x="1849" y="520"/>
                    <a:pt x="2002" y="612"/>
                  </a:cubicBezTo>
                  <a:cubicBezTo>
                    <a:pt x="2036" y="629"/>
                    <a:pt x="2061" y="637"/>
                    <a:pt x="2086" y="637"/>
                  </a:cubicBezTo>
                  <a:cubicBezTo>
                    <a:pt x="2111" y="637"/>
                    <a:pt x="2136" y="629"/>
                    <a:pt x="2169" y="612"/>
                  </a:cubicBezTo>
                  <a:cubicBezTo>
                    <a:pt x="2169" y="645"/>
                    <a:pt x="2169" y="645"/>
                    <a:pt x="2169" y="645"/>
                  </a:cubicBezTo>
                  <a:cubicBezTo>
                    <a:pt x="2302" y="979"/>
                    <a:pt x="2336" y="1379"/>
                    <a:pt x="2136" y="1713"/>
                  </a:cubicBezTo>
                  <a:cubicBezTo>
                    <a:pt x="1969" y="1953"/>
                    <a:pt x="1741" y="2070"/>
                    <a:pt x="1509" y="2070"/>
                  </a:cubicBezTo>
                  <a:cubicBezTo>
                    <a:pt x="1322" y="2070"/>
                    <a:pt x="1132" y="1995"/>
                    <a:pt x="968" y="1846"/>
                  </a:cubicBezTo>
                  <a:cubicBezTo>
                    <a:pt x="287" y="1274"/>
                    <a:pt x="852" y="480"/>
                    <a:pt x="1536" y="480"/>
                  </a:cubicBezTo>
                  <a:close/>
                  <a:moveTo>
                    <a:pt x="1527" y="1"/>
                  </a:moveTo>
                  <a:cubicBezTo>
                    <a:pt x="1151" y="1"/>
                    <a:pt x="765" y="161"/>
                    <a:pt x="501" y="445"/>
                  </a:cubicBezTo>
                  <a:cubicBezTo>
                    <a:pt x="1" y="945"/>
                    <a:pt x="134" y="1713"/>
                    <a:pt x="635" y="2180"/>
                  </a:cubicBezTo>
                  <a:cubicBezTo>
                    <a:pt x="885" y="2413"/>
                    <a:pt x="1210" y="2538"/>
                    <a:pt x="1527" y="2538"/>
                  </a:cubicBezTo>
                  <a:cubicBezTo>
                    <a:pt x="1844" y="2538"/>
                    <a:pt x="2152" y="2413"/>
                    <a:pt x="2369" y="2146"/>
                  </a:cubicBezTo>
                  <a:cubicBezTo>
                    <a:pt x="2769" y="1679"/>
                    <a:pt x="2870" y="912"/>
                    <a:pt x="2403" y="512"/>
                  </a:cubicBezTo>
                  <a:cubicBezTo>
                    <a:pt x="2369" y="478"/>
                    <a:pt x="2336" y="478"/>
                    <a:pt x="2302" y="478"/>
                  </a:cubicBezTo>
                  <a:cubicBezTo>
                    <a:pt x="2336" y="378"/>
                    <a:pt x="2302" y="278"/>
                    <a:pt x="2202" y="212"/>
                  </a:cubicBezTo>
                  <a:cubicBezTo>
                    <a:pt x="2006" y="68"/>
                    <a:pt x="1769" y="1"/>
                    <a:pt x="152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4181921" y="2208186"/>
              <a:ext cx="9102" cy="10237"/>
            </a:xfrm>
            <a:custGeom>
              <a:rect b="b" l="l" r="r" t="t"/>
              <a:pathLst>
                <a:path extrusionOk="0" h="685" w="609">
                  <a:moveTo>
                    <a:pt x="497" y="1"/>
                  </a:moveTo>
                  <a:cubicBezTo>
                    <a:pt x="473" y="1"/>
                    <a:pt x="448" y="13"/>
                    <a:pt x="428" y="42"/>
                  </a:cubicBezTo>
                  <a:cubicBezTo>
                    <a:pt x="295" y="209"/>
                    <a:pt x="161" y="409"/>
                    <a:pt x="28" y="576"/>
                  </a:cubicBezTo>
                  <a:cubicBezTo>
                    <a:pt x="1" y="630"/>
                    <a:pt x="62" y="685"/>
                    <a:pt x="104" y="685"/>
                  </a:cubicBezTo>
                  <a:cubicBezTo>
                    <a:pt x="113" y="685"/>
                    <a:pt x="122" y="682"/>
                    <a:pt x="128" y="676"/>
                  </a:cubicBezTo>
                  <a:cubicBezTo>
                    <a:pt x="261" y="476"/>
                    <a:pt x="428" y="309"/>
                    <a:pt x="562" y="142"/>
                  </a:cubicBezTo>
                  <a:cubicBezTo>
                    <a:pt x="609" y="71"/>
                    <a:pt x="556" y="1"/>
                    <a:pt x="49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4172460" y="2202387"/>
              <a:ext cx="15035" cy="13495"/>
            </a:xfrm>
            <a:custGeom>
              <a:rect b="b" l="l" r="r" t="t"/>
              <a:pathLst>
                <a:path extrusionOk="0" h="903" w="1006">
                  <a:moveTo>
                    <a:pt x="882" y="0"/>
                  </a:moveTo>
                  <a:cubicBezTo>
                    <a:pt x="850" y="0"/>
                    <a:pt x="816" y="19"/>
                    <a:pt x="794" y="63"/>
                  </a:cubicBezTo>
                  <a:cubicBezTo>
                    <a:pt x="627" y="363"/>
                    <a:pt x="394" y="597"/>
                    <a:pt x="60" y="764"/>
                  </a:cubicBezTo>
                  <a:cubicBezTo>
                    <a:pt x="1" y="793"/>
                    <a:pt x="47" y="902"/>
                    <a:pt x="105" y="902"/>
                  </a:cubicBezTo>
                  <a:cubicBezTo>
                    <a:pt x="112" y="902"/>
                    <a:pt x="120" y="901"/>
                    <a:pt x="127" y="897"/>
                  </a:cubicBezTo>
                  <a:cubicBezTo>
                    <a:pt x="494" y="764"/>
                    <a:pt x="794" y="497"/>
                    <a:pt x="961" y="163"/>
                  </a:cubicBezTo>
                  <a:cubicBezTo>
                    <a:pt x="1006" y="74"/>
                    <a:pt x="946" y="0"/>
                    <a:pt x="88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4173850" y="2077298"/>
              <a:ext cx="12987" cy="17456"/>
            </a:xfrm>
            <a:custGeom>
              <a:rect b="b" l="l" r="r" t="t"/>
              <a:pathLst>
                <a:path extrusionOk="0" h="1168" w="869">
                  <a:moveTo>
                    <a:pt x="603" y="0"/>
                  </a:moveTo>
                  <a:cubicBezTo>
                    <a:pt x="569" y="0"/>
                    <a:pt x="529" y="19"/>
                    <a:pt x="501" y="61"/>
                  </a:cubicBezTo>
                  <a:cubicBezTo>
                    <a:pt x="401" y="161"/>
                    <a:pt x="368" y="327"/>
                    <a:pt x="368" y="494"/>
                  </a:cubicBezTo>
                  <a:lnTo>
                    <a:pt x="134" y="494"/>
                  </a:lnTo>
                  <a:cubicBezTo>
                    <a:pt x="1" y="494"/>
                    <a:pt x="1" y="661"/>
                    <a:pt x="134" y="694"/>
                  </a:cubicBezTo>
                  <a:lnTo>
                    <a:pt x="334" y="694"/>
                  </a:lnTo>
                  <a:cubicBezTo>
                    <a:pt x="368" y="828"/>
                    <a:pt x="368" y="961"/>
                    <a:pt x="401" y="1095"/>
                  </a:cubicBezTo>
                  <a:cubicBezTo>
                    <a:pt x="414" y="1146"/>
                    <a:pt x="451" y="1167"/>
                    <a:pt x="490" y="1167"/>
                  </a:cubicBezTo>
                  <a:cubicBezTo>
                    <a:pt x="553" y="1167"/>
                    <a:pt x="622" y="1110"/>
                    <a:pt x="601" y="1028"/>
                  </a:cubicBezTo>
                  <a:cubicBezTo>
                    <a:pt x="601" y="928"/>
                    <a:pt x="601" y="794"/>
                    <a:pt x="601" y="694"/>
                  </a:cubicBezTo>
                  <a:lnTo>
                    <a:pt x="735" y="694"/>
                  </a:lnTo>
                  <a:cubicBezTo>
                    <a:pt x="868" y="694"/>
                    <a:pt x="868" y="494"/>
                    <a:pt x="735" y="494"/>
                  </a:cubicBezTo>
                  <a:lnTo>
                    <a:pt x="635" y="494"/>
                  </a:lnTo>
                  <a:cubicBezTo>
                    <a:pt x="668" y="361"/>
                    <a:pt x="668" y="227"/>
                    <a:pt x="668" y="94"/>
                  </a:cubicBezTo>
                  <a:cubicBezTo>
                    <a:pt x="687" y="36"/>
                    <a:pt x="650" y="0"/>
                    <a:pt x="603"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4144947" y="2176637"/>
              <a:ext cx="38887" cy="37691"/>
            </a:xfrm>
            <a:custGeom>
              <a:rect b="b" l="l" r="r" t="t"/>
              <a:pathLst>
                <a:path extrusionOk="0" h="2522" w="2602">
                  <a:moveTo>
                    <a:pt x="1390" y="450"/>
                  </a:moveTo>
                  <a:cubicBezTo>
                    <a:pt x="2303" y="450"/>
                    <a:pt x="2315" y="2053"/>
                    <a:pt x="1334" y="2053"/>
                  </a:cubicBezTo>
                  <a:cubicBezTo>
                    <a:pt x="901" y="2053"/>
                    <a:pt x="500" y="1720"/>
                    <a:pt x="467" y="1286"/>
                  </a:cubicBezTo>
                  <a:cubicBezTo>
                    <a:pt x="434" y="919"/>
                    <a:pt x="667" y="619"/>
                    <a:pt x="967" y="452"/>
                  </a:cubicBezTo>
                  <a:cubicBezTo>
                    <a:pt x="991" y="476"/>
                    <a:pt x="1031" y="499"/>
                    <a:pt x="1065" y="499"/>
                  </a:cubicBezTo>
                  <a:cubicBezTo>
                    <a:pt x="1078" y="499"/>
                    <a:pt x="1091" y="495"/>
                    <a:pt x="1101" y="485"/>
                  </a:cubicBezTo>
                  <a:lnTo>
                    <a:pt x="1101" y="485"/>
                  </a:lnTo>
                  <a:cubicBezTo>
                    <a:pt x="1067" y="719"/>
                    <a:pt x="1067" y="919"/>
                    <a:pt x="1101" y="1152"/>
                  </a:cubicBezTo>
                  <a:lnTo>
                    <a:pt x="634" y="1152"/>
                  </a:lnTo>
                  <a:cubicBezTo>
                    <a:pt x="467" y="1186"/>
                    <a:pt x="467" y="1386"/>
                    <a:pt x="634" y="1386"/>
                  </a:cubicBezTo>
                  <a:cubicBezTo>
                    <a:pt x="801" y="1386"/>
                    <a:pt x="934" y="1419"/>
                    <a:pt x="1101" y="1419"/>
                  </a:cubicBezTo>
                  <a:cubicBezTo>
                    <a:pt x="1101" y="1453"/>
                    <a:pt x="1101" y="1486"/>
                    <a:pt x="1101" y="1519"/>
                  </a:cubicBezTo>
                  <a:cubicBezTo>
                    <a:pt x="1101" y="1603"/>
                    <a:pt x="1159" y="1644"/>
                    <a:pt x="1218" y="1644"/>
                  </a:cubicBezTo>
                  <a:cubicBezTo>
                    <a:pt x="1276" y="1644"/>
                    <a:pt x="1334" y="1603"/>
                    <a:pt x="1334" y="1519"/>
                  </a:cubicBezTo>
                  <a:cubicBezTo>
                    <a:pt x="1334" y="1486"/>
                    <a:pt x="1334" y="1453"/>
                    <a:pt x="1334" y="1419"/>
                  </a:cubicBezTo>
                  <a:lnTo>
                    <a:pt x="1768" y="1419"/>
                  </a:lnTo>
                  <a:cubicBezTo>
                    <a:pt x="1901" y="1419"/>
                    <a:pt x="1901" y="1186"/>
                    <a:pt x="1768" y="1152"/>
                  </a:cubicBezTo>
                  <a:lnTo>
                    <a:pt x="1368" y="1152"/>
                  </a:lnTo>
                  <a:cubicBezTo>
                    <a:pt x="1368" y="919"/>
                    <a:pt x="1401" y="685"/>
                    <a:pt x="1334" y="452"/>
                  </a:cubicBezTo>
                  <a:cubicBezTo>
                    <a:pt x="1353" y="451"/>
                    <a:pt x="1372" y="450"/>
                    <a:pt x="1390" y="450"/>
                  </a:cubicBezTo>
                  <a:close/>
                  <a:moveTo>
                    <a:pt x="1454" y="0"/>
                  </a:moveTo>
                  <a:cubicBezTo>
                    <a:pt x="1359" y="0"/>
                    <a:pt x="1263" y="17"/>
                    <a:pt x="1168" y="52"/>
                  </a:cubicBezTo>
                  <a:cubicBezTo>
                    <a:pt x="534" y="118"/>
                    <a:pt x="0" y="619"/>
                    <a:pt x="0" y="1286"/>
                  </a:cubicBezTo>
                  <a:cubicBezTo>
                    <a:pt x="0" y="1998"/>
                    <a:pt x="691" y="2522"/>
                    <a:pt x="1372" y="2522"/>
                  </a:cubicBezTo>
                  <a:cubicBezTo>
                    <a:pt x="1393" y="2522"/>
                    <a:pt x="1414" y="2521"/>
                    <a:pt x="1434" y="2520"/>
                  </a:cubicBezTo>
                  <a:cubicBezTo>
                    <a:pt x="2168" y="2453"/>
                    <a:pt x="2602" y="1753"/>
                    <a:pt x="2535" y="1086"/>
                  </a:cubicBezTo>
                  <a:cubicBezTo>
                    <a:pt x="2478" y="519"/>
                    <a:pt x="1988" y="0"/>
                    <a:pt x="1454"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4161237" y="1134223"/>
              <a:ext cx="16843" cy="13570"/>
            </a:xfrm>
            <a:custGeom>
              <a:rect b="b" l="l" r="r" t="t"/>
              <a:pathLst>
                <a:path extrusionOk="0" h="908" w="1127">
                  <a:moveTo>
                    <a:pt x="969" y="0"/>
                  </a:moveTo>
                  <a:cubicBezTo>
                    <a:pt x="950" y="0"/>
                    <a:pt x="930" y="6"/>
                    <a:pt x="911" y="18"/>
                  </a:cubicBezTo>
                  <a:cubicBezTo>
                    <a:pt x="611" y="285"/>
                    <a:pt x="344" y="519"/>
                    <a:pt x="78" y="752"/>
                  </a:cubicBezTo>
                  <a:cubicBezTo>
                    <a:pt x="0" y="830"/>
                    <a:pt x="63" y="907"/>
                    <a:pt x="126" y="907"/>
                  </a:cubicBezTo>
                  <a:cubicBezTo>
                    <a:pt x="144" y="907"/>
                    <a:pt x="163" y="901"/>
                    <a:pt x="178" y="886"/>
                  </a:cubicBezTo>
                  <a:cubicBezTo>
                    <a:pt x="478" y="652"/>
                    <a:pt x="778" y="419"/>
                    <a:pt x="1045" y="185"/>
                  </a:cubicBezTo>
                  <a:cubicBezTo>
                    <a:pt x="1126" y="104"/>
                    <a:pt x="1053" y="0"/>
                    <a:pt x="969"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4152912" y="1129307"/>
              <a:ext cx="17680" cy="22089"/>
            </a:xfrm>
            <a:custGeom>
              <a:rect b="b" l="l" r="r" t="t"/>
              <a:pathLst>
                <a:path extrusionOk="0" h="1478" w="1183">
                  <a:moveTo>
                    <a:pt x="1075" y="0"/>
                  </a:moveTo>
                  <a:cubicBezTo>
                    <a:pt x="1062" y="0"/>
                    <a:pt x="1049" y="4"/>
                    <a:pt x="1035" y="14"/>
                  </a:cubicBezTo>
                  <a:cubicBezTo>
                    <a:pt x="434" y="214"/>
                    <a:pt x="34" y="781"/>
                    <a:pt x="1" y="1415"/>
                  </a:cubicBezTo>
                  <a:cubicBezTo>
                    <a:pt x="1" y="1460"/>
                    <a:pt x="28" y="1478"/>
                    <a:pt x="58" y="1478"/>
                  </a:cubicBezTo>
                  <a:cubicBezTo>
                    <a:pt x="94" y="1478"/>
                    <a:pt x="134" y="1451"/>
                    <a:pt x="134" y="1415"/>
                  </a:cubicBezTo>
                  <a:cubicBezTo>
                    <a:pt x="201" y="848"/>
                    <a:pt x="568" y="381"/>
                    <a:pt x="1068" y="181"/>
                  </a:cubicBezTo>
                  <a:cubicBezTo>
                    <a:pt x="1183" y="152"/>
                    <a:pt x="1150" y="0"/>
                    <a:pt x="1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4151418" y="2074877"/>
              <a:ext cx="8847" cy="23195"/>
            </a:xfrm>
            <a:custGeom>
              <a:rect b="b" l="l" r="r" t="t"/>
              <a:pathLst>
                <a:path extrusionOk="0" h="1552" w="592">
                  <a:moveTo>
                    <a:pt x="422" y="0"/>
                  </a:moveTo>
                  <a:cubicBezTo>
                    <a:pt x="402" y="0"/>
                    <a:pt x="383" y="7"/>
                    <a:pt x="368" y="22"/>
                  </a:cubicBezTo>
                  <a:cubicBezTo>
                    <a:pt x="1" y="456"/>
                    <a:pt x="67" y="1157"/>
                    <a:pt x="501" y="1524"/>
                  </a:cubicBezTo>
                  <a:cubicBezTo>
                    <a:pt x="511" y="1543"/>
                    <a:pt x="523" y="1551"/>
                    <a:pt x="536" y="1551"/>
                  </a:cubicBezTo>
                  <a:cubicBezTo>
                    <a:pt x="565" y="1551"/>
                    <a:pt x="591" y="1504"/>
                    <a:pt x="568" y="1457"/>
                  </a:cubicBezTo>
                  <a:cubicBezTo>
                    <a:pt x="234" y="1057"/>
                    <a:pt x="268" y="556"/>
                    <a:pt x="534" y="123"/>
                  </a:cubicBezTo>
                  <a:cubicBezTo>
                    <a:pt x="560" y="71"/>
                    <a:pt x="487" y="0"/>
                    <a:pt x="42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4083299" y="2136898"/>
              <a:ext cx="43206" cy="34613"/>
            </a:xfrm>
            <a:custGeom>
              <a:rect b="b" l="l" r="r" t="t"/>
              <a:pathLst>
                <a:path extrusionOk="0" h="2316" w="2891">
                  <a:moveTo>
                    <a:pt x="1346" y="444"/>
                  </a:moveTo>
                  <a:cubicBezTo>
                    <a:pt x="1424" y="444"/>
                    <a:pt x="1505" y="455"/>
                    <a:pt x="1590" y="476"/>
                  </a:cubicBezTo>
                  <a:cubicBezTo>
                    <a:pt x="1723" y="509"/>
                    <a:pt x="1857" y="576"/>
                    <a:pt x="1990" y="643"/>
                  </a:cubicBezTo>
                  <a:cubicBezTo>
                    <a:pt x="2024" y="643"/>
                    <a:pt x="2057" y="676"/>
                    <a:pt x="2057" y="676"/>
                  </a:cubicBezTo>
                  <a:cubicBezTo>
                    <a:pt x="2124" y="1009"/>
                    <a:pt x="2190" y="1276"/>
                    <a:pt x="1923" y="1577"/>
                  </a:cubicBezTo>
                  <a:cubicBezTo>
                    <a:pt x="1783" y="1753"/>
                    <a:pt x="1586" y="1836"/>
                    <a:pt x="1383" y="1836"/>
                  </a:cubicBezTo>
                  <a:cubicBezTo>
                    <a:pt x="1201" y="1836"/>
                    <a:pt x="1014" y="1769"/>
                    <a:pt x="856" y="1643"/>
                  </a:cubicBezTo>
                  <a:cubicBezTo>
                    <a:pt x="522" y="1376"/>
                    <a:pt x="589" y="909"/>
                    <a:pt x="889" y="609"/>
                  </a:cubicBezTo>
                  <a:cubicBezTo>
                    <a:pt x="1026" y="495"/>
                    <a:pt x="1179" y="444"/>
                    <a:pt x="1346" y="444"/>
                  </a:cubicBezTo>
                  <a:close/>
                  <a:moveTo>
                    <a:pt x="1292" y="0"/>
                  </a:moveTo>
                  <a:cubicBezTo>
                    <a:pt x="582" y="0"/>
                    <a:pt x="0" y="751"/>
                    <a:pt x="189" y="1443"/>
                  </a:cubicBezTo>
                  <a:cubicBezTo>
                    <a:pt x="341" y="1976"/>
                    <a:pt x="879" y="2316"/>
                    <a:pt x="1407" y="2316"/>
                  </a:cubicBezTo>
                  <a:cubicBezTo>
                    <a:pt x="1573" y="2316"/>
                    <a:pt x="1738" y="2282"/>
                    <a:pt x="1890" y="2210"/>
                  </a:cubicBezTo>
                  <a:cubicBezTo>
                    <a:pt x="2457" y="1910"/>
                    <a:pt x="2891" y="943"/>
                    <a:pt x="2357" y="442"/>
                  </a:cubicBezTo>
                  <a:cubicBezTo>
                    <a:pt x="2324" y="409"/>
                    <a:pt x="2290" y="376"/>
                    <a:pt x="2257" y="376"/>
                  </a:cubicBezTo>
                  <a:cubicBezTo>
                    <a:pt x="2057" y="176"/>
                    <a:pt x="1657" y="42"/>
                    <a:pt x="1423" y="9"/>
                  </a:cubicBezTo>
                  <a:cubicBezTo>
                    <a:pt x="1379" y="3"/>
                    <a:pt x="1335" y="0"/>
                    <a:pt x="129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4093596" y="2143624"/>
              <a:ext cx="17456" cy="17471"/>
            </a:xfrm>
            <a:custGeom>
              <a:rect b="b" l="l" r="r" t="t"/>
              <a:pathLst>
                <a:path extrusionOk="0" h="1169" w="1168">
                  <a:moveTo>
                    <a:pt x="684" y="1"/>
                  </a:moveTo>
                  <a:cubicBezTo>
                    <a:pt x="626" y="1"/>
                    <a:pt x="567" y="42"/>
                    <a:pt x="567" y="126"/>
                  </a:cubicBezTo>
                  <a:cubicBezTo>
                    <a:pt x="567" y="259"/>
                    <a:pt x="567" y="359"/>
                    <a:pt x="567" y="493"/>
                  </a:cubicBezTo>
                  <a:cubicBezTo>
                    <a:pt x="401" y="526"/>
                    <a:pt x="267" y="526"/>
                    <a:pt x="100" y="526"/>
                  </a:cubicBezTo>
                  <a:cubicBezTo>
                    <a:pt x="0" y="559"/>
                    <a:pt x="0" y="660"/>
                    <a:pt x="100" y="660"/>
                  </a:cubicBezTo>
                  <a:cubicBezTo>
                    <a:pt x="267" y="660"/>
                    <a:pt x="434" y="693"/>
                    <a:pt x="567" y="693"/>
                  </a:cubicBezTo>
                  <a:cubicBezTo>
                    <a:pt x="601" y="826"/>
                    <a:pt x="601" y="960"/>
                    <a:pt x="601" y="1093"/>
                  </a:cubicBezTo>
                  <a:cubicBezTo>
                    <a:pt x="601" y="1143"/>
                    <a:pt x="642" y="1168"/>
                    <a:pt x="688" y="1168"/>
                  </a:cubicBezTo>
                  <a:cubicBezTo>
                    <a:pt x="734" y="1168"/>
                    <a:pt x="784" y="1143"/>
                    <a:pt x="801" y="1093"/>
                  </a:cubicBezTo>
                  <a:cubicBezTo>
                    <a:pt x="801" y="960"/>
                    <a:pt x="801" y="826"/>
                    <a:pt x="801" y="693"/>
                  </a:cubicBezTo>
                  <a:lnTo>
                    <a:pt x="1068" y="693"/>
                  </a:lnTo>
                  <a:cubicBezTo>
                    <a:pt x="1168" y="693"/>
                    <a:pt x="1168" y="526"/>
                    <a:pt x="1068" y="526"/>
                  </a:cubicBezTo>
                  <a:cubicBezTo>
                    <a:pt x="1001" y="493"/>
                    <a:pt x="901" y="493"/>
                    <a:pt x="801" y="493"/>
                  </a:cubicBezTo>
                  <a:cubicBezTo>
                    <a:pt x="801" y="359"/>
                    <a:pt x="801" y="259"/>
                    <a:pt x="801" y="126"/>
                  </a:cubicBezTo>
                  <a:cubicBezTo>
                    <a:pt x="801" y="42"/>
                    <a:pt x="742" y="1"/>
                    <a:pt x="684"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4075153" y="2148466"/>
              <a:ext cx="8339" cy="17904"/>
            </a:xfrm>
            <a:custGeom>
              <a:rect b="b" l="l" r="r" t="t"/>
              <a:pathLst>
                <a:path extrusionOk="0" h="1198" w="558">
                  <a:moveTo>
                    <a:pt x="221" y="1"/>
                  </a:moveTo>
                  <a:cubicBezTo>
                    <a:pt x="189" y="1"/>
                    <a:pt x="157" y="12"/>
                    <a:pt x="133" y="35"/>
                  </a:cubicBezTo>
                  <a:cubicBezTo>
                    <a:pt x="0" y="402"/>
                    <a:pt x="167" y="903"/>
                    <a:pt x="400" y="1169"/>
                  </a:cubicBezTo>
                  <a:cubicBezTo>
                    <a:pt x="420" y="1189"/>
                    <a:pt x="442" y="1197"/>
                    <a:pt x="463" y="1197"/>
                  </a:cubicBezTo>
                  <a:cubicBezTo>
                    <a:pt x="514" y="1197"/>
                    <a:pt x="557" y="1150"/>
                    <a:pt x="534" y="1103"/>
                  </a:cubicBezTo>
                  <a:cubicBezTo>
                    <a:pt x="434" y="936"/>
                    <a:pt x="367" y="769"/>
                    <a:pt x="334" y="602"/>
                  </a:cubicBezTo>
                  <a:cubicBezTo>
                    <a:pt x="300" y="436"/>
                    <a:pt x="334" y="269"/>
                    <a:pt x="334" y="102"/>
                  </a:cubicBezTo>
                  <a:cubicBezTo>
                    <a:pt x="334" y="37"/>
                    <a:pt x="278" y="1"/>
                    <a:pt x="221"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4063676" y="2314221"/>
              <a:ext cx="16679" cy="5589"/>
            </a:xfrm>
            <a:custGeom>
              <a:rect b="b" l="l" r="r" t="t"/>
              <a:pathLst>
                <a:path extrusionOk="0" h="374" w="1116">
                  <a:moveTo>
                    <a:pt x="1008" y="1"/>
                  </a:moveTo>
                  <a:cubicBezTo>
                    <a:pt x="995" y="1"/>
                    <a:pt x="981" y="6"/>
                    <a:pt x="968" y="19"/>
                  </a:cubicBezTo>
                  <a:cubicBezTo>
                    <a:pt x="735" y="194"/>
                    <a:pt x="477" y="292"/>
                    <a:pt x="171" y="292"/>
                  </a:cubicBezTo>
                  <a:cubicBezTo>
                    <a:pt x="126" y="292"/>
                    <a:pt x="81" y="290"/>
                    <a:pt x="34" y="286"/>
                  </a:cubicBezTo>
                  <a:cubicBezTo>
                    <a:pt x="1" y="286"/>
                    <a:pt x="1" y="352"/>
                    <a:pt x="34" y="352"/>
                  </a:cubicBezTo>
                  <a:cubicBezTo>
                    <a:pt x="113" y="367"/>
                    <a:pt x="189" y="373"/>
                    <a:pt x="265" y="373"/>
                  </a:cubicBezTo>
                  <a:cubicBezTo>
                    <a:pt x="542" y="373"/>
                    <a:pt x="799" y="283"/>
                    <a:pt x="1035" y="152"/>
                  </a:cubicBezTo>
                  <a:cubicBezTo>
                    <a:pt x="1116" y="98"/>
                    <a:pt x="1066" y="1"/>
                    <a:pt x="1008"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4051212" y="2311366"/>
              <a:ext cx="24271" cy="5276"/>
            </a:xfrm>
            <a:custGeom>
              <a:rect b="b" l="l" r="r" t="t"/>
              <a:pathLst>
                <a:path extrusionOk="0" h="353" w="1624">
                  <a:moveTo>
                    <a:pt x="1568" y="1"/>
                  </a:moveTo>
                  <a:cubicBezTo>
                    <a:pt x="1559" y="1"/>
                    <a:pt x="1548" y="4"/>
                    <a:pt x="1535" y="10"/>
                  </a:cubicBezTo>
                  <a:cubicBezTo>
                    <a:pt x="1232" y="140"/>
                    <a:pt x="929" y="227"/>
                    <a:pt x="617" y="227"/>
                  </a:cubicBezTo>
                  <a:cubicBezTo>
                    <a:pt x="448" y="227"/>
                    <a:pt x="277" y="202"/>
                    <a:pt x="101" y="143"/>
                  </a:cubicBezTo>
                  <a:cubicBezTo>
                    <a:pt x="34" y="143"/>
                    <a:pt x="1" y="243"/>
                    <a:pt x="68" y="277"/>
                  </a:cubicBezTo>
                  <a:cubicBezTo>
                    <a:pt x="254" y="326"/>
                    <a:pt x="449" y="353"/>
                    <a:pt x="644" y="353"/>
                  </a:cubicBezTo>
                  <a:cubicBezTo>
                    <a:pt x="972" y="353"/>
                    <a:pt x="1296" y="277"/>
                    <a:pt x="1569" y="110"/>
                  </a:cubicBezTo>
                  <a:cubicBezTo>
                    <a:pt x="1623" y="55"/>
                    <a:pt x="1611" y="1"/>
                    <a:pt x="1568"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4047729" y="569661"/>
              <a:ext cx="28425" cy="5500"/>
            </a:xfrm>
            <a:custGeom>
              <a:rect b="b" l="l" r="r" t="t"/>
              <a:pathLst>
                <a:path extrusionOk="0" h="368" w="1902">
                  <a:moveTo>
                    <a:pt x="100" y="1"/>
                  </a:moveTo>
                  <a:cubicBezTo>
                    <a:pt x="0" y="1"/>
                    <a:pt x="0" y="167"/>
                    <a:pt x="100" y="167"/>
                  </a:cubicBezTo>
                  <a:cubicBezTo>
                    <a:pt x="668" y="234"/>
                    <a:pt x="1201" y="301"/>
                    <a:pt x="1768" y="368"/>
                  </a:cubicBezTo>
                  <a:cubicBezTo>
                    <a:pt x="1902" y="368"/>
                    <a:pt x="1902" y="167"/>
                    <a:pt x="1768" y="167"/>
                  </a:cubicBezTo>
                  <a:cubicBezTo>
                    <a:pt x="1201" y="134"/>
                    <a:pt x="668" y="67"/>
                    <a:pt x="100"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4039256" y="2276111"/>
              <a:ext cx="38394" cy="33133"/>
            </a:xfrm>
            <a:custGeom>
              <a:rect b="b" l="l" r="r" t="t"/>
              <a:pathLst>
                <a:path extrusionOk="0" h="2217" w="2569">
                  <a:moveTo>
                    <a:pt x="1485" y="409"/>
                  </a:moveTo>
                  <a:cubicBezTo>
                    <a:pt x="1535" y="409"/>
                    <a:pt x="1585" y="417"/>
                    <a:pt x="1635" y="434"/>
                  </a:cubicBezTo>
                  <a:cubicBezTo>
                    <a:pt x="1668" y="467"/>
                    <a:pt x="1668" y="501"/>
                    <a:pt x="1735" y="534"/>
                  </a:cubicBezTo>
                  <a:cubicBezTo>
                    <a:pt x="2241" y="928"/>
                    <a:pt x="1917" y="1725"/>
                    <a:pt x="1363" y="1725"/>
                  </a:cubicBezTo>
                  <a:cubicBezTo>
                    <a:pt x="1260" y="1725"/>
                    <a:pt x="1149" y="1698"/>
                    <a:pt x="1034" y="1635"/>
                  </a:cubicBezTo>
                  <a:cubicBezTo>
                    <a:pt x="401" y="1268"/>
                    <a:pt x="734" y="634"/>
                    <a:pt x="1235" y="467"/>
                  </a:cubicBezTo>
                  <a:cubicBezTo>
                    <a:pt x="1235" y="467"/>
                    <a:pt x="1235" y="467"/>
                    <a:pt x="1235" y="501"/>
                  </a:cubicBezTo>
                  <a:cubicBezTo>
                    <a:pt x="1201" y="634"/>
                    <a:pt x="1201" y="768"/>
                    <a:pt x="1201" y="901"/>
                  </a:cubicBezTo>
                  <a:lnTo>
                    <a:pt x="968" y="901"/>
                  </a:lnTo>
                  <a:cubicBezTo>
                    <a:pt x="801" y="901"/>
                    <a:pt x="801" y="1101"/>
                    <a:pt x="968" y="1135"/>
                  </a:cubicBezTo>
                  <a:cubicBezTo>
                    <a:pt x="1034" y="1135"/>
                    <a:pt x="1134" y="1135"/>
                    <a:pt x="1201" y="1101"/>
                  </a:cubicBezTo>
                  <a:cubicBezTo>
                    <a:pt x="1235" y="1235"/>
                    <a:pt x="1235" y="1368"/>
                    <a:pt x="1235" y="1501"/>
                  </a:cubicBezTo>
                  <a:cubicBezTo>
                    <a:pt x="1235" y="1552"/>
                    <a:pt x="1276" y="1577"/>
                    <a:pt x="1318" y="1577"/>
                  </a:cubicBezTo>
                  <a:cubicBezTo>
                    <a:pt x="1360" y="1577"/>
                    <a:pt x="1401" y="1552"/>
                    <a:pt x="1401" y="1501"/>
                  </a:cubicBezTo>
                  <a:cubicBezTo>
                    <a:pt x="1401" y="1368"/>
                    <a:pt x="1401" y="1235"/>
                    <a:pt x="1435" y="1101"/>
                  </a:cubicBezTo>
                  <a:cubicBezTo>
                    <a:pt x="1535" y="1068"/>
                    <a:pt x="1535" y="934"/>
                    <a:pt x="1435" y="934"/>
                  </a:cubicBezTo>
                  <a:cubicBezTo>
                    <a:pt x="1435" y="768"/>
                    <a:pt x="1435" y="634"/>
                    <a:pt x="1401" y="501"/>
                  </a:cubicBezTo>
                  <a:cubicBezTo>
                    <a:pt x="1401" y="467"/>
                    <a:pt x="1368" y="434"/>
                    <a:pt x="1335" y="434"/>
                  </a:cubicBezTo>
                  <a:cubicBezTo>
                    <a:pt x="1385" y="417"/>
                    <a:pt x="1435" y="409"/>
                    <a:pt x="1485" y="409"/>
                  </a:cubicBezTo>
                  <a:close/>
                  <a:moveTo>
                    <a:pt x="1287" y="1"/>
                  </a:moveTo>
                  <a:cubicBezTo>
                    <a:pt x="913" y="1"/>
                    <a:pt x="543" y="219"/>
                    <a:pt x="334" y="567"/>
                  </a:cubicBezTo>
                  <a:cubicBezTo>
                    <a:pt x="0" y="1101"/>
                    <a:pt x="267" y="1768"/>
                    <a:pt x="834" y="2069"/>
                  </a:cubicBezTo>
                  <a:cubicBezTo>
                    <a:pt x="1001" y="2169"/>
                    <a:pt x="1186" y="2217"/>
                    <a:pt x="1370" y="2217"/>
                  </a:cubicBezTo>
                  <a:cubicBezTo>
                    <a:pt x="1739" y="2217"/>
                    <a:pt x="2102" y="2024"/>
                    <a:pt x="2302" y="1668"/>
                  </a:cubicBezTo>
                  <a:cubicBezTo>
                    <a:pt x="2569" y="1135"/>
                    <a:pt x="2435" y="501"/>
                    <a:pt x="1968" y="134"/>
                  </a:cubicBezTo>
                  <a:cubicBezTo>
                    <a:pt x="1935" y="117"/>
                    <a:pt x="1893" y="109"/>
                    <a:pt x="1856" y="109"/>
                  </a:cubicBezTo>
                  <a:cubicBezTo>
                    <a:pt x="1818" y="109"/>
                    <a:pt x="1785" y="117"/>
                    <a:pt x="1768" y="134"/>
                  </a:cubicBezTo>
                  <a:cubicBezTo>
                    <a:pt x="1616" y="42"/>
                    <a:pt x="1451" y="1"/>
                    <a:pt x="128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4008484" y="550651"/>
              <a:ext cx="66685" cy="12210"/>
            </a:xfrm>
            <a:custGeom>
              <a:rect b="b" l="l" r="r" t="t"/>
              <a:pathLst>
                <a:path extrusionOk="0" h="817" w="4462">
                  <a:moveTo>
                    <a:pt x="99" y="1"/>
                  </a:moveTo>
                  <a:cubicBezTo>
                    <a:pt x="20" y="1"/>
                    <a:pt x="0" y="142"/>
                    <a:pt x="91" y="172"/>
                  </a:cubicBezTo>
                  <a:cubicBezTo>
                    <a:pt x="1305" y="586"/>
                    <a:pt x="2571" y="817"/>
                    <a:pt x="3844" y="817"/>
                  </a:cubicBezTo>
                  <a:cubicBezTo>
                    <a:pt x="4005" y="817"/>
                    <a:pt x="4166" y="813"/>
                    <a:pt x="4328" y="806"/>
                  </a:cubicBezTo>
                  <a:cubicBezTo>
                    <a:pt x="4461" y="772"/>
                    <a:pt x="4461" y="572"/>
                    <a:pt x="4328" y="572"/>
                  </a:cubicBezTo>
                  <a:cubicBezTo>
                    <a:pt x="4225" y="575"/>
                    <a:pt x="4122" y="576"/>
                    <a:pt x="4020" y="576"/>
                  </a:cubicBezTo>
                  <a:cubicBezTo>
                    <a:pt x="2697" y="576"/>
                    <a:pt x="1425" y="377"/>
                    <a:pt x="125" y="5"/>
                  </a:cubicBezTo>
                  <a:cubicBezTo>
                    <a:pt x="116" y="2"/>
                    <a:pt x="107" y="1"/>
                    <a:pt x="99"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4068174" y="2144760"/>
              <a:ext cx="6322" cy="17112"/>
            </a:xfrm>
            <a:custGeom>
              <a:rect b="b" l="l" r="r" t="t"/>
              <a:pathLst>
                <a:path extrusionOk="0" h="1145" w="423">
                  <a:moveTo>
                    <a:pt x="294" y="0"/>
                  </a:moveTo>
                  <a:cubicBezTo>
                    <a:pt x="259" y="0"/>
                    <a:pt x="223" y="15"/>
                    <a:pt x="200" y="50"/>
                  </a:cubicBezTo>
                  <a:cubicBezTo>
                    <a:pt x="0" y="350"/>
                    <a:pt x="33" y="784"/>
                    <a:pt x="133" y="1084"/>
                  </a:cubicBezTo>
                  <a:cubicBezTo>
                    <a:pt x="147" y="1126"/>
                    <a:pt x="185" y="1144"/>
                    <a:pt x="221" y="1144"/>
                  </a:cubicBezTo>
                  <a:cubicBezTo>
                    <a:pt x="271" y="1144"/>
                    <a:pt x="320" y="1109"/>
                    <a:pt x="300" y="1051"/>
                  </a:cubicBezTo>
                  <a:cubicBezTo>
                    <a:pt x="200" y="717"/>
                    <a:pt x="267" y="450"/>
                    <a:pt x="400" y="117"/>
                  </a:cubicBezTo>
                  <a:cubicBezTo>
                    <a:pt x="422" y="51"/>
                    <a:pt x="359" y="0"/>
                    <a:pt x="294"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3988398" y="2205885"/>
              <a:ext cx="42892" cy="37333"/>
            </a:xfrm>
            <a:custGeom>
              <a:rect b="b" l="l" r="r" t="t"/>
              <a:pathLst>
                <a:path extrusionOk="0" h="2498" w="2870">
                  <a:moveTo>
                    <a:pt x="1548" y="400"/>
                  </a:moveTo>
                  <a:cubicBezTo>
                    <a:pt x="1727" y="400"/>
                    <a:pt x="1886" y="483"/>
                    <a:pt x="1969" y="697"/>
                  </a:cubicBezTo>
                  <a:cubicBezTo>
                    <a:pt x="2002" y="763"/>
                    <a:pt x="2036" y="797"/>
                    <a:pt x="2102" y="797"/>
                  </a:cubicBezTo>
                  <a:cubicBezTo>
                    <a:pt x="2236" y="1097"/>
                    <a:pt x="2269" y="1330"/>
                    <a:pt x="2102" y="1664"/>
                  </a:cubicBezTo>
                  <a:cubicBezTo>
                    <a:pt x="1965" y="1916"/>
                    <a:pt x="1717" y="2042"/>
                    <a:pt x="1456" y="2042"/>
                  </a:cubicBezTo>
                  <a:cubicBezTo>
                    <a:pt x="1338" y="2042"/>
                    <a:pt x="1216" y="2016"/>
                    <a:pt x="1102" y="1964"/>
                  </a:cubicBezTo>
                  <a:cubicBezTo>
                    <a:pt x="701" y="1764"/>
                    <a:pt x="501" y="1330"/>
                    <a:pt x="701" y="930"/>
                  </a:cubicBezTo>
                  <a:cubicBezTo>
                    <a:pt x="830" y="672"/>
                    <a:pt x="1223" y="400"/>
                    <a:pt x="1548" y="400"/>
                  </a:cubicBezTo>
                  <a:close/>
                  <a:moveTo>
                    <a:pt x="1457" y="0"/>
                  </a:moveTo>
                  <a:cubicBezTo>
                    <a:pt x="1164" y="0"/>
                    <a:pt x="856" y="109"/>
                    <a:pt x="635" y="296"/>
                  </a:cubicBezTo>
                  <a:cubicBezTo>
                    <a:pt x="68" y="763"/>
                    <a:pt x="1" y="1631"/>
                    <a:pt x="568" y="2164"/>
                  </a:cubicBezTo>
                  <a:cubicBezTo>
                    <a:pt x="818" y="2381"/>
                    <a:pt x="1152" y="2498"/>
                    <a:pt x="1481" y="2498"/>
                  </a:cubicBezTo>
                  <a:cubicBezTo>
                    <a:pt x="1811" y="2498"/>
                    <a:pt x="2136" y="2381"/>
                    <a:pt x="2369" y="2131"/>
                  </a:cubicBezTo>
                  <a:cubicBezTo>
                    <a:pt x="2770" y="1664"/>
                    <a:pt x="2870" y="730"/>
                    <a:pt x="2303" y="363"/>
                  </a:cubicBezTo>
                  <a:cubicBezTo>
                    <a:pt x="2269" y="330"/>
                    <a:pt x="2202" y="330"/>
                    <a:pt x="2169" y="330"/>
                  </a:cubicBezTo>
                  <a:cubicBezTo>
                    <a:pt x="2006" y="101"/>
                    <a:pt x="1738" y="0"/>
                    <a:pt x="145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4000862" y="2215703"/>
              <a:ext cx="16469" cy="15453"/>
            </a:xfrm>
            <a:custGeom>
              <a:rect b="b" l="l" r="r" t="t"/>
              <a:pathLst>
                <a:path extrusionOk="0" h="1034" w="1102">
                  <a:moveTo>
                    <a:pt x="590" y="0"/>
                  </a:moveTo>
                  <a:cubicBezTo>
                    <a:pt x="551" y="0"/>
                    <a:pt x="514" y="22"/>
                    <a:pt x="501" y="73"/>
                  </a:cubicBezTo>
                  <a:cubicBezTo>
                    <a:pt x="468" y="173"/>
                    <a:pt x="434" y="306"/>
                    <a:pt x="434" y="406"/>
                  </a:cubicBezTo>
                  <a:cubicBezTo>
                    <a:pt x="334" y="406"/>
                    <a:pt x="234" y="373"/>
                    <a:pt x="168" y="373"/>
                  </a:cubicBezTo>
                  <a:cubicBezTo>
                    <a:pt x="34" y="373"/>
                    <a:pt x="1" y="573"/>
                    <a:pt x="134" y="573"/>
                  </a:cubicBezTo>
                  <a:cubicBezTo>
                    <a:pt x="201" y="607"/>
                    <a:pt x="301" y="607"/>
                    <a:pt x="368" y="640"/>
                  </a:cubicBezTo>
                  <a:cubicBezTo>
                    <a:pt x="368" y="740"/>
                    <a:pt x="334" y="840"/>
                    <a:pt x="334" y="940"/>
                  </a:cubicBezTo>
                  <a:cubicBezTo>
                    <a:pt x="315" y="998"/>
                    <a:pt x="352" y="1034"/>
                    <a:pt x="393" y="1034"/>
                  </a:cubicBezTo>
                  <a:cubicBezTo>
                    <a:pt x="422" y="1034"/>
                    <a:pt x="454" y="1015"/>
                    <a:pt x="468" y="974"/>
                  </a:cubicBezTo>
                  <a:cubicBezTo>
                    <a:pt x="501" y="873"/>
                    <a:pt x="535" y="773"/>
                    <a:pt x="535" y="673"/>
                  </a:cubicBezTo>
                  <a:cubicBezTo>
                    <a:pt x="652" y="697"/>
                    <a:pt x="770" y="720"/>
                    <a:pt x="877" y="720"/>
                  </a:cubicBezTo>
                  <a:cubicBezTo>
                    <a:pt x="921" y="720"/>
                    <a:pt x="962" y="716"/>
                    <a:pt x="1002" y="707"/>
                  </a:cubicBezTo>
                  <a:cubicBezTo>
                    <a:pt x="1102" y="673"/>
                    <a:pt x="1102" y="573"/>
                    <a:pt x="1035" y="540"/>
                  </a:cubicBezTo>
                  <a:cubicBezTo>
                    <a:pt x="901" y="473"/>
                    <a:pt x="768" y="440"/>
                    <a:pt x="635" y="406"/>
                  </a:cubicBezTo>
                  <a:cubicBezTo>
                    <a:pt x="668" y="340"/>
                    <a:pt x="701" y="240"/>
                    <a:pt x="701" y="140"/>
                  </a:cubicBezTo>
                  <a:cubicBezTo>
                    <a:pt x="722" y="57"/>
                    <a:pt x="653" y="0"/>
                    <a:pt x="59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4413643" y="1833918"/>
              <a:ext cx="15" cy="508"/>
            </a:xfrm>
            <a:custGeom>
              <a:rect b="b" l="l" r="r" t="t"/>
              <a:pathLst>
                <a:path extrusionOk="0" fill="none" h="34" w="1">
                  <a:moveTo>
                    <a:pt x="1" y="34"/>
                  </a:moveTo>
                  <a:cubicBezTo>
                    <a:pt x="1" y="34"/>
                    <a:pt x="1" y="1"/>
                    <a:pt x="1" y="1"/>
                  </a:cubicBezTo>
                </a:path>
              </a:pathLst>
            </a:custGeom>
            <a:noFill/>
            <a:ln cap="rnd" cmpd="sng" w="825">
              <a:solidFill>
                <a:srgbClr val="1C1C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38"/>
          <p:cNvSpPr txBox="1"/>
          <p:nvPr/>
        </p:nvSpPr>
        <p:spPr>
          <a:xfrm>
            <a:off x="814250" y="2630475"/>
            <a:ext cx="371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latin typeface="Rakkas"/>
                <a:ea typeface="Rakkas"/>
                <a:cs typeface="Rakkas"/>
                <a:sym typeface="Rakkas"/>
              </a:rPr>
              <a:t>Development Team</a:t>
            </a:r>
            <a:endParaRPr sz="2500" u="sng">
              <a:latin typeface="Rakkas"/>
              <a:ea typeface="Rakkas"/>
              <a:cs typeface="Rakkas"/>
              <a:sym typeface="Rakk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7"/>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Manage User Type </a:t>
            </a:r>
            <a:endParaRPr/>
          </a:p>
        </p:txBody>
      </p:sp>
      <p:sp>
        <p:nvSpPr>
          <p:cNvPr id="720" name="Google Shape;720;p47"/>
          <p:cNvSpPr txBox="1"/>
          <p:nvPr>
            <p:ph idx="4" type="subTitle"/>
          </p:nvPr>
        </p:nvSpPr>
        <p:spPr>
          <a:xfrm>
            <a:off x="718500" y="1008900"/>
            <a:ext cx="7707000" cy="32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requirements document:</a:t>
            </a:r>
            <a:endParaRPr/>
          </a:p>
          <a:p>
            <a:pPr indent="-266700" lvl="0" marL="457200" rtl="0" algn="l">
              <a:spcBef>
                <a:spcPts val="0"/>
              </a:spcBef>
              <a:spcAft>
                <a:spcPts val="0"/>
              </a:spcAft>
              <a:buSzPts val="600"/>
              <a:buAutoNum type="arabicPeriod"/>
            </a:pPr>
            <a:r>
              <a:rPr lang="en" sz="1600"/>
              <a:t>Manager must be able to add/remove barista user</a:t>
            </a:r>
            <a:endParaRPr sz="1600"/>
          </a:p>
          <a:p>
            <a:pPr indent="-266700" lvl="0" marL="457200" rtl="0" algn="l">
              <a:spcBef>
                <a:spcPts val="0"/>
              </a:spcBef>
              <a:spcAft>
                <a:spcPts val="0"/>
              </a:spcAft>
              <a:buSzPts val="600"/>
              <a:buAutoNum type="arabicPeriod"/>
            </a:pPr>
            <a:r>
              <a:rPr lang="en" sz="1600"/>
              <a:t>Manager must be able to add/remove sponsor user</a:t>
            </a:r>
            <a:endParaRPr sz="1600"/>
          </a:p>
          <a:p>
            <a:pPr indent="-266700" lvl="0" marL="457200" rtl="0" algn="l">
              <a:spcBef>
                <a:spcPts val="0"/>
              </a:spcBef>
              <a:spcAft>
                <a:spcPts val="0"/>
              </a:spcAft>
              <a:buSzPts val="600"/>
              <a:buAutoNum type="arabicPeriod"/>
            </a:pPr>
            <a:r>
              <a:rPr lang="en" sz="1600"/>
              <a:t>Users could have a combination of the following access rights: Player, Barista, Sponsor, and Manager</a:t>
            </a:r>
            <a:endParaRPr sz="1600"/>
          </a:p>
          <a:p>
            <a:pPr indent="-266700" lvl="1" marL="1371600" rtl="0" algn="l">
              <a:spcBef>
                <a:spcPts val="0"/>
              </a:spcBef>
              <a:spcAft>
                <a:spcPts val="0"/>
              </a:spcAft>
              <a:buSzPts val="600"/>
              <a:buAutoNum type="alphaLcPeriod"/>
            </a:pPr>
            <a:r>
              <a:rPr lang="en" sz="1600"/>
              <a:t>Users with Player rights must have access to all Player features, See FR #2</a:t>
            </a:r>
            <a:endParaRPr sz="1600"/>
          </a:p>
          <a:p>
            <a:pPr indent="-266700" lvl="1" marL="1371600" rtl="0" algn="l">
              <a:spcBef>
                <a:spcPts val="0"/>
              </a:spcBef>
              <a:spcAft>
                <a:spcPts val="0"/>
              </a:spcAft>
              <a:buSzPts val="600"/>
              <a:buAutoNum type="alphaLcPeriod"/>
            </a:pPr>
            <a:r>
              <a:rPr lang="en" sz="1600"/>
              <a:t>Users with Barista rights must have access to all Barista features, See FR #3</a:t>
            </a:r>
            <a:endParaRPr sz="1600"/>
          </a:p>
          <a:p>
            <a:pPr indent="-266700" lvl="1" marL="1371600" rtl="0" algn="l">
              <a:spcBef>
                <a:spcPts val="0"/>
              </a:spcBef>
              <a:spcAft>
                <a:spcPts val="0"/>
              </a:spcAft>
              <a:buSzPts val="600"/>
              <a:buAutoNum type="alphaLcPeriod"/>
            </a:pPr>
            <a:r>
              <a:rPr lang="en" sz="1600"/>
              <a:t>Users with Sponsor rights must have access to all Sponsor features, See FR #4</a:t>
            </a:r>
            <a:endParaRPr sz="1600"/>
          </a:p>
          <a:p>
            <a:pPr indent="-266700" lvl="1" marL="1371600" rtl="0" algn="l">
              <a:spcBef>
                <a:spcPts val="0"/>
              </a:spcBef>
              <a:spcAft>
                <a:spcPts val="0"/>
              </a:spcAft>
              <a:buSzPts val="600"/>
              <a:buAutoNum type="alphaLcPeriod"/>
            </a:pPr>
            <a:r>
              <a:rPr lang="en" sz="1600"/>
              <a:t>Users with Manager rights must have access to all Manager features, See FR #5</a:t>
            </a:r>
            <a:endParaRPr sz="1600"/>
          </a:p>
          <a:p>
            <a:pPr indent="0" lvl="0" marL="0" rtl="0" algn="l">
              <a:spcBef>
                <a:spcPts val="0"/>
              </a:spcBef>
              <a:spcAft>
                <a:spcPts val="0"/>
              </a:spcAft>
              <a:buNone/>
            </a:pPr>
            <a:r>
              <a:t/>
            </a:r>
            <a:endParaRPr sz="1800"/>
          </a:p>
          <a:p>
            <a:pPr indent="0" lvl="0" marL="9144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8"/>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Manage User Type </a:t>
            </a:r>
            <a:endParaRPr/>
          </a:p>
        </p:txBody>
      </p:sp>
      <p:sp>
        <p:nvSpPr>
          <p:cNvPr id="726" name="Google Shape;726;p48"/>
          <p:cNvSpPr txBox="1"/>
          <p:nvPr>
            <p:ph idx="4" type="subTitle"/>
          </p:nvPr>
        </p:nvSpPr>
        <p:spPr>
          <a:xfrm>
            <a:off x="718500" y="932700"/>
            <a:ext cx="7707000" cy="38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Overview and timeline of feature:</a:t>
            </a:r>
            <a:endParaRPr sz="1900"/>
          </a:p>
          <a:p>
            <a:pPr indent="-336550" lvl="0" marL="457200" rtl="0" algn="l">
              <a:spcBef>
                <a:spcPts val="0"/>
              </a:spcBef>
              <a:spcAft>
                <a:spcPts val="0"/>
              </a:spcAft>
              <a:buSzPts val="1700"/>
              <a:buChar char="●"/>
            </a:pPr>
            <a:r>
              <a:rPr lang="en" sz="1700"/>
              <a:t>Milestone 1</a:t>
            </a:r>
            <a:endParaRPr sz="1700"/>
          </a:p>
          <a:p>
            <a:pPr indent="-298450" lvl="1" marL="914400" rtl="0" algn="l">
              <a:spcBef>
                <a:spcPts val="0"/>
              </a:spcBef>
              <a:spcAft>
                <a:spcPts val="0"/>
              </a:spcAft>
              <a:buSzPts val="1100"/>
              <a:buChar char="○"/>
            </a:pPr>
            <a:r>
              <a:rPr lang="en" sz="1100"/>
              <a:t>Create use case diagram - Ben Ashton</a:t>
            </a:r>
            <a:endParaRPr sz="1100"/>
          </a:p>
          <a:p>
            <a:pPr indent="-273050" lvl="0" marL="457200" rtl="0" algn="l">
              <a:spcBef>
                <a:spcPts val="0"/>
              </a:spcBef>
              <a:spcAft>
                <a:spcPts val="0"/>
              </a:spcAft>
              <a:buSzPts val="700"/>
              <a:buChar char="●"/>
            </a:pPr>
            <a:r>
              <a:rPr lang="en" sz="1700"/>
              <a:t>Milestone 2</a:t>
            </a:r>
            <a:endParaRPr sz="1700"/>
          </a:p>
          <a:p>
            <a:pPr indent="-298450" lvl="1" marL="914400" rtl="0" algn="l">
              <a:spcBef>
                <a:spcPts val="0"/>
              </a:spcBef>
              <a:spcAft>
                <a:spcPts val="0"/>
              </a:spcAft>
              <a:buSzPts val="1100"/>
              <a:buChar char="○"/>
            </a:pPr>
            <a:r>
              <a:rPr lang="en" sz="1100"/>
              <a:t>Create activity diagram - Jordan Taylor</a:t>
            </a:r>
            <a:endParaRPr sz="1100"/>
          </a:p>
          <a:p>
            <a:pPr indent="-298450" lvl="1" marL="914400" rtl="0" algn="l">
              <a:spcBef>
                <a:spcPts val="0"/>
              </a:spcBef>
              <a:spcAft>
                <a:spcPts val="0"/>
              </a:spcAft>
              <a:buSzPts val="1100"/>
              <a:buChar char="○"/>
            </a:pPr>
            <a:r>
              <a:rPr lang="en" sz="1100"/>
              <a:t>Create class diagram - Jonathan Scoresby</a:t>
            </a:r>
            <a:endParaRPr sz="1100"/>
          </a:p>
          <a:p>
            <a:pPr indent="-273050" lvl="0" marL="457200" rtl="0" algn="l">
              <a:spcBef>
                <a:spcPts val="0"/>
              </a:spcBef>
              <a:spcAft>
                <a:spcPts val="0"/>
              </a:spcAft>
              <a:buSzPts val="700"/>
              <a:buChar char="●"/>
            </a:pPr>
            <a:r>
              <a:rPr lang="en" sz="1700"/>
              <a:t>Milestone 3</a:t>
            </a:r>
            <a:endParaRPr sz="1700"/>
          </a:p>
          <a:p>
            <a:pPr indent="-298450" lvl="1" marL="914400" rtl="0" algn="l">
              <a:spcBef>
                <a:spcPts val="0"/>
              </a:spcBef>
              <a:spcAft>
                <a:spcPts val="0"/>
              </a:spcAft>
              <a:buSzPts val="1100"/>
              <a:buChar char="○"/>
            </a:pPr>
            <a:r>
              <a:rPr lang="en" sz="1100"/>
              <a:t>Sprint 1</a:t>
            </a:r>
            <a:endParaRPr sz="1100"/>
          </a:p>
          <a:p>
            <a:pPr indent="-298450" lvl="2" marL="1371600" rtl="0" algn="l">
              <a:spcBef>
                <a:spcPts val="0"/>
              </a:spcBef>
              <a:spcAft>
                <a:spcPts val="0"/>
              </a:spcAft>
              <a:buSzPts val="1100"/>
              <a:buChar char="■"/>
            </a:pPr>
            <a:r>
              <a:rPr lang="en" sz="1100"/>
              <a:t>Create user profile model with one-to-one relationship to default django user model - Jonathan Scoresby</a:t>
            </a:r>
            <a:endParaRPr sz="1100"/>
          </a:p>
          <a:p>
            <a:pPr indent="-298450" lvl="2" marL="1371600" rtl="0" algn="l">
              <a:spcBef>
                <a:spcPts val="0"/>
              </a:spcBef>
              <a:spcAft>
                <a:spcPts val="0"/>
              </a:spcAft>
              <a:buSzPts val="1100"/>
              <a:buChar char="■"/>
            </a:pPr>
            <a:r>
              <a:rPr lang="en" sz="1100"/>
              <a:t>User registration functionality - Benjamin Ashton</a:t>
            </a:r>
            <a:endParaRPr sz="1600"/>
          </a:p>
          <a:p>
            <a:pPr indent="-298450" lvl="1" marL="914400" rtl="0" algn="l">
              <a:spcBef>
                <a:spcPts val="0"/>
              </a:spcBef>
              <a:spcAft>
                <a:spcPts val="0"/>
              </a:spcAft>
              <a:buSzPts val="1100"/>
              <a:buChar char="○"/>
            </a:pPr>
            <a:r>
              <a:rPr b="1" lang="en" sz="1100"/>
              <a:t>Sprint 2</a:t>
            </a:r>
            <a:endParaRPr b="1" sz="1100"/>
          </a:p>
          <a:p>
            <a:pPr indent="-298450" lvl="2" marL="1371600" rtl="0" algn="l">
              <a:spcBef>
                <a:spcPts val="0"/>
              </a:spcBef>
              <a:spcAft>
                <a:spcPts val="0"/>
              </a:spcAft>
              <a:buSzPts val="1100"/>
              <a:buChar char="■"/>
            </a:pPr>
            <a:r>
              <a:rPr lang="en" sz="1100"/>
              <a:t>Begin generic front-end layout and style - Jordan Taylor</a:t>
            </a:r>
            <a:endParaRPr sz="1100"/>
          </a:p>
          <a:p>
            <a:pPr indent="-298450" lvl="1" marL="914400" rtl="0" algn="l">
              <a:spcBef>
                <a:spcPts val="0"/>
              </a:spcBef>
              <a:spcAft>
                <a:spcPts val="0"/>
              </a:spcAft>
              <a:buSzPts val="1100"/>
              <a:buChar char="○"/>
            </a:pPr>
            <a:r>
              <a:rPr lang="en" sz="1100"/>
              <a:t>Sprint 3</a:t>
            </a:r>
            <a:endParaRPr sz="1100"/>
          </a:p>
          <a:p>
            <a:pPr indent="-298450" lvl="2" marL="1371600" rtl="0" algn="l">
              <a:spcBef>
                <a:spcPts val="0"/>
              </a:spcBef>
              <a:spcAft>
                <a:spcPts val="0"/>
              </a:spcAft>
              <a:buSzPts val="1100"/>
              <a:buChar char="■"/>
            </a:pPr>
            <a:r>
              <a:rPr lang="en" sz="1100"/>
              <a:t>Improve style and layout - Jordan Tayor</a:t>
            </a:r>
            <a:endParaRPr sz="1100"/>
          </a:p>
          <a:p>
            <a:pPr indent="-298450" lvl="2" marL="1371600" rtl="0" algn="l">
              <a:spcBef>
                <a:spcPts val="0"/>
              </a:spcBef>
              <a:spcAft>
                <a:spcPts val="0"/>
              </a:spcAft>
              <a:buSzPts val="1100"/>
              <a:buChar char="■"/>
            </a:pPr>
            <a:r>
              <a:rPr lang="en" sz="1100"/>
              <a:t>Implemented basic user types and permissions as well as management feature - Benjamin Ashton and Jonathan Scoresby</a:t>
            </a:r>
            <a:endParaRPr sz="1100"/>
          </a:p>
          <a:p>
            <a:pPr indent="-298450" lvl="2" marL="1371600" rtl="0" algn="l">
              <a:spcBef>
                <a:spcPts val="0"/>
              </a:spcBef>
              <a:spcAft>
                <a:spcPts val="0"/>
              </a:spcAft>
              <a:buSzPts val="1100"/>
              <a:buChar char="■"/>
            </a:pPr>
            <a:r>
              <a:rPr lang="en" sz="1100"/>
              <a:t>Create initial test files - Jordan Taylor</a:t>
            </a:r>
            <a:endParaRPr sz="1100"/>
          </a:p>
          <a:p>
            <a:pPr indent="-336550" lvl="0" marL="457200" rtl="0" algn="l">
              <a:spcBef>
                <a:spcPts val="0"/>
              </a:spcBef>
              <a:spcAft>
                <a:spcPts val="0"/>
              </a:spcAft>
              <a:buSzPts val="1700"/>
              <a:buChar char="●"/>
            </a:pPr>
            <a:r>
              <a:rPr lang="en" sz="1700"/>
              <a:t>Milestone 4</a:t>
            </a:r>
            <a:endParaRPr sz="1700"/>
          </a:p>
          <a:p>
            <a:pPr indent="-298450" lvl="1" marL="914400" rtl="0" algn="l">
              <a:spcBef>
                <a:spcPts val="0"/>
              </a:spcBef>
              <a:spcAft>
                <a:spcPts val="0"/>
              </a:spcAft>
              <a:buSzPts val="1100"/>
              <a:buChar char="○"/>
            </a:pPr>
            <a:r>
              <a:rPr lang="en" sz="1100"/>
              <a:t>Finalize functionality as well as front-end layout - Jonathan Scoresby</a:t>
            </a:r>
            <a:endParaRPr sz="1100"/>
          </a:p>
          <a:p>
            <a:pPr indent="0" lvl="0" marL="1371600" rtl="0" algn="l">
              <a:spcBef>
                <a:spcPts val="0"/>
              </a:spcBef>
              <a:spcAft>
                <a:spcPts val="0"/>
              </a:spcAft>
              <a:buNone/>
            </a:pPr>
            <a:r>
              <a:t/>
            </a:r>
            <a:endParaRPr sz="1100"/>
          </a:p>
          <a:p>
            <a:pPr indent="0" lvl="0" marL="0" rtl="0" algn="l">
              <a:spcBef>
                <a:spcPts val="0"/>
              </a:spcBef>
              <a:spcAft>
                <a:spcPts val="0"/>
              </a:spcAft>
              <a:buNone/>
            </a:pPr>
            <a:r>
              <a:t/>
            </a:r>
            <a:endParaRPr b="1" sz="1800"/>
          </a:p>
          <a:p>
            <a:pPr indent="0" lvl="0" marL="91440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9"/>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Manage User Type </a:t>
            </a:r>
            <a:endParaRPr/>
          </a:p>
        </p:txBody>
      </p:sp>
      <p:pic>
        <p:nvPicPr>
          <p:cNvPr id="732" name="Google Shape;732;p49"/>
          <p:cNvPicPr preferRelativeResize="0"/>
          <p:nvPr/>
        </p:nvPicPr>
        <p:blipFill>
          <a:blip r:embed="rId3">
            <a:alphaModFix/>
          </a:blip>
          <a:stretch>
            <a:fillRect/>
          </a:stretch>
        </p:blipFill>
        <p:spPr>
          <a:xfrm>
            <a:off x="233075" y="1001550"/>
            <a:ext cx="3825550" cy="1967544"/>
          </a:xfrm>
          <a:prstGeom prst="rect">
            <a:avLst/>
          </a:prstGeom>
          <a:noFill/>
          <a:ln>
            <a:noFill/>
          </a:ln>
        </p:spPr>
      </p:pic>
      <p:pic>
        <p:nvPicPr>
          <p:cNvPr id="733" name="Google Shape;733;p49"/>
          <p:cNvPicPr preferRelativeResize="0"/>
          <p:nvPr/>
        </p:nvPicPr>
        <p:blipFill rotWithShape="1">
          <a:blip r:embed="rId4">
            <a:alphaModFix/>
          </a:blip>
          <a:srcRect b="75198" l="10097" r="66733" t="0"/>
          <a:stretch/>
        </p:blipFill>
        <p:spPr>
          <a:xfrm>
            <a:off x="782875" y="3207825"/>
            <a:ext cx="2058624" cy="1588450"/>
          </a:xfrm>
          <a:prstGeom prst="rect">
            <a:avLst/>
          </a:prstGeom>
          <a:noFill/>
          <a:ln>
            <a:noFill/>
          </a:ln>
        </p:spPr>
      </p:pic>
      <p:pic>
        <p:nvPicPr>
          <p:cNvPr id="734" name="Google Shape;734;p49"/>
          <p:cNvPicPr preferRelativeResize="0"/>
          <p:nvPr/>
        </p:nvPicPr>
        <p:blipFill>
          <a:blip r:embed="rId5">
            <a:alphaModFix/>
          </a:blip>
          <a:stretch>
            <a:fillRect/>
          </a:stretch>
        </p:blipFill>
        <p:spPr>
          <a:xfrm>
            <a:off x="4116503" y="1001560"/>
            <a:ext cx="4794424" cy="29257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0"/>
          <p:cNvSpPr txBox="1"/>
          <p:nvPr/>
        </p:nvSpPr>
        <p:spPr>
          <a:xfrm>
            <a:off x="1014100" y="1181900"/>
            <a:ext cx="71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legreya Sans"/>
              <a:ea typeface="Alegreya Sans"/>
              <a:cs typeface="Alegreya Sans"/>
              <a:sym typeface="Alegreya Sans"/>
            </a:endParaRPr>
          </a:p>
        </p:txBody>
      </p:sp>
      <p:sp>
        <p:nvSpPr>
          <p:cNvPr id="740" name="Google Shape;740;p50"/>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Manage User Type </a:t>
            </a:r>
            <a:endParaRPr/>
          </a:p>
        </p:txBody>
      </p:sp>
      <p:pic>
        <p:nvPicPr>
          <p:cNvPr id="741" name="Google Shape;741;p50" title="manageusers.mp4">
            <a:hlinkClick r:id="rId3"/>
          </p:cNvPr>
          <p:cNvPicPr preferRelativeResize="0"/>
          <p:nvPr/>
        </p:nvPicPr>
        <p:blipFill>
          <a:blip r:embed="rId4">
            <a:alphaModFix/>
          </a:blip>
          <a:stretch>
            <a:fillRect/>
          </a:stretch>
        </p:blipFill>
        <p:spPr>
          <a:xfrm>
            <a:off x="2054114" y="1181900"/>
            <a:ext cx="5035775" cy="377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id="746" name="Google Shape;746;p51"/>
          <p:cNvPicPr preferRelativeResize="0"/>
          <p:nvPr/>
        </p:nvPicPr>
        <p:blipFill>
          <a:blip r:embed="rId3">
            <a:alphaModFix/>
          </a:blip>
          <a:stretch>
            <a:fillRect/>
          </a:stretch>
        </p:blipFill>
        <p:spPr>
          <a:xfrm>
            <a:off x="6977951" y="956025"/>
            <a:ext cx="1962349" cy="1980251"/>
          </a:xfrm>
          <a:prstGeom prst="rect">
            <a:avLst/>
          </a:prstGeom>
          <a:noFill/>
          <a:ln>
            <a:noFill/>
          </a:ln>
        </p:spPr>
      </p:pic>
      <p:sp>
        <p:nvSpPr>
          <p:cNvPr id="747" name="Google Shape;747;p51"/>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Player Orders Drink</a:t>
            </a:r>
            <a:endParaRPr/>
          </a:p>
        </p:txBody>
      </p:sp>
      <p:sp>
        <p:nvSpPr>
          <p:cNvPr id="748" name="Google Shape;748;p51"/>
          <p:cNvSpPr txBox="1"/>
          <p:nvPr/>
        </p:nvSpPr>
        <p:spPr>
          <a:xfrm>
            <a:off x="1014100" y="1181900"/>
            <a:ext cx="71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legreya Sans"/>
              <a:ea typeface="Alegreya Sans"/>
              <a:cs typeface="Alegreya Sans"/>
              <a:sym typeface="Alegreya Sans"/>
            </a:endParaRPr>
          </a:p>
        </p:txBody>
      </p:sp>
      <p:sp>
        <p:nvSpPr>
          <p:cNvPr id="749" name="Google Shape;749;p51"/>
          <p:cNvSpPr txBox="1"/>
          <p:nvPr/>
        </p:nvSpPr>
        <p:spPr>
          <a:xfrm>
            <a:off x="1878775" y="1288750"/>
            <a:ext cx="471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legreya Sans"/>
                <a:ea typeface="Alegreya Sans"/>
                <a:cs typeface="Alegreya Sans"/>
                <a:sym typeface="Alegreya Sans"/>
              </a:rPr>
              <a:t>Requirements Definition: </a:t>
            </a:r>
            <a:endParaRPr b="1">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2.4 Players must be able to add funds into their account.</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2.5 Players should be able to withdraw funds from their account.</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2.6Players must have the ability to buy a drink while on the course.</a:t>
            </a:r>
            <a:endParaRPr>
              <a:latin typeface="Alegreya Sans"/>
              <a:ea typeface="Alegreya Sans"/>
              <a:cs typeface="Alegreya Sans"/>
              <a:sym typeface="Alegreya Sans"/>
            </a:endParaRPr>
          </a:p>
        </p:txBody>
      </p:sp>
      <p:sp>
        <p:nvSpPr>
          <p:cNvPr id="750" name="Google Shape;750;p51"/>
          <p:cNvSpPr txBox="1"/>
          <p:nvPr/>
        </p:nvSpPr>
        <p:spPr>
          <a:xfrm>
            <a:off x="1744900" y="2415000"/>
            <a:ext cx="5499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legreya Sans"/>
                <a:ea typeface="Alegreya Sans"/>
                <a:cs typeface="Alegreya Sans"/>
                <a:sym typeface="Alegreya Sans"/>
              </a:rPr>
              <a:t>M</a:t>
            </a:r>
            <a:r>
              <a:rPr lang="en">
                <a:latin typeface="Alegreya Sans"/>
                <a:ea typeface="Alegreya Sans"/>
                <a:cs typeface="Alegreya Sans"/>
                <a:sym typeface="Alegreya Sans"/>
              </a:rPr>
              <a:t>ust have - database item, hole number field, select drink field, submit button, user’s name</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a:p>
            <a:pPr indent="0" lvl="0" marL="0" rtl="0" algn="l">
              <a:spcBef>
                <a:spcPts val="0"/>
              </a:spcBef>
              <a:spcAft>
                <a:spcPts val="0"/>
              </a:spcAft>
              <a:buNone/>
            </a:pPr>
            <a:r>
              <a:rPr b="1" lang="en">
                <a:latin typeface="Alegreya Sans"/>
                <a:ea typeface="Alegreya Sans"/>
                <a:cs typeface="Alegreya Sans"/>
                <a:sym typeface="Alegreya Sans"/>
              </a:rPr>
              <a:t>S</a:t>
            </a:r>
            <a:r>
              <a:rPr lang="en">
                <a:latin typeface="Alegreya Sans"/>
                <a:ea typeface="Alegreya Sans"/>
                <a:cs typeface="Alegreya Sans"/>
                <a:sym typeface="Alegreya Sans"/>
              </a:rPr>
              <a:t>hould have - Dynamic drink menu, User’s name automatically populated</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a:p>
            <a:pPr indent="0" lvl="0" marL="0" rtl="0" algn="l">
              <a:spcBef>
                <a:spcPts val="0"/>
              </a:spcBef>
              <a:spcAft>
                <a:spcPts val="0"/>
              </a:spcAft>
              <a:buNone/>
            </a:pPr>
            <a:r>
              <a:rPr b="1" lang="en">
                <a:latin typeface="Alegreya Sans"/>
                <a:ea typeface="Alegreya Sans"/>
                <a:cs typeface="Alegreya Sans"/>
                <a:sym typeface="Alegreya Sans"/>
              </a:rPr>
              <a:t>Co</a:t>
            </a:r>
            <a:r>
              <a:rPr lang="en">
                <a:latin typeface="Alegreya Sans"/>
                <a:ea typeface="Alegreya Sans"/>
                <a:cs typeface="Alegreya Sans"/>
                <a:sym typeface="Alegreya Sans"/>
              </a:rPr>
              <a:t>uld have - Crispy form layout, Custom SVG illustration</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a:p>
            <a:pPr indent="0" lvl="0" marL="0" rtl="0" algn="l">
              <a:spcBef>
                <a:spcPts val="0"/>
              </a:spcBef>
              <a:spcAft>
                <a:spcPts val="0"/>
              </a:spcAft>
              <a:buNone/>
            </a:pPr>
            <a:r>
              <a:rPr b="1" lang="en">
                <a:latin typeface="Alegreya Sans"/>
                <a:ea typeface="Alegreya Sans"/>
                <a:cs typeface="Alegreya Sans"/>
                <a:sym typeface="Alegreya Sans"/>
              </a:rPr>
              <a:t>W</a:t>
            </a:r>
            <a:r>
              <a:rPr lang="en">
                <a:latin typeface="Alegreya Sans"/>
                <a:ea typeface="Alegreya Sans"/>
                <a:cs typeface="Alegreya Sans"/>
                <a:sym typeface="Alegreya Sans"/>
              </a:rPr>
              <a:t>on't have (this time) - Toast/Snackbar notifications, SVG animation</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p:txBody>
      </p:sp>
      <p:sp>
        <p:nvSpPr>
          <p:cNvPr id="751" name="Google Shape;751;p51"/>
          <p:cNvSpPr txBox="1"/>
          <p:nvPr/>
        </p:nvSpPr>
        <p:spPr>
          <a:xfrm>
            <a:off x="7196675" y="4572000"/>
            <a:ext cx="17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@author: Jordan Taylor</a:t>
            </a:r>
            <a:endParaRPr>
              <a:latin typeface="Alegreya Sans"/>
              <a:ea typeface="Alegreya Sans"/>
              <a:cs typeface="Alegreya Sans"/>
              <a:sym typeface="Alegrey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2"/>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Player Orders Drink</a:t>
            </a:r>
            <a:endParaRPr/>
          </a:p>
        </p:txBody>
      </p:sp>
      <p:sp>
        <p:nvSpPr>
          <p:cNvPr id="757" name="Google Shape;757;p52"/>
          <p:cNvSpPr txBox="1"/>
          <p:nvPr/>
        </p:nvSpPr>
        <p:spPr>
          <a:xfrm>
            <a:off x="409800" y="981225"/>
            <a:ext cx="8324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legreya Sans"/>
                <a:ea typeface="Alegreya Sans"/>
                <a:cs typeface="Alegreya Sans"/>
                <a:sym typeface="Alegreya Sans"/>
              </a:rPr>
              <a:t>Functionality </a:t>
            </a:r>
            <a:r>
              <a:rPr lang="en">
                <a:latin typeface="Alegreya Sans"/>
                <a:ea typeface="Alegreya Sans"/>
                <a:cs typeface="Alegreya Sans"/>
                <a:sym typeface="Alegreya Sans"/>
              </a:rPr>
              <a:t>– The system allows the user to enter their current hole number (location) and to select a drink. The drink menu dynamically updates when the manager makes changes. On ordering, the system evaluates if the user has sufficient funds. A success message is displayed if so, otherwise the user is directed to deposit more funds.</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a:p>
            <a:pPr indent="0" lvl="0" marL="0" rtl="0" algn="l">
              <a:spcBef>
                <a:spcPts val="0"/>
              </a:spcBef>
              <a:spcAft>
                <a:spcPts val="0"/>
              </a:spcAft>
              <a:buNone/>
            </a:pPr>
            <a:r>
              <a:rPr b="1" lang="en">
                <a:latin typeface="Alegreya Sans"/>
                <a:ea typeface="Alegreya Sans"/>
                <a:cs typeface="Alegreya Sans"/>
                <a:sym typeface="Alegreya Sans"/>
              </a:rPr>
              <a:t>Usability </a:t>
            </a:r>
            <a:r>
              <a:rPr lang="en">
                <a:latin typeface="Alegreya Sans"/>
                <a:ea typeface="Alegreya Sans"/>
                <a:cs typeface="Alegreya Sans"/>
                <a:sym typeface="Alegreya Sans"/>
              </a:rPr>
              <a:t>– Defines its aesthetics and accessibility, how the human and machine interfaces are accessed and laid out. How do other systems, processes or human users interact and use the new system?</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The human interface is straightforward. The user selects “Order a Drink” from the player menu OR navigates to the Tavern tab. The options are clearly outlined. The machine serves an HTML page only if the user is authenticated.</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a:p>
            <a:pPr indent="0" lvl="0" marL="0" rtl="0" algn="l">
              <a:spcBef>
                <a:spcPts val="0"/>
              </a:spcBef>
              <a:spcAft>
                <a:spcPts val="0"/>
              </a:spcAft>
              <a:buNone/>
            </a:pPr>
            <a:r>
              <a:rPr b="1" lang="en">
                <a:latin typeface="Alegreya Sans"/>
                <a:ea typeface="Alegreya Sans"/>
                <a:cs typeface="Alegreya Sans"/>
                <a:sym typeface="Alegreya Sans"/>
              </a:rPr>
              <a:t>Reliability </a:t>
            </a:r>
            <a:r>
              <a:rPr lang="en">
                <a:latin typeface="Alegreya Sans"/>
                <a:ea typeface="Alegreya Sans"/>
                <a:cs typeface="Alegreya Sans"/>
                <a:sym typeface="Alegreya Sans"/>
              </a:rPr>
              <a:t>– The insufficient funds error message clearly directs the user to specific steps. As long as the user is connected to the network, they will receive drink services. URL testing confirms page will be valid.</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a:p>
            <a:pPr indent="0" lvl="0" marL="0" rtl="0" algn="l">
              <a:spcBef>
                <a:spcPts val="0"/>
              </a:spcBef>
              <a:spcAft>
                <a:spcPts val="0"/>
              </a:spcAft>
              <a:buNone/>
            </a:pPr>
            <a:r>
              <a:rPr b="1" lang="en">
                <a:latin typeface="Alegreya Sans"/>
                <a:ea typeface="Alegreya Sans"/>
                <a:cs typeface="Alegreya Sans"/>
                <a:sym typeface="Alegreya Sans"/>
              </a:rPr>
              <a:t>Performance </a:t>
            </a:r>
            <a:r>
              <a:rPr lang="en">
                <a:latin typeface="Alegreya Sans"/>
                <a:ea typeface="Alegreya Sans"/>
                <a:cs typeface="Alegreya Sans"/>
                <a:sym typeface="Alegreya Sans"/>
              </a:rPr>
              <a:t>– The system responds instantaneously when a drink is ordered, serving either success or error messages. This allows greater user efficiency.</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a:p>
            <a:pPr indent="0" lvl="0" marL="0" rtl="0" algn="l">
              <a:spcBef>
                <a:spcPts val="0"/>
              </a:spcBef>
              <a:spcAft>
                <a:spcPts val="0"/>
              </a:spcAft>
              <a:buNone/>
            </a:pPr>
            <a:r>
              <a:rPr b="1" lang="en">
                <a:latin typeface="Alegreya Sans"/>
                <a:ea typeface="Alegreya Sans"/>
                <a:cs typeface="Alegreya Sans"/>
                <a:sym typeface="Alegreya Sans"/>
              </a:rPr>
              <a:t>Supportability </a:t>
            </a:r>
            <a:r>
              <a:rPr lang="en">
                <a:latin typeface="Alegreya Sans"/>
                <a:ea typeface="Alegreya Sans"/>
                <a:cs typeface="Alegreya Sans"/>
                <a:sym typeface="Alegreya Sans"/>
              </a:rPr>
              <a:t>– The menu page extends a base template page, allowing any styling changes to be global. The dynamic drink menu updates automatically when a new drink is added.</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p:txBody>
      </p:sp>
      <p:sp>
        <p:nvSpPr>
          <p:cNvPr id="758" name="Google Shape;758;p52"/>
          <p:cNvSpPr txBox="1"/>
          <p:nvPr/>
        </p:nvSpPr>
        <p:spPr>
          <a:xfrm>
            <a:off x="7196675" y="4572000"/>
            <a:ext cx="17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@author: Jordan Taylor</a:t>
            </a:r>
            <a:endParaRPr>
              <a:latin typeface="Alegreya Sans"/>
              <a:ea typeface="Alegreya Sans"/>
              <a:cs typeface="Alegreya Sans"/>
              <a:sym typeface="Alegrey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53"/>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Player Orders Drink</a:t>
            </a:r>
            <a:endParaRPr/>
          </a:p>
        </p:txBody>
      </p:sp>
      <p:pic>
        <p:nvPicPr>
          <p:cNvPr id="764" name="Google Shape;764;p53"/>
          <p:cNvPicPr preferRelativeResize="0"/>
          <p:nvPr/>
        </p:nvPicPr>
        <p:blipFill>
          <a:blip r:embed="rId3">
            <a:alphaModFix/>
          </a:blip>
          <a:stretch>
            <a:fillRect/>
          </a:stretch>
        </p:blipFill>
        <p:spPr>
          <a:xfrm>
            <a:off x="5494925" y="1743363"/>
            <a:ext cx="2182550" cy="1482125"/>
          </a:xfrm>
          <a:prstGeom prst="rect">
            <a:avLst/>
          </a:prstGeom>
          <a:noFill/>
          <a:ln>
            <a:noFill/>
          </a:ln>
        </p:spPr>
      </p:pic>
      <p:sp>
        <p:nvSpPr>
          <p:cNvPr id="765" name="Google Shape;765;p53"/>
          <p:cNvSpPr txBox="1"/>
          <p:nvPr/>
        </p:nvSpPr>
        <p:spPr>
          <a:xfrm>
            <a:off x="1014100" y="1181900"/>
            <a:ext cx="71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legreya Sans"/>
              <a:ea typeface="Alegreya Sans"/>
              <a:cs typeface="Alegreya Sans"/>
              <a:sym typeface="Alegreya Sans"/>
            </a:endParaRPr>
          </a:p>
        </p:txBody>
      </p:sp>
      <p:sp>
        <p:nvSpPr>
          <p:cNvPr id="766" name="Google Shape;766;p53"/>
          <p:cNvSpPr txBox="1"/>
          <p:nvPr/>
        </p:nvSpPr>
        <p:spPr>
          <a:xfrm>
            <a:off x="830500" y="1137575"/>
            <a:ext cx="3496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legreya Sans"/>
                <a:ea typeface="Alegreya Sans"/>
                <a:cs typeface="Alegreya Sans"/>
                <a:sym typeface="Alegreya Sans"/>
              </a:rPr>
              <a:t>Timeline</a:t>
            </a:r>
            <a:endParaRPr b="1">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9/14 Erik created use case diagram</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10/4 Erik uploaded the high-fidelity prototype</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10/13 Jonathan created Django drinks model</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10/25 Erik created drink menu page</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10/26 Erik worked on ordering drink option</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11/5-7 Erik continued drink menu</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11/6 Jordan edited page layout</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11/7 Jordan added user authentication to menu</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11/12 Erik conducted drink unit testing</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12/4 Jonathan added error/success messages</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12/5 Jordan formatted error/success messages</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p:txBody>
      </p:sp>
      <p:sp>
        <p:nvSpPr>
          <p:cNvPr id="767" name="Google Shape;767;p53"/>
          <p:cNvSpPr txBox="1"/>
          <p:nvPr/>
        </p:nvSpPr>
        <p:spPr>
          <a:xfrm>
            <a:off x="7196675" y="4572000"/>
            <a:ext cx="17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@author: Jordan Taylor</a:t>
            </a:r>
            <a:endParaRPr>
              <a:latin typeface="Alegreya Sans"/>
              <a:ea typeface="Alegreya Sans"/>
              <a:cs typeface="Alegreya Sans"/>
              <a:sym typeface="Alegrey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54"/>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Player Orders Drink</a:t>
            </a:r>
            <a:endParaRPr/>
          </a:p>
        </p:txBody>
      </p:sp>
      <p:pic>
        <p:nvPicPr>
          <p:cNvPr id="773" name="Google Shape;773;p54"/>
          <p:cNvPicPr preferRelativeResize="0"/>
          <p:nvPr/>
        </p:nvPicPr>
        <p:blipFill>
          <a:blip r:embed="rId3">
            <a:alphaModFix/>
          </a:blip>
          <a:stretch>
            <a:fillRect/>
          </a:stretch>
        </p:blipFill>
        <p:spPr>
          <a:xfrm>
            <a:off x="642050" y="1785050"/>
            <a:ext cx="4079100" cy="2689925"/>
          </a:xfrm>
          <a:prstGeom prst="rect">
            <a:avLst/>
          </a:prstGeom>
          <a:noFill/>
          <a:ln>
            <a:noFill/>
          </a:ln>
        </p:spPr>
      </p:pic>
      <p:pic>
        <p:nvPicPr>
          <p:cNvPr id="774" name="Google Shape;774;p54" title="Player Drink-hifi.mp4">
            <a:hlinkClick r:id="rId4"/>
          </p:cNvPr>
          <p:cNvPicPr preferRelativeResize="0"/>
          <p:nvPr/>
        </p:nvPicPr>
        <p:blipFill>
          <a:blip r:embed="rId5">
            <a:alphaModFix/>
          </a:blip>
          <a:stretch>
            <a:fillRect/>
          </a:stretch>
        </p:blipFill>
        <p:spPr>
          <a:xfrm>
            <a:off x="5219275" y="1941475"/>
            <a:ext cx="3722923" cy="2039852"/>
          </a:xfrm>
          <a:prstGeom prst="rect">
            <a:avLst/>
          </a:prstGeom>
          <a:noFill/>
          <a:ln>
            <a:noFill/>
          </a:ln>
        </p:spPr>
      </p:pic>
      <p:sp>
        <p:nvSpPr>
          <p:cNvPr id="775" name="Google Shape;775;p54"/>
          <p:cNvSpPr txBox="1"/>
          <p:nvPr/>
        </p:nvSpPr>
        <p:spPr>
          <a:xfrm>
            <a:off x="6491100" y="1384850"/>
            <a:ext cx="12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Alegreya Sans"/>
                <a:ea typeface="Alegreya Sans"/>
                <a:cs typeface="Alegreya Sans"/>
                <a:sym typeface="Alegreya Sans"/>
                <a:hlinkClick r:id="rId6"/>
              </a:rPr>
              <a:t>Hi-Fi Prototype</a:t>
            </a:r>
            <a:endParaRPr>
              <a:latin typeface="Alegreya Sans"/>
              <a:ea typeface="Alegreya Sans"/>
              <a:cs typeface="Alegreya Sans"/>
              <a:sym typeface="Alegreya Sans"/>
            </a:endParaRPr>
          </a:p>
        </p:txBody>
      </p:sp>
      <p:sp>
        <p:nvSpPr>
          <p:cNvPr id="776" name="Google Shape;776;p54"/>
          <p:cNvSpPr txBox="1"/>
          <p:nvPr/>
        </p:nvSpPr>
        <p:spPr>
          <a:xfrm>
            <a:off x="1996725" y="1270000"/>
            <a:ext cx="19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Alegreya Sans"/>
                <a:ea typeface="Alegreya Sans"/>
                <a:cs typeface="Alegreya Sans"/>
                <a:sym typeface="Alegreya Sans"/>
                <a:hlinkClick r:id="rId7"/>
              </a:rPr>
              <a:t>Use Case Diagram</a:t>
            </a:r>
            <a:endParaRPr>
              <a:latin typeface="Alegreya Sans"/>
              <a:ea typeface="Alegreya Sans"/>
              <a:cs typeface="Alegreya Sans"/>
              <a:sym typeface="Alegreya Sans"/>
            </a:endParaRPr>
          </a:p>
        </p:txBody>
      </p:sp>
      <p:sp>
        <p:nvSpPr>
          <p:cNvPr id="777" name="Google Shape;777;p54"/>
          <p:cNvSpPr txBox="1"/>
          <p:nvPr/>
        </p:nvSpPr>
        <p:spPr>
          <a:xfrm>
            <a:off x="7196675" y="4572000"/>
            <a:ext cx="17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@author: Jordan Taylor</a:t>
            </a:r>
            <a:endParaRPr>
              <a:latin typeface="Alegreya Sans"/>
              <a:ea typeface="Alegreya Sans"/>
              <a:cs typeface="Alegreya Sans"/>
              <a:sym typeface="Alegrey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5"/>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Player Orders Drink</a:t>
            </a:r>
            <a:endParaRPr/>
          </a:p>
        </p:txBody>
      </p:sp>
      <p:pic>
        <p:nvPicPr>
          <p:cNvPr id="783" name="Google Shape;783;p55" title="Player Drink-web.mp4">
            <a:hlinkClick r:id="rId3"/>
          </p:cNvPr>
          <p:cNvPicPr preferRelativeResize="0"/>
          <p:nvPr/>
        </p:nvPicPr>
        <p:blipFill>
          <a:blip r:embed="rId4">
            <a:alphaModFix/>
          </a:blip>
          <a:stretch>
            <a:fillRect/>
          </a:stretch>
        </p:blipFill>
        <p:spPr>
          <a:xfrm>
            <a:off x="434625" y="1708675"/>
            <a:ext cx="3918648" cy="2147100"/>
          </a:xfrm>
          <a:prstGeom prst="rect">
            <a:avLst/>
          </a:prstGeom>
          <a:noFill/>
          <a:ln>
            <a:noFill/>
          </a:ln>
        </p:spPr>
      </p:pic>
      <p:pic>
        <p:nvPicPr>
          <p:cNvPr id="784" name="Google Shape;784;p55" title="Player Drink-mobile.mp4">
            <a:hlinkClick r:id="rId5"/>
          </p:cNvPr>
          <p:cNvPicPr preferRelativeResize="0"/>
          <p:nvPr/>
        </p:nvPicPr>
        <p:blipFill>
          <a:blip r:embed="rId6">
            <a:alphaModFix/>
          </a:blip>
          <a:stretch>
            <a:fillRect/>
          </a:stretch>
        </p:blipFill>
        <p:spPr>
          <a:xfrm>
            <a:off x="4759650" y="1708675"/>
            <a:ext cx="3918648" cy="2147098"/>
          </a:xfrm>
          <a:prstGeom prst="rect">
            <a:avLst/>
          </a:prstGeom>
          <a:noFill/>
          <a:ln>
            <a:noFill/>
          </a:ln>
        </p:spPr>
      </p:pic>
      <p:sp>
        <p:nvSpPr>
          <p:cNvPr id="785" name="Google Shape;785;p55"/>
          <p:cNvSpPr txBox="1"/>
          <p:nvPr/>
        </p:nvSpPr>
        <p:spPr>
          <a:xfrm>
            <a:off x="1658050" y="1164175"/>
            <a:ext cx="13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Web View Demo</a:t>
            </a:r>
            <a:endParaRPr>
              <a:latin typeface="Alegreya Sans"/>
              <a:ea typeface="Alegreya Sans"/>
              <a:cs typeface="Alegreya Sans"/>
              <a:sym typeface="Alegreya Sans"/>
            </a:endParaRPr>
          </a:p>
        </p:txBody>
      </p:sp>
      <p:sp>
        <p:nvSpPr>
          <p:cNvPr id="786" name="Google Shape;786;p55"/>
          <p:cNvSpPr txBox="1"/>
          <p:nvPr/>
        </p:nvSpPr>
        <p:spPr>
          <a:xfrm>
            <a:off x="6046600" y="1192400"/>
            <a:ext cx="15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Mobile View Demo</a:t>
            </a:r>
            <a:endParaRPr>
              <a:latin typeface="Alegreya Sans"/>
              <a:ea typeface="Alegreya Sans"/>
              <a:cs typeface="Alegreya Sans"/>
              <a:sym typeface="Alegreya Sans"/>
            </a:endParaRPr>
          </a:p>
        </p:txBody>
      </p:sp>
      <p:sp>
        <p:nvSpPr>
          <p:cNvPr id="787" name="Google Shape;787;p55"/>
          <p:cNvSpPr txBox="1"/>
          <p:nvPr/>
        </p:nvSpPr>
        <p:spPr>
          <a:xfrm>
            <a:off x="7196675" y="4572000"/>
            <a:ext cx="17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@author: Jordan Taylor</a:t>
            </a:r>
            <a:endParaRPr>
              <a:latin typeface="Alegreya Sans"/>
              <a:ea typeface="Alegreya Sans"/>
              <a:cs typeface="Alegreya Sans"/>
              <a:sym typeface="Alegrey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6"/>
          <p:cNvSpPr txBox="1"/>
          <p:nvPr>
            <p:ph idx="4294967295" type="ctrTitle"/>
          </p:nvPr>
        </p:nvSpPr>
        <p:spPr>
          <a:xfrm>
            <a:off x="3151175" y="117525"/>
            <a:ext cx="5021400" cy="5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380"/>
              <a:t>Resources</a:t>
            </a:r>
            <a:endParaRPr sz="4380"/>
          </a:p>
        </p:txBody>
      </p:sp>
      <p:sp>
        <p:nvSpPr>
          <p:cNvPr id="793" name="Google Shape;793;p56"/>
          <p:cNvSpPr txBox="1"/>
          <p:nvPr>
            <p:ph idx="2" type="body"/>
          </p:nvPr>
        </p:nvSpPr>
        <p:spPr>
          <a:xfrm>
            <a:off x="793250" y="1341300"/>
            <a:ext cx="7632300" cy="25818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Char char="✣"/>
            </a:pPr>
            <a:r>
              <a:rPr lang="en"/>
              <a:t>Atlassian. (n.d.). </a:t>
            </a:r>
            <a:r>
              <a:rPr i="1" lang="en"/>
              <a:t>What is agile? Atlassian</a:t>
            </a:r>
            <a:r>
              <a:rPr lang="en"/>
              <a:t>. Retrieved December 5, 2021, from </a:t>
            </a:r>
            <a:r>
              <a:rPr lang="en" u="sng">
                <a:solidFill>
                  <a:schemeClr val="hlink"/>
                </a:solidFill>
                <a:hlinkClick r:id="rId3"/>
              </a:rPr>
              <a:t>https://www.atlassian.com/agile</a:t>
            </a:r>
            <a:r>
              <a:rPr lang="en"/>
              <a:t>.</a:t>
            </a:r>
            <a:endParaRPr/>
          </a:p>
          <a:p>
            <a:pPr indent="-298450" lvl="0" marL="457200" rtl="0" algn="l">
              <a:spcBef>
                <a:spcPts val="0"/>
              </a:spcBef>
              <a:spcAft>
                <a:spcPts val="0"/>
              </a:spcAft>
              <a:buSzPts val="1100"/>
              <a:buChar char="✣"/>
            </a:pPr>
            <a:r>
              <a:rPr lang="en"/>
              <a:t>Bootstrap Team. (n.d.). </a:t>
            </a:r>
            <a:r>
              <a:rPr i="1" lang="en"/>
              <a:t>Introduction (Bootstrap 5). </a:t>
            </a:r>
            <a:r>
              <a:rPr lang="en"/>
              <a:t>Retrieved December 5, 2021 from </a:t>
            </a:r>
            <a:r>
              <a:rPr lang="en" u="sng">
                <a:solidFill>
                  <a:schemeClr val="hlink"/>
                </a:solidFill>
                <a:hlinkClick r:id="rId4"/>
              </a:rPr>
              <a:t>https://getbootstrap.com/docs/5.0/getting-started/introduction/</a:t>
            </a:r>
            <a:endParaRPr/>
          </a:p>
          <a:p>
            <a:pPr indent="-298450" lvl="0" marL="457200" rtl="0" algn="l">
              <a:spcBef>
                <a:spcPts val="0"/>
              </a:spcBef>
              <a:spcAft>
                <a:spcPts val="0"/>
              </a:spcAft>
              <a:buSzPts val="1100"/>
              <a:buChar char="✣"/>
            </a:pPr>
            <a:r>
              <a:rPr lang="en"/>
              <a:t>Django Software Foundation. (n.d.). </a:t>
            </a:r>
            <a:r>
              <a:rPr i="1" lang="en"/>
              <a:t>Django Documentation . </a:t>
            </a:r>
            <a:r>
              <a:rPr lang="en"/>
              <a:t> Retrieved December 5, 2021 from </a:t>
            </a:r>
            <a:r>
              <a:rPr lang="en" u="sng">
                <a:hlinkClick r:id="rId5"/>
              </a:rPr>
              <a:t>https://docs.djangoproject.com/en/3.2/</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en"/>
              <a:t>Django Software Foundation. (n.d.). </a:t>
            </a:r>
            <a:r>
              <a:rPr i="1" lang="en"/>
              <a:t>Writing and running tests. </a:t>
            </a:r>
            <a:r>
              <a:rPr lang="en"/>
              <a:t>Retrieved December 5, 2021 from </a:t>
            </a:r>
            <a:r>
              <a:rPr lang="en" u="sng">
                <a:hlinkClick r:id="rId6"/>
              </a:rPr>
              <a:t>https://docs.djangoproject.com/en/3.2/topics/testing/overview/</a:t>
            </a:r>
            <a:endParaRPr/>
          </a:p>
          <a:p>
            <a:pPr indent="-298450" lvl="0" marL="457200" rtl="0" algn="l">
              <a:spcBef>
                <a:spcPts val="0"/>
              </a:spcBef>
              <a:spcAft>
                <a:spcPts val="0"/>
              </a:spcAft>
              <a:buSzPts val="1100"/>
              <a:buChar char="✣"/>
            </a:pPr>
            <a:r>
              <a:rPr lang="en"/>
              <a:t>Django Software Foundation. (n.d.). </a:t>
            </a:r>
            <a:r>
              <a:rPr i="1" lang="en"/>
              <a:t>Django User Management.</a:t>
            </a:r>
            <a:r>
              <a:rPr lang="en"/>
              <a:t> Retrieved December 5, 2021 from </a:t>
            </a:r>
            <a:r>
              <a:rPr lang="en" u="sng">
                <a:hlinkClick r:id="rId7"/>
              </a:rPr>
              <a:t>https://realpython.com/django-user-management/</a:t>
            </a:r>
            <a:endParaRPr/>
          </a:p>
          <a:p>
            <a:pPr indent="-298450" lvl="0" marL="457200" rtl="0" algn="l">
              <a:spcBef>
                <a:spcPts val="0"/>
              </a:spcBef>
              <a:spcAft>
                <a:spcPts val="0"/>
              </a:spcAft>
              <a:buSzPts val="1100"/>
              <a:buChar char="✣"/>
            </a:pPr>
            <a:r>
              <a:rPr lang="en"/>
              <a:t>Extending Django </a:t>
            </a:r>
            <a:r>
              <a:rPr lang="en"/>
              <a:t>User</a:t>
            </a:r>
            <a:r>
              <a:rPr lang="en"/>
              <a:t> Model    </a:t>
            </a:r>
            <a:r>
              <a:rPr lang="en" u="sng">
                <a:solidFill>
                  <a:schemeClr val="hlink"/>
                </a:solidFill>
                <a:hlinkClick r:id="rId8"/>
              </a:rPr>
              <a:t>https://simpleisbetterthancomplex.com/tutorial/2016/07/22/how-to-extend-django-user-model.html#onetoone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9"/>
          <p:cNvSpPr txBox="1"/>
          <p:nvPr>
            <p:ph idx="5" type="subTitle"/>
          </p:nvPr>
        </p:nvSpPr>
        <p:spPr>
          <a:xfrm>
            <a:off x="4685763" y="1336914"/>
            <a:ext cx="3672000" cy="2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Adapting Agile Practices</a:t>
            </a:r>
            <a:endParaRPr/>
          </a:p>
        </p:txBody>
      </p:sp>
      <p:sp>
        <p:nvSpPr>
          <p:cNvPr id="555" name="Google Shape;555;p39"/>
          <p:cNvSpPr txBox="1"/>
          <p:nvPr>
            <p:ph idx="2" type="subTitle"/>
          </p:nvPr>
        </p:nvSpPr>
        <p:spPr>
          <a:xfrm>
            <a:off x="656065" y="1345689"/>
            <a:ext cx="3672000" cy="2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Major Design Decisions</a:t>
            </a:r>
            <a:endParaRPr/>
          </a:p>
        </p:txBody>
      </p:sp>
      <p:sp>
        <p:nvSpPr>
          <p:cNvPr id="556" name="Google Shape;556;p39"/>
          <p:cNvSpPr txBox="1"/>
          <p:nvPr>
            <p:ph idx="4" type="subTitle"/>
          </p:nvPr>
        </p:nvSpPr>
        <p:spPr>
          <a:xfrm>
            <a:off x="4905900" y="1840627"/>
            <a:ext cx="36720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Scrum/Standup Meetings : Helped keep team members accountable and on track</a:t>
            </a:r>
            <a:endParaRPr/>
          </a:p>
        </p:txBody>
      </p:sp>
      <p:sp>
        <p:nvSpPr>
          <p:cNvPr id="557" name="Google Shape;557;p39"/>
          <p:cNvSpPr txBox="1"/>
          <p:nvPr>
            <p:ph idx="15"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558" name="Google Shape;558;p39"/>
          <p:cNvSpPr txBox="1"/>
          <p:nvPr>
            <p:ph idx="1" type="subTitle"/>
          </p:nvPr>
        </p:nvSpPr>
        <p:spPr>
          <a:xfrm>
            <a:off x="0" y="1519525"/>
            <a:ext cx="4539300" cy="127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Django: Web development framework to do a lot of heavy lifting such as authentication, unit tests,  and database setup.  Developers </a:t>
            </a:r>
            <a:r>
              <a:rPr lang="en"/>
              <a:t>familiar with Django.</a:t>
            </a:r>
            <a:r>
              <a:rPr lang="en"/>
              <a:t> </a:t>
            </a:r>
            <a:endParaRPr/>
          </a:p>
        </p:txBody>
      </p:sp>
      <p:sp>
        <p:nvSpPr>
          <p:cNvPr id="559" name="Google Shape;559;p39"/>
          <p:cNvSpPr/>
          <p:nvPr/>
        </p:nvSpPr>
        <p:spPr>
          <a:xfrm>
            <a:off x="2839941" y="2083798"/>
            <a:ext cx="2350" cy="4350"/>
          </a:xfrm>
          <a:custGeom>
            <a:rect b="b" l="l" r="r" t="t"/>
            <a:pathLst>
              <a:path extrusionOk="0" h="174" w="94">
                <a:moveTo>
                  <a:pt x="94" y="174"/>
                </a:moveTo>
                <a:cubicBezTo>
                  <a:pt x="67" y="107"/>
                  <a:pt x="81" y="1"/>
                  <a:pt x="1" y="1"/>
                </a:cubicBezTo>
                <a:cubicBezTo>
                  <a:pt x="27" y="67"/>
                  <a:pt x="1" y="174"/>
                  <a:pt x="94" y="174"/>
                </a:cubicBezTo>
                <a:close/>
              </a:path>
            </a:pathLst>
          </a:custGeom>
          <a:solidFill>
            <a:srgbClr val="F89D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txBox="1"/>
          <p:nvPr>
            <p:ph idx="4" type="subTitle"/>
          </p:nvPr>
        </p:nvSpPr>
        <p:spPr>
          <a:xfrm>
            <a:off x="4905900" y="2496427"/>
            <a:ext cx="36720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Spring</a:t>
            </a:r>
            <a:r>
              <a:rPr lang="en"/>
              <a:t> Plannings : Layed out a timeline to follow and keep the project on track</a:t>
            </a:r>
            <a:endParaRPr/>
          </a:p>
        </p:txBody>
      </p:sp>
      <p:sp>
        <p:nvSpPr>
          <p:cNvPr id="561" name="Google Shape;561;p39"/>
          <p:cNvSpPr txBox="1"/>
          <p:nvPr>
            <p:ph idx="4" type="subTitle"/>
          </p:nvPr>
        </p:nvSpPr>
        <p:spPr>
          <a:xfrm>
            <a:off x="4905900" y="3122802"/>
            <a:ext cx="36720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Backlog: List of current tickets/tasks to be </a:t>
            </a:r>
            <a:r>
              <a:rPr lang="en"/>
              <a:t>focused on by the development team</a:t>
            </a:r>
            <a:r>
              <a:rPr lang="en"/>
              <a:t> </a:t>
            </a:r>
            <a:endParaRPr/>
          </a:p>
        </p:txBody>
      </p:sp>
      <p:sp>
        <p:nvSpPr>
          <p:cNvPr id="562" name="Google Shape;562;p39"/>
          <p:cNvSpPr txBox="1"/>
          <p:nvPr>
            <p:ph idx="4" type="subTitle"/>
          </p:nvPr>
        </p:nvSpPr>
        <p:spPr>
          <a:xfrm>
            <a:off x="4905900" y="3749177"/>
            <a:ext cx="36720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Agile Development: Smaller/Incremental portions of the project with regular feedback</a:t>
            </a:r>
            <a:endParaRPr/>
          </a:p>
        </p:txBody>
      </p:sp>
      <p:sp>
        <p:nvSpPr>
          <p:cNvPr id="563" name="Google Shape;563;p39"/>
          <p:cNvSpPr txBox="1"/>
          <p:nvPr>
            <p:ph idx="1" type="subTitle"/>
          </p:nvPr>
        </p:nvSpPr>
        <p:spPr>
          <a:xfrm>
            <a:off x="0" y="2761025"/>
            <a:ext cx="4356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 Frontend framework that focuses on mobile support. Mobile </a:t>
            </a:r>
            <a:r>
              <a:rPr lang="en"/>
              <a:t>accessibility</a:t>
            </a:r>
            <a:r>
              <a:rPr lang="en"/>
              <a:t> desired by customer. The d</a:t>
            </a:r>
            <a:r>
              <a:rPr lang="en"/>
              <a:t>evelopment </a:t>
            </a:r>
            <a:r>
              <a:rPr lang="en"/>
              <a:t>team was also comfortable with implementing and using Bootstrap.</a:t>
            </a:r>
            <a:endParaRPr/>
          </a:p>
        </p:txBody>
      </p:sp>
      <p:sp>
        <p:nvSpPr>
          <p:cNvPr id="564" name="Google Shape;564;p39"/>
          <p:cNvSpPr txBox="1"/>
          <p:nvPr>
            <p:ph idx="1" type="subTitle"/>
          </p:nvPr>
        </p:nvSpPr>
        <p:spPr>
          <a:xfrm>
            <a:off x="0" y="3652575"/>
            <a:ext cx="3672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 Used for version control as well as for tracking tasks/issues on a project board.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57"/>
          <p:cNvSpPr txBox="1"/>
          <p:nvPr>
            <p:ph idx="4294967295" type="ctrTitle"/>
          </p:nvPr>
        </p:nvSpPr>
        <p:spPr>
          <a:xfrm>
            <a:off x="3151175" y="117525"/>
            <a:ext cx="5021400" cy="5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380"/>
              <a:t>Resources</a:t>
            </a:r>
            <a:endParaRPr sz="4380"/>
          </a:p>
        </p:txBody>
      </p:sp>
      <p:sp>
        <p:nvSpPr>
          <p:cNvPr id="799" name="Google Shape;799;p57"/>
          <p:cNvSpPr txBox="1"/>
          <p:nvPr>
            <p:ph idx="2" type="body"/>
          </p:nvPr>
        </p:nvSpPr>
        <p:spPr>
          <a:xfrm>
            <a:off x="793250" y="1341300"/>
            <a:ext cx="7632300" cy="2581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Freitas, V. (8/13/2018). </a:t>
            </a:r>
            <a:r>
              <a:rPr i="1" lang="en"/>
              <a:t>How to Use Bootstrap 4 Forms With Django. </a:t>
            </a:r>
            <a:r>
              <a:rPr lang="en"/>
              <a:t>Retrieved December 5, 2021 from </a:t>
            </a:r>
            <a:r>
              <a:rPr lang="en" u="sng">
                <a:solidFill>
                  <a:schemeClr val="hlink"/>
                </a:solidFill>
                <a:hlinkClick r:id="rId3"/>
              </a:rPr>
              <a:t>https://simpleisbetterthancomplex.com/tutorial/2018/08/13/how-to-use-bootstrap-4-forms-with-django.html</a:t>
            </a:r>
            <a:endParaRPr/>
          </a:p>
          <a:p>
            <a:pPr indent="0" lvl="0" marL="457200" rtl="0" algn="l">
              <a:spcBef>
                <a:spcPts val="1200"/>
              </a:spcBef>
              <a:spcAft>
                <a:spcPts val="1200"/>
              </a:spcAft>
              <a:buNone/>
            </a:pPr>
            <a:r>
              <a:t/>
            </a:r>
            <a:endParaRPr/>
          </a:p>
        </p:txBody>
      </p:sp>
      <p:sp>
        <p:nvSpPr>
          <p:cNvPr id="800" name="Google Shape;800;p57"/>
          <p:cNvSpPr txBox="1"/>
          <p:nvPr/>
        </p:nvSpPr>
        <p:spPr>
          <a:xfrm>
            <a:off x="3781775" y="774900"/>
            <a:ext cx="2010900" cy="56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990"/>
              <a:buFont typeface="Arial"/>
              <a:buNone/>
            </a:pPr>
            <a:r>
              <a:rPr lang="en" sz="2480">
                <a:solidFill>
                  <a:schemeClr val="dk1"/>
                </a:solidFill>
                <a:latin typeface="Rakkas"/>
                <a:ea typeface="Rakkas"/>
                <a:cs typeface="Rakkas"/>
                <a:sym typeface="Rakkas"/>
              </a:rPr>
              <a:t>cont’d.</a:t>
            </a:r>
            <a:endParaRPr>
              <a:latin typeface="Alegreya Sans"/>
              <a:ea typeface="Alegreya Sans"/>
              <a:cs typeface="Alegreya Sans"/>
              <a:sym typeface="Alegrey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58"/>
          <p:cNvSpPr/>
          <p:nvPr/>
        </p:nvSpPr>
        <p:spPr>
          <a:xfrm>
            <a:off x="2124017" y="1355499"/>
            <a:ext cx="4804891" cy="1759731"/>
          </a:xfrm>
          <a:custGeom>
            <a:rect b="b" l="l" r="r" t="t"/>
            <a:pathLst>
              <a:path extrusionOk="0" h="68492" w="88598">
                <a:moveTo>
                  <a:pt x="42807" y="0"/>
                </a:moveTo>
                <a:cubicBezTo>
                  <a:pt x="29827" y="0"/>
                  <a:pt x="17320" y="651"/>
                  <a:pt x="12170" y="1894"/>
                </a:cubicBezTo>
                <a:cubicBezTo>
                  <a:pt x="0" y="4815"/>
                  <a:pt x="2782" y="32423"/>
                  <a:pt x="2713" y="51687"/>
                </a:cubicBezTo>
                <a:cubicBezTo>
                  <a:pt x="2658" y="66889"/>
                  <a:pt x="16636" y="68491"/>
                  <a:pt x="22532" y="68491"/>
                </a:cubicBezTo>
                <a:cubicBezTo>
                  <a:pt x="24107" y="68491"/>
                  <a:pt x="25105" y="68377"/>
                  <a:pt x="25105" y="68377"/>
                </a:cubicBezTo>
                <a:cubicBezTo>
                  <a:pt x="25105" y="68377"/>
                  <a:pt x="29649" y="68424"/>
                  <a:pt x="36158" y="68424"/>
                </a:cubicBezTo>
                <a:cubicBezTo>
                  <a:pt x="50571" y="68424"/>
                  <a:pt x="74621" y="68193"/>
                  <a:pt x="80322" y="66708"/>
                </a:cubicBezTo>
                <a:cubicBezTo>
                  <a:pt x="88598" y="64552"/>
                  <a:pt x="84981" y="8084"/>
                  <a:pt x="81017" y="3702"/>
                </a:cubicBezTo>
                <a:cubicBezTo>
                  <a:pt x="78701" y="1186"/>
                  <a:pt x="60323" y="0"/>
                  <a:pt x="428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8"/>
          <p:cNvSpPr txBox="1"/>
          <p:nvPr>
            <p:ph type="ctrTitle"/>
          </p:nvPr>
        </p:nvSpPr>
        <p:spPr>
          <a:xfrm>
            <a:off x="1774000" y="1680204"/>
            <a:ext cx="5308800" cy="89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a:t>Questions?</a:t>
            </a:r>
            <a:endParaRPr sz="6200"/>
          </a:p>
        </p:txBody>
      </p:sp>
      <p:sp>
        <p:nvSpPr>
          <p:cNvPr id="807" name="Google Shape;807;p58"/>
          <p:cNvSpPr/>
          <p:nvPr/>
        </p:nvSpPr>
        <p:spPr>
          <a:xfrm>
            <a:off x="4355934" y="3797884"/>
            <a:ext cx="2296" cy="891"/>
          </a:xfrm>
          <a:custGeom>
            <a:rect b="b" l="l" r="r" t="t"/>
            <a:pathLst>
              <a:path extrusionOk="0" h="59" w="152">
                <a:moveTo>
                  <a:pt x="139" y="0"/>
                </a:moveTo>
                <a:cubicBezTo>
                  <a:pt x="126" y="0"/>
                  <a:pt x="73" y="16"/>
                  <a:pt x="0" y="37"/>
                </a:cubicBezTo>
                <a:cubicBezTo>
                  <a:pt x="21" y="58"/>
                  <a:pt x="42" y="58"/>
                  <a:pt x="42" y="58"/>
                </a:cubicBezTo>
                <a:cubicBezTo>
                  <a:pt x="126" y="16"/>
                  <a:pt x="152" y="0"/>
                  <a:pt x="139" y="0"/>
                </a:cubicBezTo>
                <a:close/>
              </a:path>
            </a:pathLst>
          </a:custGeom>
          <a:solidFill>
            <a:srgbClr val="F0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0"/>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Burndown Chart</a:t>
            </a:r>
            <a:endParaRPr/>
          </a:p>
        </p:txBody>
      </p:sp>
      <p:sp>
        <p:nvSpPr>
          <p:cNvPr id="570" name="Google Shape;570;p40"/>
          <p:cNvSpPr txBox="1"/>
          <p:nvPr/>
        </p:nvSpPr>
        <p:spPr>
          <a:xfrm>
            <a:off x="1014100" y="1181900"/>
            <a:ext cx="71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legreya Sans"/>
              <a:ea typeface="Alegreya Sans"/>
              <a:cs typeface="Alegreya Sans"/>
              <a:sym typeface="Alegreya Sans"/>
            </a:endParaRPr>
          </a:p>
        </p:txBody>
      </p:sp>
      <p:sp>
        <p:nvSpPr>
          <p:cNvPr id="571" name="Google Shape;571;p40"/>
          <p:cNvSpPr txBox="1"/>
          <p:nvPr/>
        </p:nvSpPr>
        <p:spPr>
          <a:xfrm>
            <a:off x="291600" y="1061100"/>
            <a:ext cx="18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Total Story Points: 82</a:t>
            </a:r>
            <a:endParaRPr>
              <a:latin typeface="Alegreya Sans"/>
              <a:ea typeface="Alegreya Sans"/>
              <a:cs typeface="Alegreya Sans"/>
              <a:sym typeface="Alegreya Sans"/>
            </a:endParaRPr>
          </a:p>
        </p:txBody>
      </p:sp>
      <p:sp>
        <p:nvSpPr>
          <p:cNvPr id="572" name="Google Shape;572;p40"/>
          <p:cNvSpPr txBox="1"/>
          <p:nvPr/>
        </p:nvSpPr>
        <p:spPr>
          <a:xfrm>
            <a:off x="291600" y="1461300"/>
            <a:ext cx="18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1 Story Point = 2 hours</a:t>
            </a:r>
            <a:endParaRPr>
              <a:latin typeface="Alegreya Sans"/>
              <a:ea typeface="Alegreya Sans"/>
              <a:cs typeface="Alegreya Sans"/>
              <a:sym typeface="Alegreya Sans"/>
            </a:endParaRPr>
          </a:p>
        </p:txBody>
      </p:sp>
      <p:sp>
        <p:nvSpPr>
          <p:cNvPr id="573" name="Google Shape;573;p40"/>
          <p:cNvSpPr txBox="1"/>
          <p:nvPr/>
        </p:nvSpPr>
        <p:spPr>
          <a:xfrm>
            <a:off x="291600" y="1907325"/>
            <a:ext cx="18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Total Time = 164 hours</a:t>
            </a:r>
            <a:endParaRPr>
              <a:latin typeface="Alegreya Sans"/>
              <a:ea typeface="Alegreya Sans"/>
              <a:cs typeface="Alegreya Sans"/>
              <a:sym typeface="Alegreya Sans"/>
            </a:endParaRPr>
          </a:p>
        </p:txBody>
      </p:sp>
      <p:sp>
        <p:nvSpPr>
          <p:cNvPr id="574" name="Google Shape;574;p40"/>
          <p:cNvSpPr txBox="1"/>
          <p:nvPr/>
        </p:nvSpPr>
        <p:spPr>
          <a:xfrm>
            <a:off x="20250" y="2335500"/>
            <a:ext cx="23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Approx. Time/Person = 41 hours</a:t>
            </a:r>
            <a:endParaRPr>
              <a:latin typeface="Alegreya Sans"/>
              <a:ea typeface="Alegreya Sans"/>
              <a:cs typeface="Alegreya Sans"/>
              <a:sym typeface="Alegreya Sans"/>
            </a:endParaRPr>
          </a:p>
        </p:txBody>
      </p:sp>
      <p:sp>
        <p:nvSpPr>
          <p:cNvPr id="575" name="Google Shape;575;p40"/>
          <p:cNvSpPr txBox="1"/>
          <p:nvPr/>
        </p:nvSpPr>
        <p:spPr>
          <a:xfrm>
            <a:off x="20250" y="2877600"/>
            <a:ext cx="234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legreya Sans"/>
                <a:ea typeface="Alegreya Sans"/>
                <a:cs typeface="Alegreya Sans"/>
                <a:sym typeface="Alegreya Sans"/>
              </a:rPr>
              <a:t>Estimation by hours seems a little low.</a:t>
            </a:r>
            <a:endParaRPr>
              <a:latin typeface="Alegreya Sans"/>
              <a:ea typeface="Alegreya Sans"/>
              <a:cs typeface="Alegreya Sans"/>
              <a:sym typeface="Alegreya Sans"/>
            </a:endParaRPr>
          </a:p>
          <a:p>
            <a:pPr indent="0" lvl="0" marL="0" rtl="0" algn="l">
              <a:spcBef>
                <a:spcPts val="0"/>
              </a:spcBef>
              <a:spcAft>
                <a:spcPts val="0"/>
              </a:spcAft>
              <a:buNone/>
            </a:pPr>
            <a:r>
              <a:t/>
            </a:r>
            <a:endParaRPr>
              <a:latin typeface="Alegreya Sans"/>
              <a:ea typeface="Alegreya Sans"/>
              <a:cs typeface="Alegreya Sans"/>
              <a:sym typeface="Alegreya Sans"/>
            </a:endParaRPr>
          </a:p>
          <a:p>
            <a:pPr indent="0" lvl="0" marL="0" rtl="0" algn="l">
              <a:spcBef>
                <a:spcPts val="0"/>
              </a:spcBef>
              <a:spcAft>
                <a:spcPts val="0"/>
              </a:spcAft>
              <a:buNone/>
            </a:pPr>
            <a:r>
              <a:rPr lang="en">
                <a:latin typeface="Alegreya Sans"/>
                <a:ea typeface="Alegreya Sans"/>
                <a:cs typeface="Alegreya Sans"/>
                <a:sym typeface="Alegreya Sans"/>
              </a:rPr>
              <a:t>Estimated time to complete tasks improved throughout the project.</a:t>
            </a:r>
            <a:endParaRPr>
              <a:latin typeface="Alegreya Sans"/>
              <a:ea typeface="Alegreya Sans"/>
              <a:cs typeface="Alegreya Sans"/>
              <a:sym typeface="Alegreya Sans"/>
            </a:endParaRPr>
          </a:p>
        </p:txBody>
      </p:sp>
      <p:pic>
        <p:nvPicPr>
          <p:cNvPr id="576" name="Google Shape;576;p40"/>
          <p:cNvPicPr preferRelativeResize="0"/>
          <p:nvPr/>
        </p:nvPicPr>
        <p:blipFill rotWithShape="1">
          <a:blip r:embed="rId3">
            <a:alphaModFix/>
          </a:blip>
          <a:srcRect b="0" l="941" r="0" t="8734"/>
          <a:stretch/>
        </p:blipFill>
        <p:spPr>
          <a:xfrm>
            <a:off x="2320650" y="1131052"/>
            <a:ext cx="6614774" cy="3469748"/>
          </a:xfrm>
          <a:prstGeom prst="rect">
            <a:avLst/>
          </a:prstGeom>
          <a:noFill/>
          <a:ln>
            <a:noFill/>
          </a:ln>
        </p:spPr>
      </p:pic>
      <p:sp>
        <p:nvSpPr>
          <p:cNvPr id="577" name="Google Shape;577;p40"/>
          <p:cNvSpPr txBox="1"/>
          <p:nvPr/>
        </p:nvSpPr>
        <p:spPr>
          <a:xfrm>
            <a:off x="226800" y="4681800"/>
            <a:ext cx="87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legreya Sans"/>
              <a:ea typeface="Alegreya Sans"/>
              <a:cs typeface="Alegreya Sans"/>
              <a:sym typeface="Alegrey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1"/>
          <p:cNvSpPr txBox="1"/>
          <p:nvPr>
            <p:ph type="title"/>
          </p:nvPr>
        </p:nvSpPr>
        <p:spPr>
          <a:xfrm>
            <a:off x="3109600" y="609650"/>
            <a:ext cx="2941200" cy="68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Pacing</a:t>
            </a:r>
            <a:endParaRPr/>
          </a:p>
        </p:txBody>
      </p:sp>
      <p:sp>
        <p:nvSpPr>
          <p:cNvPr id="583" name="Google Shape;583;p41"/>
          <p:cNvSpPr txBox="1"/>
          <p:nvPr>
            <p:ph idx="1" type="subTitle"/>
          </p:nvPr>
        </p:nvSpPr>
        <p:spPr>
          <a:xfrm>
            <a:off x="459450" y="1544863"/>
            <a:ext cx="2334600" cy="329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Avg. Sprint Velocity = 13.66</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Sprint 1 : 8 Story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Sprint 2 : 23 Story Points</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Sprint 3 : 6 story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Sprint 4 : 14 Story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Sprint 5 : 18</a:t>
            </a:r>
            <a:r>
              <a:rPr lang="en"/>
              <a:t> Story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Sprint 6 : 14 Story  Points</a:t>
            </a:r>
            <a:endParaRPr/>
          </a:p>
        </p:txBody>
      </p:sp>
      <p:grpSp>
        <p:nvGrpSpPr>
          <p:cNvPr id="584" name="Google Shape;584;p41"/>
          <p:cNvGrpSpPr/>
          <p:nvPr/>
        </p:nvGrpSpPr>
        <p:grpSpPr>
          <a:xfrm>
            <a:off x="4989455" y="1297551"/>
            <a:ext cx="5091365" cy="3623690"/>
            <a:chOff x="6288405" y="1579064"/>
            <a:chExt cx="5091365" cy="3623690"/>
          </a:xfrm>
        </p:grpSpPr>
        <p:sp>
          <p:nvSpPr>
            <p:cNvPr id="585" name="Google Shape;585;p41"/>
            <p:cNvSpPr/>
            <p:nvPr/>
          </p:nvSpPr>
          <p:spPr>
            <a:xfrm>
              <a:off x="6944750" y="1989375"/>
              <a:ext cx="97800" cy="144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6" name="Google Shape;586;p41"/>
            <p:cNvGrpSpPr/>
            <p:nvPr/>
          </p:nvGrpSpPr>
          <p:grpSpPr>
            <a:xfrm>
              <a:off x="6288405" y="1579064"/>
              <a:ext cx="5091365" cy="3623690"/>
              <a:chOff x="5655650" y="1316650"/>
              <a:chExt cx="5439492" cy="3871463"/>
            </a:xfrm>
          </p:grpSpPr>
          <p:sp>
            <p:nvSpPr>
              <p:cNvPr id="587" name="Google Shape;587;p41"/>
              <p:cNvSpPr/>
              <p:nvPr/>
            </p:nvSpPr>
            <p:spPr>
              <a:xfrm flipH="1">
                <a:off x="5655650" y="1316650"/>
                <a:ext cx="5439492" cy="3871463"/>
              </a:xfrm>
              <a:custGeom>
                <a:rect b="b" l="l" r="r" t="t"/>
                <a:pathLst>
                  <a:path extrusionOk="0" h="81556" w="114588">
                    <a:moveTo>
                      <a:pt x="97970" y="6492"/>
                    </a:moveTo>
                    <a:cubicBezTo>
                      <a:pt x="97620" y="7319"/>
                      <a:pt x="97645" y="7319"/>
                      <a:pt x="98271" y="7219"/>
                    </a:cubicBezTo>
                    <a:cubicBezTo>
                      <a:pt x="98171" y="6968"/>
                      <a:pt x="98071" y="6743"/>
                      <a:pt x="97970" y="6492"/>
                    </a:cubicBezTo>
                    <a:close/>
                    <a:moveTo>
                      <a:pt x="72231" y="42232"/>
                    </a:moveTo>
                    <a:cubicBezTo>
                      <a:pt x="72657" y="42683"/>
                      <a:pt x="72958" y="42958"/>
                      <a:pt x="73208" y="43309"/>
                    </a:cubicBezTo>
                    <a:cubicBezTo>
                      <a:pt x="73459" y="43635"/>
                      <a:pt x="73660" y="44011"/>
                      <a:pt x="73860" y="44362"/>
                    </a:cubicBezTo>
                    <a:cubicBezTo>
                      <a:pt x="73910" y="44337"/>
                      <a:pt x="73985" y="44337"/>
                      <a:pt x="73985" y="44312"/>
                    </a:cubicBezTo>
                    <a:cubicBezTo>
                      <a:pt x="74111" y="43510"/>
                      <a:pt x="74236" y="42733"/>
                      <a:pt x="74336" y="41931"/>
                    </a:cubicBezTo>
                    <a:cubicBezTo>
                      <a:pt x="74361" y="41755"/>
                      <a:pt x="74236" y="41580"/>
                      <a:pt x="74161" y="41380"/>
                    </a:cubicBezTo>
                    <a:cubicBezTo>
                      <a:pt x="73534" y="41655"/>
                      <a:pt x="72958" y="41906"/>
                      <a:pt x="72231" y="42232"/>
                    </a:cubicBezTo>
                    <a:close/>
                    <a:moveTo>
                      <a:pt x="53158" y="52357"/>
                    </a:moveTo>
                    <a:cubicBezTo>
                      <a:pt x="53033" y="51054"/>
                      <a:pt x="52857" y="49926"/>
                      <a:pt x="52657" y="48773"/>
                    </a:cubicBezTo>
                    <a:cubicBezTo>
                      <a:pt x="52481" y="48798"/>
                      <a:pt x="52381" y="48798"/>
                      <a:pt x="52256" y="48823"/>
                    </a:cubicBezTo>
                    <a:cubicBezTo>
                      <a:pt x="51203" y="49124"/>
                      <a:pt x="50351" y="49826"/>
                      <a:pt x="49524" y="50502"/>
                    </a:cubicBezTo>
                    <a:cubicBezTo>
                      <a:pt x="49399" y="50603"/>
                      <a:pt x="49374" y="50828"/>
                      <a:pt x="49299" y="50954"/>
                    </a:cubicBezTo>
                    <a:cubicBezTo>
                      <a:pt x="50401" y="51931"/>
                      <a:pt x="51755" y="51956"/>
                      <a:pt x="53158" y="52357"/>
                    </a:cubicBezTo>
                    <a:close/>
                    <a:moveTo>
                      <a:pt x="113359" y="79099"/>
                    </a:moveTo>
                    <a:cubicBezTo>
                      <a:pt x="113083" y="77971"/>
                      <a:pt x="112808" y="77044"/>
                      <a:pt x="112582" y="76091"/>
                    </a:cubicBezTo>
                    <a:cubicBezTo>
                      <a:pt x="112382" y="75289"/>
                      <a:pt x="112206" y="74487"/>
                      <a:pt x="112031" y="73711"/>
                    </a:cubicBezTo>
                    <a:cubicBezTo>
                      <a:pt x="111880" y="73084"/>
                      <a:pt x="111730" y="72482"/>
                      <a:pt x="111605" y="71881"/>
                    </a:cubicBezTo>
                    <a:cubicBezTo>
                      <a:pt x="111354" y="70778"/>
                      <a:pt x="111153" y="69650"/>
                      <a:pt x="110928" y="68548"/>
                    </a:cubicBezTo>
                    <a:cubicBezTo>
                      <a:pt x="110778" y="67796"/>
                      <a:pt x="110652" y="67019"/>
                      <a:pt x="110477" y="66267"/>
                    </a:cubicBezTo>
                    <a:cubicBezTo>
                      <a:pt x="110201" y="65214"/>
                      <a:pt x="109875" y="64162"/>
                      <a:pt x="109625" y="63109"/>
                    </a:cubicBezTo>
                    <a:cubicBezTo>
                      <a:pt x="109424" y="62282"/>
                      <a:pt x="109324" y="61405"/>
                      <a:pt x="109073" y="60603"/>
                    </a:cubicBezTo>
                    <a:cubicBezTo>
                      <a:pt x="108547" y="59124"/>
                      <a:pt x="108447" y="57545"/>
                      <a:pt x="107845" y="56066"/>
                    </a:cubicBezTo>
                    <a:cubicBezTo>
                      <a:pt x="107770" y="55866"/>
                      <a:pt x="107770" y="55615"/>
                      <a:pt x="107770" y="55390"/>
                    </a:cubicBezTo>
                    <a:cubicBezTo>
                      <a:pt x="107770" y="54588"/>
                      <a:pt x="107570" y="53836"/>
                      <a:pt x="107394" y="53084"/>
                    </a:cubicBezTo>
                    <a:cubicBezTo>
                      <a:pt x="107043" y="51555"/>
                      <a:pt x="106717" y="50026"/>
                      <a:pt x="106417" y="48497"/>
                    </a:cubicBezTo>
                    <a:cubicBezTo>
                      <a:pt x="106316" y="47996"/>
                      <a:pt x="106341" y="47470"/>
                      <a:pt x="106241" y="46994"/>
                    </a:cubicBezTo>
                    <a:cubicBezTo>
                      <a:pt x="106041" y="45916"/>
                      <a:pt x="105615" y="44888"/>
                      <a:pt x="105590" y="43786"/>
                    </a:cubicBezTo>
                    <a:cubicBezTo>
                      <a:pt x="105590" y="43560"/>
                      <a:pt x="105464" y="43334"/>
                      <a:pt x="105389" y="43109"/>
                    </a:cubicBezTo>
                    <a:cubicBezTo>
                      <a:pt x="105339" y="42883"/>
                      <a:pt x="105239" y="42658"/>
                      <a:pt x="105214" y="42432"/>
                    </a:cubicBezTo>
                    <a:cubicBezTo>
                      <a:pt x="104913" y="40502"/>
                      <a:pt x="104612" y="38572"/>
                      <a:pt x="104336" y="36668"/>
                    </a:cubicBezTo>
                    <a:cubicBezTo>
                      <a:pt x="103434" y="36542"/>
                      <a:pt x="103434" y="36542"/>
                      <a:pt x="102958" y="36718"/>
                    </a:cubicBezTo>
                    <a:cubicBezTo>
                      <a:pt x="103058" y="37319"/>
                      <a:pt x="103133" y="37921"/>
                      <a:pt x="103284" y="38522"/>
                    </a:cubicBezTo>
                    <a:cubicBezTo>
                      <a:pt x="103534" y="39750"/>
                      <a:pt x="103835" y="40953"/>
                      <a:pt x="104061" y="42207"/>
                    </a:cubicBezTo>
                    <a:cubicBezTo>
                      <a:pt x="104361" y="43760"/>
                      <a:pt x="104512" y="45365"/>
                      <a:pt x="104863" y="46943"/>
                    </a:cubicBezTo>
                    <a:cubicBezTo>
                      <a:pt x="105464" y="49750"/>
                      <a:pt x="105840" y="52633"/>
                      <a:pt x="106793" y="55390"/>
                    </a:cubicBezTo>
                    <a:cubicBezTo>
                      <a:pt x="106843" y="55565"/>
                      <a:pt x="106868" y="55766"/>
                      <a:pt x="106918" y="55966"/>
                    </a:cubicBezTo>
                    <a:cubicBezTo>
                      <a:pt x="107519" y="58898"/>
                      <a:pt x="108196" y="61831"/>
                      <a:pt x="108722" y="64788"/>
                    </a:cubicBezTo>
                    <a:cubicBezTo>
                      <a:pt x="108773" y="65189"/>
                      <a:pt x="108898" y="65565"/>
                      <a:pt x="108973" y="65941"/>
                    </a:cubicBezTo>
                    <a:cubicBezTo>
                      <a:pt x="109675" y="69049"/>
                      <a:pt x="110377" y="72182"/>
                      <a:pt x="111053" y="75315"/>
                    </a:cubicBezTo>
                    <a:cubicBezTo>
                      <a:pt x="111354" y="76693"/>
                      <a:pt x="111880" y="77996"/>
                      <a:pt x="112081" y="79400"/>
                    </a:cubicBezTo>
                    <a:cubicBezTo>
                      <a:pt x="112106" y="79751"/>
                      <a:pt x="112407" y="80102"/>
                      <a:pt x="112682" y="80377"/>
                    </a:cubicBezTo>
                    <a:cubicBezTo>
                      <a:pt x="112858" y="80578"/>
                      <a:pt x="113159" y="80778"/>
                      <a:pt x="113560" y="80578"/>
                    </a:cubicBezTo>
                    <a:cubicBezTo>
                      <a:pt x="113309" y="80402"/>
                      <a:pt x="113108" y="80252"/>
                      <a:pt x="112908" y="80076"/>
                    </a:cubicBezTo>
                    <a:cubicBezTo>
                      <a:pt x="112732" y="79901"/>
                      <a:pt x="112557" y="79675"/>
                      <a:pt x="112407" y="79450"/>
                    </a:cubicBezTo>
                    <a:cubicBezTo>
                      <a:pt x="112231" y="79224"/>
                      <a:pt x="112382" y="78949"/>
                      <a:pt x="112657" y="78949"/>
                    </a:cubicBezTo>
                    <a:cubicBezTo>
                      <a:pt x="112833" y="78974"/>
                      <a:pt x="113033" y="79024"/>
                      <a:pt x="113359" y="79099"/>
                    </a:cubicBezTo>
                    <a:close/>
                    <a:moveTo>
                      <a:pt x="91279" y="8597"/>
                    </a:moveTo>
                    <a:cubicBezTo>
                      <a:pt x="91279" y="8723"/>
                      <a:pt x="91254" y="8823"/>
                      <a:pt x="91279" y="8873"/>
                    </a:cubicBezTo>
                    <a:cubicBezTo>
                      <a:pt x="91830" y="10051"/>
                      <a:pt x="92131" y="11304"/>
                      <a:pt x="92457" y="12557"/>
                    </a:cubicBezTo>
                    <a:cubicBezTo>
                      <a:pt x="92632" y="13309"/>
                      <a:pt x="92983" y="14011"/>
                      <a:pt x="93234" y="14738"/>
                    </a:cubicBezTo>
                    <a:cubicBezTo>
                      <a:pt x="93359" y="15064"/>
                      <a:pt x="93509" y="15389"/>
                      <a:pt x="93635" y="15715"/>
                    </a:cubicBezTo>
                    <a:cubicBezTo>
                      <a:pt x="94111" y="17294"/>
                      <a:pt x="94462" y="18898"/>
                      <a:pt x="94712" y="20502"/>
                    </a:cubicBezTo>
                    <a:cubicBezTo>
                      <a:pt x="94938" y="22006"/>
                      <a:pt x="95188" y="23510"/>
                      <a:pt x="95539" y="24988"/>
                    </a:cubicBezTo>
                    <a:cubicBezTo>
                      <a:pt x="96041" y="27119"/>
                      <a:pt x="96392" y="29274"/>
                      <a:pt x="96642" y="31430"/>
                    </a:cubicBezTo>
                    <a:cubicBezTo>
                      <a:pt x="96717" y="32282"/>
                      <a:pt x="96793" y="33134"/>
                      <a:pt x="96918" y="33986"/>
                    </a:cubicBezTo>
                    <a:cubicBezTo>
                      <a:pt x="97018" y="34638"/>
                      <a:pt x="97143" y="35264"/>
                      <a:pt x="97269" y="35966"/>
                    </a:cubicBezTo>
                    <a:cubicBezTo>
                      <a:pt x="97494" y="35966"/>
                      <a:pt x="97670" y="35966"/>
                      <a:pt x="97845" y="35916"/>
                    </a:cubicBezTo>
                    <a:cubicBezTo>
                      <a:pt x="99148" y="35665"/>
                      <a:pt x="100452" y="35440"/>
                      <a:pt x="101805" y="35490"/>
                    </a:cubicBezTo>
                    <a:cubicBezTo>
                      <a:pt x="102256" y="35515"/>
                      <a:pt x="102732" y="35490"/>
                      <a:pt x="103209" y="35440"/>
                    </a:cubicBezTo>
                    <a:cubicBezTo>
                      <a:pt x="103459" y="35440"/>
                      <a:pt x="103710" y="35364"/>
                      <a:pt x="103986" y="35314"/>
                    </a:cubicBezTo>
                    <a:cubicBezTo>
                      <a:pt x="103960" y="34963"/>
                      <a:pt x="103935" y="34688"/>
                      <a:pt x="103885" y="34437"/>
                    </a:cubicBezTo>
                    <a:cubicBezTo>
                      <a:pt x="103133" y="30803"/>
                      <a:pt x="102432" y="27144"/>
                      <a:pt x="102256" y="23435"/>
                    </a:cubicBezTo>
                    <a:cubicBezTo>
                      <a:pt x="102206" y="22708"/>
                      <a:pt x="102056" y="21956"/>
                      <a:pt x="101880" y="21254"/>
                    </a:cubicBezTo>
                    <a:cubicBezTo>
                      <a:pt x="101630" y="20176"/>
                      <a:pt x="101429" y="19099"/>
                      <a:pt x="101379" y="18021"/>
                    </a:cubicBezTo>
                    <a:cubicBezTo>
                      <a:pt x="101329" y="16793"/>
                      <a:pt x="101204" y="15590"/>
                      <a:pt x="101103" y="14387"/>
                    </a:cubicBezTo>
                    <a:cubicBezTo>
                      <a:pt x="101028" y="13485"/>
                      <a:pt x="100953" y="12607"/>
                      <a:pt x="100803" y="11705"/>
                    </a:cubicBezTo>
                    <a:cubicBezTo>
                      <a:pt x="100702" y="10978"/>
                      <a:pt x="100552" y="10252"/>
                      <a:pt x="100351" y="9550"/>
                    </a:cubicBezTo>
                    <a:cubicBezTo>
                      <a:pt x="100226" y="9149"/>
                      <a:pt x="99975" y="8723"/>
                      <a:pt x="99549" y="8597"/>
                    </a:cubicBezTo>
                    <a:cubicBezTo>
                      <a:pt x="98873" y="8397"/>
                      <a:pt x="98196" y="8171"/>
                      <a:pt x="97519" y="8121"/>
                    </a:cubicBezTo>
                    <a:cubicBezTo>
                      <a:pt x="95715" y="7996"/>
                      <a:pt x="93935" y="8071"/>
                      <a:pt x="92156" y="8347"/>
                    </a:cubicBezTo>
                    <a:cubicBezTo>
                      <a:pt x="91855" y="8397"/>
                      <a:pt x="91554" y="8522"/>
                      <a:pt x="91279" y="8597"/>
                    </a:cubicBezTo>
                    <a:close/>
                    <a:moveTo>
                      <a:pt x="3609" y="50477"/>
                    </a:moveTo>
                    <a:cubicBezTo>
                      <a:pt x="4311" y="50878"/>
                      <a:pt x="4962" y="51004"/>
                      <a:pt x="5689" y="51004"/>
                    </a:cubicBezTo>
                    <a:cubicBezTo>
                      <a:pt x="6742" y="50979"/>
                      <a:pt x="7795" y="51004"/>
                      <a:pt x="8847" y="50979"/>
                    </a:cubicBezTo>
                    <a:cubicBezTo>
                      <a:pt x="9549" y="50979"/>
                      <a:pt x="10251" y="51079"/>
                      <a:pt x="10927" y="50753"/>
                    </a:cubicBezTo>
                    <a:cubicBezTo>
                      <a:pt x="11053" y="50703"/>
                      <a:pt x="11228" y="50728"/>
                      <a:pt x="11379" y="50728"/>
                    </a:cubicBezTo>
                    <a:cubicBezTo>
                      <a:pt x="14085" y="50728"/>
                      <a:pt x="16792" y="50753"/>
                      <a:pt x="19474" y="50728"/>
                    </a:cubicBezTo>
                    <a:cubicBezTo>
                      <a:pt x="20301" y="50728"/>
                      <a:pt x="21103" y="50628"/>
                      <a:pt x="21930" y="50553"/>
                    </a:cubicBezTo>
                    <a:cubicBezTo>
                      <a:pt x="22506" y="50502"/>
                      <a:pt x="23083" y="50377"/>
                      <a:pt x="23684" y="50578"/>
                    </a:cubicBezTo>
                    <a:cubicBezTo>
                      <a:pt x="23860" y="50628"/>
                      <a:pt x="24060" y="50653"/>
                      <a:pt x="24261" y="50603"/>
                    </a:cubicBezTo>
                    <a:cubicBezTo>
                      <a:pt x="25865" y="50277"/>
                      <a:pt x="27469" y="49951"/>
                      <a:pt x="29048" y="49600"/>
                    </a:cubicBezTo>
                    <a:cubicBezTo>
                      <a:pt x="29223" y="49575"/>
                      <a:pt x="29349" y="49525"/>
                      <a:pt x="29524" y="49500"/>
                    </a:cubicBezTo>
                    <a:cubicBezTo>
                      <a:pt x="29825" y="49475"/>
                      <a:pt x="30125" y="49851"/>
                      <a:pt x="30000" y="50152"/>
                    </a:cubicBezTo>
                    <a:cubicBezTo>
                      <a:pt x="29925" y="50352"/>
                      <a:pt x="29800" y="50553"/>
                      <a:pt x="29649" y="50728"/>
                    </a:cubicBezTo>
                    <a:cubicBezTo>
                      <a:pt x="29474" y="50928"/>
                      <a:pt x="29223" y="51054"/>
                      <a:pt x="29023" y="51254"/>
                    </a:cubicBezTo>
                    <a:cubicBezTo>
                      <a:pt x="27519" y="52783"/>
                      <a:pt x="25790" y="53936"/>
                      <a:pt x="23910" y="54913"/>
                    </a:cubicBezTo>
                    <a:cubicBezTo>
                      <a:pt x="22030" y="55916"/>
                      <a:pt x="20025" y="56568"/>
                      <a:pt x="17995" y="57119"/>
                    </a:cubicBezTo>
                    <a:cubicBezTo>
                      <a:pt x="17569" y="57244"/>
                      <a:pt x="17218" y="57445"/>
                      <a:pt x="16942" y="57796"/>
                    </a:cubicBezTo>
                    <a:cubicBezTo>
                      <a:pt x="16867" y="57896"/>
                      <a:pt x="16817" y="57996"/>
                      <a:pt x="16767" y="58096"/>
                    </a:cubicBezTo>
                    <a:cubicBezTo>
                      <a:pt x="16466" y="58522"/>
                      <a:pt x="16090" y="58848"/>
                      <a:pt x="15514" y="58798"/>
                    </a:cubicBezTo>
                    <a:cubicBezTo>
                      <a:pt x="15288" y="58798"/>
                      <a:pt x="15013" y="58823"/>
                      <a:pt x="14837" y="58949"/>
                    </a:cubicBezTo>
                    <a:cubicBezTo>
                      <a:pt x="13960" y="59450"/>
                      <a:pt x="13008" y="59801"/>
                      <a:pt x="12281" y="60502"/>
                    </a:cubicBezTo>
                    <a:cubicBezTo>
                      <a:pt x="12080" y="60678"/>
                      <a:pt x="11930" y="60903"/>
                      <a:pt x="11629" y="61254"/>
                    </a:cubicBezTo>
                    <a:cubicBezTo>
                      <a:pt x="12181" y="61129"/>
                      <a:pt x="12506" y="61054"/>
                      <a:pt x="12832" y="61004"/>
                    </a:cubicBezTo>
                    <a:cubicBezTo>
                      <a:pt x="13659" y="60878"/>
                      <a:pt x="14411" y="60603"/>
                      <a:pt x="15113" y="60126"/>
                    </a:cubicBezTo>
                    <a:cubicBezTo>
                      <a:pt x="15389" y="59926"/>
                      <a:pt x="15739" y="59801"/>
                      <a:pt x="16065" y="59675"/>
                    </a:cubicBezTo>
                    <a:cubicBezTo>
                      <a:pt x="17970" y="59074"/>
                      <a:pt x="19875" y="58497"/>
                      <a:pt x="21780" y="57896"/>
                    </a:cubicBezTo>
                    <a:cubicBezTo>
                      <a:pt x="22481" y="57670"/>
                      <a:pt x="23208" y="57520"/>
                      <a:pt x="23935" y="57445"/>
                    </a:cubicBezTo>
                    <a:cubicBezTo>
                      <a:pt x="24536" y="57395"/>
                      <a:pt x="25113" y="57294"/>
                      <a:pt x="25689" y="57169"/>
                    </a:cubicBezTo>
                    <a:cubicBezTo>
                      <a:pt x="27369" y="56768"/>
                      <a:pt x="29048" y="56543"/>
                      <a:pt x="30802" y="56568"/>
                    </a:cubicBezTo>
                    <a:cubicBezTo>
                      <a:pt x="33108" y="56618"/>
                      <a:pt x="35414" y="56593"/>
                      <a:pt x="37720" y="56593"/>
                    </a:cubicBezTo>
                    <a:cubicBezTo>
                      <a:pt x="39549" y="56593"/>
                      <a:pt x="41379" y="56618"/>
                      <a:pt x="43183" y="56167"/>
                    </a:cubicBezTo>
                    <a:cubicBezTo>
                      <a:pt x="43334" y="56142"/>
                      <a:pt x="43509" y="56142"/>
                      <a:pt x="43659" y="56142"/>
                    </a:cubicBezTo>
                    <a:cubicBezTo>
                      <a:pt x="44261" y="56116"/>
                      <a:pt x="44887" y="56192"/>
                      <a:pt x="45464" y="55791"/>
                    </a:cubicBezTo>
                    <a:cubicBezTo>
                      <a:pt x="45639" y="55640"/>
                      <a:pt x="45990" y="55640"/>
                      <a:pt x="46241" y="55640"/>
                    </a:cubicBezTo>
                    <a:cubicBezTo>
                      <a:pt x="47945" y="55665"/>
                      <a:pt x="49574" y="55365"/>
                      <a:pt x="51253" y="55164"/>
                    </a:cubicBezTo>
                    <a:cubicBezTo>
                      <a:pt x="51930" y="55064"/>
                      <a:pt x="52481" y="54713"/>
                      <a:pt x="53058" y="54387"/>
                    </a:cubicBezTo>
                    <a:cubicBezTo>
                      <a:pt x="53359" y="54212"/>
                      <a:pt x="53359" y="53836"/>
                      <a:pt x="53108" y="53585"/>
                    </a:cubicBezTo>
                    <a:cubicBezTo>
                      <a:pt x="52757" y="53259"/>
                      <a:pt x="52356" y="53059"/>
                      <a:pt x="51880" y="52933"/>
                    </a:cubicBezTo>
                    <a:cubicBezTo>
                      <a:pt x="51278" y="52808"/>
                      <a:pt x="50652" y="52658"/>
                      <a:pt x="50101" y="52407"/>
                    </a:cubicBezTo>
                    <a:cubicBezTo>
                      <a:pt x="49549" y="52157"/>
                      <a:pt x="49048" y="51981"/>
                      <a:pt x="48446" y="52157"/>
                    </a:cubicBezTo>
                    <a:cubicBezTo>
                      <a:pt x="48296" y="51906"/>
                      <a:pt x="48146" y="51730"/>
                      <a:pt x="48045" y="51505"/>
                    </a:cubicBezTo>
                    <a:cubicBezTo>
                      <a:pt x="47945" y="51355"/>
                      <a:pt x="47920" y="51129"/>
                      <a:pt x="47845" y="50954"/>
                    </a:cubicBezTo>
                    <a:cubicBezTo>
                      <a:pt x="47720" y="50678"/>
                      <a:pt x="47619" y="50377"/>
                      <a:pt x="47444" y="50152"/>
                    </a:cubicBezTo>
                    <a:cubicBezTo>
                      <a:pt x="46993" y="49525"/>
                      <a:pt x="46692" y="48873"/>
                      <a:pt x="46517" y="48146"/>
                    </a:cubicBezTo>
                    <a:cubicBezTo>
                      <a:pt x="46141" y="46467"/>
                      <a:pt x="45715" y="44813"/>
                      <a:pt x="45288" y="43134"/>
                    </a:cubicBezTo>
                    <a:cubicBezTo>
                      <a:pt x="45213" y="42833"/>
                      <a:pt x="45113" y="42557"/>
                      <a:pt x="45013" y="42257"/>
                    </a:cubicBezTo>
                    <a:cubicBezTo>
                      <a:pt x="44837" y="42282"/>
                      <a:pt x="44737" y="42282"/>
                      <a:pt x="44637" y="42332"/>
                    </a:cubicBezTo>
                    <a:cubicBezTo>
                      <a:pt x="43835" y="42708"/>
                      <a:pt x="43008" y="42833"/>
                      <a:pt x="42131" y="42783"/>
                    </a:cubicBezTo>
                    <a:cubicBezTo>
                      <a:pt x="41454" y="42758"/>
                      <a:pt x="40802" y="42808"/>
                      <a:pt x="40151" y="42933"/>
                    </a:cubicBezTo>
                    <a:cubicBezTo>
                      <a:pt x="39198" y="43084"/>
                      <a:pt x="38221" y="43134"/>
                      <a:pt x="37243" y="43209"/>
                    </a:cubicBezTo>
                    <a:cubicBezTo>
                      <a:pt x="35990" y="43309"/>
                      <a:pt x="34737" y="43385"/>
                      <a:pt x="33509" y="43535"/>
                    </a:cubicBezTo>
                    <a:cubicBezTo>
                      <a:pt x="32857" y="43610"/>
                      <a:pt x="32206" y="43836"/>
                      <a:pt x="31579" y="44036"/>
                    </a:cubicBezTo>
                    <a:cubicBezTo>
                      <a:pt x="30577" y="44337"/>
                      <a:pt x="29599" y="44763"/>
                      <a:pt x="28597" y="45039"/>
                    </a:cubicBezTo>
                    <a:cubicBezTo>
                      <a:pt x="27745" y="45264"/>
                      <a:pt x="27043" y="45715"/>
                      <a:pt x="26341" y="46217"/>
                    </a:cubicBezTo>
                    <a:cubicBezTo>
                      <a:pt x="25564" y="46818"/>
                      <a:pt x="24812" y="47445"/>
                      <a:pt x="23985" y="47946"/>
                    </a:cubicBezTo>
                    <a:cubicBezTo>
                      <a:pt x="23008" y="48522"/>
                      <a:pt x="21980" y="48974"/>
                      <a:pt x="20953" y="49450"/>
                    </a:cubicBezTo>
                    <a:cubicBezTo>
                      <a:pt x="20602" y="49625"/>
                      <a:pt x="20176" y="49826"/>
                      <a:pt x="19825" y="49776"/>
                    </a:cubicBezTo>
                    <a:cubicBezTo>
                      <a:pt x="18772" y="49625"/>
                      <a:pt x="17719" y="49750"/>
                      <a:pt x="16667" y="49776"/>
                    </a:cubicBezTo>
                    <a:cubicBezTo>
                      <a:pt x="15263" y="49801"/>
                      <a:pt x="13885" y="49951"/>
                      <a:pt x="12481" y="50051"/>
                    </a:cubicBezTo>
                    <a:cubicBezTo>
                      <a:pt x="12406" y="50051"/>
                      <a:pt x="12331" y="50076"/>
                      <a:pt x="12231" y="50076"/>
                    </a:cubicBezTo>
                    <a:cubicBezTo>
                      <a:pt x="11729" y="50126"/>
                      <a:pt x="11228" y="50177"/>
                      <a:pt x="10727" y="50227"/>
                    </a:cubicBezTo>
                    <a:cubicBezTo>
                      <a:pt x="10451" y="50252"/>
                      <a:pt x="10176" y="50202"/>
                      <a:pt x="9925" y="50277"/>
                    </a:cubicBezTo>
                    <a:cubicBezTo>
                      <a:pt x="8998" y="50527"/>
                      <a:pt x="8045" y="50452"/>
                      <a:pt x="7118" y="50452"/>
                    </a:cubicBezTo>
                    <a:cubicBezTo>
                      <a:pt x="6216" y="50452"/>
                      <a:pt x="5313" y="50427"/>
                      <a:pt x="4411" y="50427"/>
                    </a:cubicBezTo>
                    <a:cubicBezTo>
                      <a:pt x="4160" y="50402"/>
                      <a:pt x="3885" y="50452"/>
                      <a:pt x="3609" y="50477"/>
                    </a:cubicBezTo>
                    <a:close/>
                    <a:moveTo>
                      <a:pt x="73484" y="45590"/>
                    </a:moveTo>
                    <a:cubicBezTo>
                      <a:pt x="73434" y="45390"/>
                      <a:pt x="73434" y="45164"/>
                      <a:pt x="73334" y="45014"/>
                    </a:cubicBezTo>
                    <a:cubicBezTo>
                      <a:pt x="72958" y="44487"/>
                      <a:pt x="72557" y="43936"/>
                      <a:pt x="72131" y="43435"/>
                    </a:cubicBezTo>
                    <a:cubicBezTo>
                      <a:pt x="71454" y="42658"/>
                      <a:pt x="71128" y="41806"/>
                      <a:pt x="71304" y="40753"/>
                    </a:cubicBezTo>
                    <a:cubicBezTo>
                      <a:pt x="71379" y="40126"/>
                      <a:pt x="71329" y="39500"/>
                      <a:pt x="71379" y="38873"/>
                    </a:cubicBezTo>
                    <a:cubicBezTo>
                      <a:pt x="71479" y="37545"/>
                      <a:pt x="71203" y="36242"/>
                      <a:pt x="71153" y="34913"/>
                    </a:cubicBezTo>
                    <a:cubicBezTo>
                      <a:pt x="71128" y="34613"/>
                      <a:pt x="71028" y="34312"/>
                      <a:pt x="70928" y="34011"/>
                    </a:cubicBezTo>
                    <a:cubicBezTo>
                      <a:pt x="70426" y="32582"/>
                      <a:pt x="69900" y="31129"/>
                      <a:pt x="69399" y="29700"/>
                    </a:cubicBezTo>
                    <a:cubicBezTo>
                      <a:pt x="69223" y="29249"/>
                      <a:pt x="68973" y="29124"/>
                      <a:pt x="68472" y="29299"/>
                    </a:cubicBezTo>
                    <a:cubicBezTo>
                      <a:pt x="67469" y="29675"/>
                      <a:pt x="66492" y="30001"/>
                      <a:pt x="65389" y="29901"/>
                    </a:cubicBezTo>
                    <a:cubicBezTo>
                      <a:pt x="65188" y="29876"/>
                      <a:pt x="64938" y="30001"/>
                      <a:pt x="64712" y="30051"/>
                    </a:cubicBezTo>
                    <a:cubicBezTo>
                      <a:pt x="63810" y="30302"/>
                      <a:pt x="62883" y="30327"/>
                      <a:pt x="61930" y="30202"/>
                    </a:cubicBezTo>
                    <a:cubicBezTo>
                      <a:pt x="61003" y="30076"/>
                      <a:pt x="60101" y="29876"/>
                      <a:pt x="59148" y="29901"/>
                    </a:cubicBezTo>
                    <a:cubicBezTo>
                      <a:pt x="58321" y="29926"/>
                      <a:pt x="57519" y="30101"/>
                      <a:pt x="56717" y="30101"/>
                    </a:cubicBezTo>
                    <a:cubicBezTo>
                      <a:pt x="55489" y="30101"/>
                      <a:pt x="54411" y="30452"/>
                      <a:pt x="53334" y="30928"/>
                    </a:cubicBezTo>
                    <a:cubicBezTo>
                      <a:pt x="52958" y="31079"/>
                      <a:pt x="52607" y="31204"/>
                      <a:pt x="52231" y="31329"/>
                    </a:cubicBezTo>
                    <a:cubicBezTo>
                      <a:pt x="51429" y="31580"/>
                      <a:pt x="50752" y="32081"/>
                      <a:pt x="50176" y="32658"/>
                    </a:cubicBezTo>
                    <a:cubicBezTo>
                      <a:pt x="49825" y="33009"/>
                      <a:pt x="49474" y="33384"/>
                      <a:pt x="49073" y="33685"/>
                    </a:cubicBezTo>
                    <a:cubicBezTo>
                      <a:pt x="48296" y="34262"/>
                      <a:pt x="47619" y="34989"/>
                      <a:pt x="47043" y="35765"/>
                    </a:cubicBezTo>
                    <a:cubicBezTo>
                      <a:pt x="46567" y="36392"/>
                      <a:pt x="46241" y="37169"/>
                      <a:pt x="45840" y="37871"/>
                    </a:cubicBezTo>
                    <a:cubicBezTo>
                      <a:pt x="45765" y="37971"/>
                      <a:pt x="45765" y="38096"/>
                      <a:pt x="45740" y="38222"/>
                    </a:cubicBezTo>
                    <a:cubicBezTo>
                      <a:pt x="45740" y="39500"/>
                      <a:pt x="45589" y="40778"/>
                      <a:pt x="45940" y="42056"/>
                    </a:cubicBezTo>
                    <a:cubicBezTo>
                      <a:pt x="46542" y="44161"/>
                      <a:pt x="47118" y="46267"/>
                      <a:pt x="47669" y="48397"/>
                    </a:cubicBezTo>
                    <a:cubicBezTo>
                      <a:pt x="47820" y="49049"/>
                      <a:pt x="48096" y="49550"/>
                      <a:pt x="48747" y="49851"/>
                    </a:cubicBezTo>
                    <a:cubicBezTo>
                      <a:pt x="49148" y="49550"/>
                      <a:pt x="49549" y="49224"/>
                      <a:pt x="49950" y="48923"/>
                    </a:cubicBezTo>
                    <a:cubicBezTo>
                      <a:pt x="50151" y="48773"/>
                      <a:pt x="50376" y="48598"/>
                      <a:pt x="50627" y="48472"/>
                    </a:cubicBezTo>
                    <a:cubicBezTo>
                      <a:pt x="52582" y="47570"/>
                      <a:pt x="54612" y="46868"/>
                      <a:pt x="56817" y="46918"/>
                    </a:cubicBezTo>
                    <a:cubicBezTo>
                      <a:pt x="57043" y="46918"/>
                      <a:pt x="57268" y="46868"/>
                      <a:pt x="57494" y="46843"/>
                    </a:cubicBezTo>
                    <a:cubicBezTo>
                      <a:pt x="58045" y="46793"/>
                      <a:pt x="58597" y="46693"/>
                      <a:pt x="59123" y="46693"/>
                    </a:cubicBezTo>
                    <a:cubicBezTo>
                      <a:pt x="61629" y="46668"/>
                      <a:pt x="64136" y="46693"/>
                      <a:pt x="66642" y="46668"/>
                    </a:cubicBezTo>
                    <a:cubicBezTo>
                      <a:pt x="67168" y="46668"/>
                      <a:pt x="67720" y="46568"/>
                      <a:pt x="68271" y="46517"/>
                    </a:cubicBezTo>
                    <a:cubicBezTo>
                      <a:pt x="68572" y="46492"/>
                      <a:pt x="68873" y="46492"/>
                      <a:pt x="69198" y="46517"/>
                    </a:cubicBezTo>
                    <a:cubicBezTo>
                      <a:pt x="69374" y="46517"/>
                      <a:pt x="69574" y="46643"/>
                      <a:pt x="69750" y="46618"/>
                    </a:cubicBezTo>
                    <a:cubicBezTo>
                      <a:pt x="70953" y="46317"/>
                      <a:pt x="72256" y="46367"/>
                      <a:pt x="73484" y="45590"/>
                    </a:cubicBezTo>
                    <a:close/>
                    <a:moveTo>
                      <a:pt x="96442" y="36141"/>
                    </a:moveTo>
                    <a:cubicBezTo>
                      <a:pt x="96392" y="35565"/>
                      <a:pt x="96366" y="35139"/>
                      <a:pt x="96316" y="34738"/>
                    </a:cubicBezTo>
                    <a:cubicBezTo>
                      <a:pt x="96291" y="34387"/>
                      <a:pt x="96241" y="34036"/>
                      <a:pt x="96191" y="33685"/>
                    </a:cubicBezTo>
                    <a:cubicBezTo>
                      <a:pt x="96116" y="32633"/>
                      <a:pt x="96041" y="31580"/>
                      <a:pt x="95940" y="30552"/>
                    </a:cubicBezTo>
                    <a:cubicBezTo>
                      <a:pt x="95815" y="29575"/>
                      <a:pt x="95640" y="28623"/>
                      <a:pt x="95489" y="27670"/>
                    </a:cubicBezTo>
                    <a:cubicBezTo>
                      <a:pt x="95389" y="27094"/>
                      <a:pt x="95339" y="26492"/>
                      <a:pt x="95163" y="25941"/>
                    </a:cubicBezTo>
                    <a:cubicBezTo>
                      <a:pt x="94762" y="24587"/>
                      <a:pt x="94562" y="23209"/>
                      <a:pt x="94336" y="21831"/>
                    </a:cubicBezTo>
                    <a:cubicBezTo>
                      <a:pt x="94136" y="20753"/>
                      <a:pt x="94036" y="19650"/>
                      <a:pt x="93760" y="18597"/>
                    </a:cubicBezTo>
                    <a:cubicBezTo>
                      <a:pt x="93384" y="17219"/>
                      <a:pt x="92958" y="15815"/>
                      <a:pt x="92407" y="14487"/>
                    </a:cubicBezTo>
                    <a:cubicBezTo>
                      <a:pt x="92031" y="13585"/>
                      <a:pt x="91755" y="12633"/>
                      <a:pt x="91529" y="11705"/>
                    </a:cubicBezTo>
                    <a:cubicBezTo>
                      <a:pt x="91354" y="10928"/>
                      <a:pt x="90903" y="9575"/>
                      <a:pt x="90402" y="8798"/>
                    </a:cubicBezTo>
                    <a:cubicBezTo>
                      <a:pt x="90276" y="8798"/>
                      <a:pt x="90176" y="8798"/>
                      <a:pt x="90051" y="8823"/>
                    </a:cubicBezTo>
                    <a:cubicBezTo>
                      <a:pt x="86592" y="9550"/>
                      <a:pt x="83284" y="10753"/>
                      <a:pt x="79950" y="11830"/>
                    </a:cubicBezTo>
                    <a:cubicBezTo>
                      <a:pt x="78171" y="12407"/>
                      <a:pt x="76467" y="13259"/>
                      <a:pt x="74812" y="14136"/>
                    </a:cubicBezTo>
                    <a:cubicBezTo>
                      <a:pt x="73008" y="15114"/>
                      <a:pt x="71254" y="16267"/>
                      <a:pt x="69499" y="17369"/>
                    </a:cubicBezTo>
                    <a:cubicBezTo>
                      <a:pt x="69198" y="17545"/>
                      <a:pt x="68898" y="17745"/>
                      <a:pt x="68672" y="17996"/>
                    </a:cubicBezTo>
                    <a:cubicBezTo>
                      <a:pt x="67995" y="18698"/>
                      <a:pt x="67394" y="19475"/>
                      <a:pt x="66692" y="20151"/>
                    </a:cubicBezTo>
                    <a:cubicBezTo>
                      <a:pt x="66091" y="20703"/>
                      <a:pt x="66066" y="21304"/>
                      <a:pt x="66366" y="21956"/>
                    </a:cubicBezTo>
                    <a:cubicBezTo>
                      <a:pt x="66742" y="22858"/>
                      <a:pt x="67093" y="23785"/>
                      <a:pt x="67619" y="24587"/>
                    </a:cubicBezTo>
                    <a:cubicBezTo>
                      <a:pt x="68146" y="25389"/>
                      <a:pt x="68497" y="26242"/>
                      <a:pt x="68948" y="27069"/>
                    </a:cubicBezTo>
                    <a:cubicBezTo>
                      <a:pt x="69223" y="27570"/>
                      <a:pt x="69524" y="28071"/>
                      <a:pt x="69800" y="28598"/>
                    </a:cubicBezTo>
                    <a:cubicBezTo>
                      <a:pt x="69975" y="28898"/>
                      <a:pt x="70126" y="29224"/>
                      <a:pt x="70276" y="29525"/>
                    </a:cubicBezTo>
                    <a:cubicBezTo>
                      <a:pt x="70903" y="30803"/>
                      <a:pt x="71279" y="32156"/>
                      <a:pt x="71730" y="33485"/>
                    </a:cubicBezTo>
                    <a:cubicBezTo>
                      <a:pt x="72156" y="34688"/>
                      <a:pt x="72281" y="35916"/>
                      <a:pt x="72356" y="37144"/>
                    </a:cubicBezTo>
                    <a:cubicBezTo>
                      <a:pt x="72431" y="38497"/>
                      <a:pt x="72356" y="39876"/>
                      <a:pt x="72331" y="41279"/>
                    </a:cubicBezTo>
                    <a:cubicBezTo>
                      <a:pt x="72457" y="41279"/>
                      <a:pt x="72607" y="41304"/>
                      <a:pt x="72757" y="41254"/>
                    </a:cubicBezTo>
                    <a:cubicBezTo>
                      <a:pt x="73108" y="41104"/>
                      <a:pt x="73459" y="40953"/>
                      <a:pt x="73810" y="40753"/>
                    </a:cubicBezTo>
                    <a:cubicBezTo>
                      <a:pt x="75564" y="39801"/>
                      <a:pt x="77519" y="39324"/>
                      <a:pt x="79374" y="38598"/>
                    </a:cubicBezTo>
                    <a:cubicBezTo>
                      <a:pt x="79599" y="38522"/>
                      <a:pt x="79850" y="38522"/>
                      <a:pt x="80076" y="38472"/>
                    </a:cubicBezTo>
                    <a:cubicBezTo>
                      <a:pt x="82231" y="38071"/>
                      <a:pt x="84386" y="37695"/>
                      <a:pt x="86542" y="37294"/>
                    </a:cubicBezTo>
                    <a:cubicBezTo>
                      <a:pt x="88196" y="36968"/>
                      <a:pt x="89850" y="36793"/>
                      <a:pt x="91529" y="36668"/>
                    </a:cubicBezTo>
                    <a:cubicBezTo>
                      <a:pt x="93133" y="36542"/>
                      <a:pt x="94712" y="36342"/>
                      <a:pt x="96442" y="36141"/>
                    </a:cubicBezTo>
                    <a:close/>
                    <a:moveTo>
                      <a:pt x="96767" y="4462"/>
                    </a:moveTo>
                    <a:cubicBezTo>
                      <a:pt x="96767" y="4487"/>
                      <a:pt x="96767" y="4537"/>
                      <a:pt x="96767" y="4562"/>
                    </a:cubicBezTo>
                    <a:cubicBezTo>
                      <a:pt x="96793" y="4587"/>
                      <a:pt x="96818" y="4587"/>
                      <a:pt x="96843" y="4612"/>
                    </a:cubicBezTo>
                    <a:cubicBezTo>
                      <a:pt x="96818" y="4562"/>
                      <a:pt x="96767" y="4512"/>
                      <a:pt x="96742" y="4462"/>
                    </a:cubicBezTo>
                    <a:cubicBezTo>
                      <a:pt x="96692" y="4236"/>
                      <a:pt x="96642" y="4011"/>
                      <a:pt x="96567" y="3810"/>
                    </a:cubicBezTo>
                    <a:cubicBezTo>
                      <a:pt x="96492" y="3560"/>
                      <a:pt x="96392" y="3334"/>
                      <a:pt x="96291" y="3084"/>
                    </a:cubicBezTo>
                    <a:cubicBezTo>
                      <a:pt x="95815" y="3460"/>
                      <a:pt x="95389" y="3785"/>
                      <a:pt x="94988" y="4161"/>
                    </a:cubicBezTo>
                    <a:cubicBezTo>
                      <a:pt x="94562" y="4537"/>
                      <a:pt x="94562" y="4763"/>
                      <a:pt x="94913" y="5389"/>
                    </a:cubicBezTo>
                    <a:cubicBezTo>
                      <a:pt x="95088" y="5164"/>
                      <a:pt x="95264" y="4988"/>
                      <a:pt x="95414" y="4788"/>
                    </a:cubicBezTo>
                    <a:cubicBezTo>
                      <a:pt x="95790" y="4337"/>
                      <a:pt x="96216" y="4186"/>
                      <a:pt x="96767" y="4462"/>
                    </a:cubicBezTo>
                    <a:close/>
                    <a:moveTo>
                      <a:pt x="97945" y="4913"/>
                    </a:moveTo>
                    <a:cubicBezTo>
                      <a:pt x="97970" y="5013"/>
                      <a:pt x="97996" y="5114"/>
                      <a:pt x="97970" y="5064"/>
                    </a:cubicBezTo>
                    <a:cubicBezTo>
                      <a:pt x="97996" y="5114"/>
                      <a:pt x="97970" y="5013"/>
                      <a:pt x="97945" y="4913"/>
                    </a:cubicBezTo>
                    <a:cubicBezTo>
                      <a:pt x="98046" y="4637"/>
                      <a:pt x="98171" y="4362"/>
                      <a:pt x="98246" y="4161"/>
                    </a:cubicBezTo>
                    <a:cubicBezTo>
                      <a:pt x="98597" y="3911"/>
                      <a:pt x="99023" y="4111"/>
                      <a:pt x="99274" y="3760"/>
                    </a:cubicBezTo>
                    <a:cubicBezTo>
                      <a:pt x="98923" y="3234"/>
                      <a:pt x="98923" y="3234"/>
                      <a:pt x="97244" y="2983"/>
                    </a:cubicBezTo>
                    <a:cubicBezTo>
                      <a:pt x="97294" y="3710"/>
                      <a:pt x="97544" y="4337"/>
                      <a:pt x="97945" y="4913"/>
                    </a:cubicBezTo>
                    <a:close/>
                    <a:moveTo>
                      <a:pt x="101905" y="36317"/>
                    </a:moveTo>
                    <a:cubicBezTo>
                      <a:pt x="101103" y="36192"/>
                      <a:pt x="100376" y="36217"/>
                      <a:pt x="99650" y="36317"/>
                    </a:cubicBezTo>
                    <a:cubicBezTo>
                      <a:pt x="98246" y="36517"/>
                      <a:pt x="96893" y="36918"/>
                      <a:pt x="95464" y="36943"/>
                    </a:cubicBezTo>
                    <a:cubicBezTo>
                      <a:pt x="94787" y="36943"/>
                      <a:pt x="94086" y="37094"/>
                      <a:pt x="93384" y="37169"/>
                    </a:cubicBezTo>
                    <a:cubicBezTo>
                      <a:pt x="90652" y="37445"/>
                      <a:pt x="87945" y="37645"/>
                      <a:pt x="85239" y="38222"/>
                    </a:cubicBezTo>
                    <a:cubicBezTo>
                      <a:pt x="83685" y="38547"/>
                      <a:pt x="82081" y="38773"/>
                      <a:pt x="80527" y="39074"/>
                    </a:cubicBezTo>
                    <a:cubicBezTo>
                      <a:pt x="79900" y="39174"/>
                      <a:pt x="79299" y="39375"/>
                      <a:pt x="78722" y="39575"/>
                    </a:cubicBezTo>
                    <a:cubicBezTo>
                      <a:pt x="78046" y="39776"/>
                      <a:pt x="77369" y="40001"/>
                      <a:pt x="76717" y="40252"/>
                    </a:cubicBezTo>
                    <a:cubicBezTo>
                      <a:pt x="76216" y="40427"/>
                      <a:pt x="75715" y="40653"/>
                      <a:pt x="75188" y="40853"/>
                    </a:cubicBezTo>
                    <a:cubicBezTo>
                      <a:pt x="74938" y="42633"/>
                      <a:pt x="75038" y="44412"/>
                      <a:pt x="74512" y="46116"/>
                    </a:cubicBezTo>
                    <a:cubicBezTo>
                      <a:pt x="73359" y="46668"/>
                      <a:pt x="72256" y="47219"/>
                      <a:pt x="71003" y="47395"/>
                    </a:cubicBezTo>
                    <a:cubicBezTo>
                      <a:pt x="70827" y="47420"/>
                      <a:pt x="70677" y="47470"/>
                      <a:pt x="70527" y="47470"/>
                    </a:cubicBezTo>
                    <a:cubicBezTo>
                      <a:pt x="68923" y="47545"/>
                      <a:pt x="67344" y="47620"/>
                      <a:pt x="65740" y="47645"/>
                    </a:cubicBezTo>
                    <a:cubicBezTo>
                      <a:pt x="63660" y="47670"/>
                      <a:pt x="61579" y="47645"/>
                      <a:pt x="59524" y="47645"/>
                    </a:cubicBezTo>
                    <a:cubicBezTo>
                      <a:pt x="58847" y="47670"/>
                      <a:pt x="58196" y="47745"/>
                      <a:pt x="57544" y="47796"/>
                    </a:cubicBezTo>
                    <a:cubicBezTo>
                      <a:pt x="57193" y="47821"/>
                      <a:pt x="56842" y="47846"/>
                      <a:pt x="56492" y="47871"/>
                    </a:cubicBezTo>
                    <a:cubicBezTo>
                      <a:pt x="55664" y="47971"/>
                      <a:pt x="54862" y="48071"/>
                      <a:pt x="54060" y="48222"/>
                    </a:cubicBezTo>
                    <a:cubicBezTo>
                      <a:pt x="53609" y="48297"/>
                      <a:pt x="53434" y="48547"/>
                      <a:pt x="53509" y="48974"/>
                    </a:cubicBezTo>
                    <a:cubicBezTo>
                      <a:pt x="53584" y="49625"/>
                      <a:pt x="53710" y="50277"/>
                      <a:pt x="53860" y="50928"/>
                    </a:cubicBezTo>
                    <a:cubicBezTo>
                      <a:pt x="54136" y="52106"/>
                      <a:pt x="54311" y="53309"/>
                      <a:pt x="54311" y="54613"/>
                    </a:cubicBezTo>
                    <a:cubicBezTo>
                      <a:pt x="53509" y="55189"/>
                      <a:pt x="52682" y="55841"/>
                      <a:pt x="51579" y="55991"/>
                    </a:cubicBezTo>
                    <a:cubicBezTo>
                      <a:pt x="50476" y="56142"/>
                      <a:pt x="49349" y="56292"/>
                      <a:pt x="48221" y="56467"/>
                    </a:cubicBezTo>
                    <a:cubicBezTo>
                      <a:pt x="47444" y="56568"/>
                      <a:pt x="46692" y="56718"/>
                      <a:pt x="45915" y="56818"/>
                    </a:cubicBezTo>
                    <a:cubicBezTo>
                      <a:pt x="45689" y="56868"/>
                      <a:pt x="45439" y="56918"/>
                      <a:pt x="45213" y="56893"/>
                    </a:cubicBezTo>
                    <a:cubicBezTo>
                      <a:pt x="43735" y="56843"/>
                      <a:pt x="42256" y="57094"/>
                      <a:pt x="40802" y="57294"/>
                    </a:cubicBezTo>
                    <a:cubicBezTo>
                      <a:pt x="40151" y="57370"/>
                      <a:pt x="39474" y="57370"/>
                      <a:pt x="38797" y="57370"/>
                    </a:cubicBezTo>
                    <a:cubicBezTo>
                      <a:pt x="36065" y="57395"/>
                      <a:pt x="33334" y="57395"/>
                      <a:pt x="30602" y="57370"/>
                    </a:cubicBezTo>
                    <a:cubicBezTo>
                      <a:pt x="29048" y="57370"/>
                      <a:pt x="27544" y="57595"/>
                      <a:pt x="26065" y="57896"/>
                    </a:cubicBezTo>
                    <a:cubicBezTo>
                      <a:pt x="25439" y="57996"/>
                      <a:pt x="24837" y="58172"/>
                      <a:pt x="24211" y="58222"/>
                    </a:cubicBezTo>
                    <a:cubicBezTo>
                      <a:pt x="23384" y="58297"/>
                      <a:pt x="22582" y="58472"/>
                      <a:pt x="21805" y="58723"/>
                    </a:cubicBezTo>
                    <a:cubicBezTo>
                      <a:pt x="21178" y="58923"/>
                      <a:pt x="20526" y="59074"/>
                      <a:pt x="19900" y="59274"/>
                    </a:cubicBezTo>
                    <a:cubicBezTo>
                      <a:pt x="19073" y="59525"/>
                      <a:pt x="18271" y="59826"/>
                      <a:pt x="17519" y="60252"/>
                    </a:cubicBezTo>
                    <a:cubicBezTo>
                      <a:pt x="16166" y="61029"/>
                      <a:pt x="14687" y="61555"/>
                      <a:pt x="13133" y="61856"/>
                    </a:cubicBezTo>
                    <a:cubicBezTo>
                      <a:pt x="11729" y="62157"/>
                      <a:pt x="10301" y="62432"/>
                      <a:pt x="8847" y="62407"/>
                    </a:cubicBezTo>
                    <a:cubicBezTo>
                      <a:pt x="8672" y="62407"/>
                      <a:pt x="8446" y="62457"/>
                      <a:pt x="8271" y="62382"/>
                    </a:cubicBezTo>
                    <a:cubicBezTo>
                      <a:pt x="8120" y="62307"/>
                      <a:pt x="7970" y="62132"/>
                      <a:pt x="7920" y="61981"/>
                    </a:cubicBezTo>
                    <a:cubicBezTo>
                      <a:pt x="7845" y="61781"/>
                      <a:pt x="7970" y="61605"/>
                      <a:pt x="8170" y="61505"/>
                    </a:cubicBezTo>
                    <a:cubicBezTo>
                      <a:pt x="8396" y="61430"/>
                      <a:pt x="8622" y="61380"/>
                      <a:pt x="8847" y="61279"/>
                    </a:cubicBezTo>
                    <a:cubicBezTo>
                      <a:pt x="9975" y="60853"/>
                      <a:pt x="11078" y="60402"/>
                      <a:pt x="12005" y="59575"/>
                    </a:cubicBezTo>
                    <a:cubicBezTo>
                      <a:pt x="12256" y="59350"/>
                      <a:pt x="12582" y="59199"/>
                      <a:pt x="12907" y="59074"/>
                    </a:cubicBezTo>
                    <a:cubicBezTo>
                      <a:pt x="13283" y="58923"/>
                      <a:pt x="13609" y="58773"/>
                      <a:pt x="13885" y="58447"/>
                    </a:cubicBezTo>
                    <a:cubicBezTo>
                      <a:pt x="14186" y="58121"/>
                      <a:pt x="14587" y="57946"/>
                      <a:pt x="15038" y="57996"/>
                    </a:cubicBezTo>
                    <a:cubicBezTo>
                      <a:pt x="15589" y="58046"/>
                      <a:pt x="15890" y="57796"/>
                      <a:pt x="16191" y="57345"/>
                    </a:cubicBezTo>
                    <a:cubicBezTo>
                      <a:pt x="16567" y="56793"/>
                      <a:pt x="17143" y="56492"/>
                      <a:pt x="17820" y="56317"/>
                    </a:cubicBezTo>
                    <a:cubicBezTo>
                      <a:pt x="19699" y="55766"/>
                      <a:pt x="21554" y="55214"/>
                      <a:pt x="23308" y="54312"/>
                    </a:cubicBezTo>
                    <a:cubicBezTo>
                      <a:pt x="24988" y="53460"/>
                      <a:pt x="26516" y="52407"/>
                      <a:pt x="27945" y="51179"/>
                    </a:cubicBezTo>
                    <a:cubicBezTo>
                      <a:pt x="28095" y="51054"/>
                      <a:pt x="28171" y="50878"/>
                      <a:pt x="28396" y="50603"/>
                    </a:cubicBezTo>
                    <a:cubicBezTo>
                      <a:pt x="28095" y="50628"/>
                      <a:pt x="27970" y="50628"/>
                      <a:pt x="27845" y="50653"/>
                    </a:cubicBezTo>
                    <a:cubicBezTo>
                      <a:pt x="26792" y="50928"/>
                      <a:pt x="25739" y="51204"/>
                      <a:pt x="24687" y="51430"/>
                    </a:cubicBezTo>
                    <a:cubicBezTo>
                      <a:pt x="24336" y="51505"/>
                      <a:pt x="23985" y="51505"/>
                      <a:pt x="23634" y="51505"/>
                    </a:cubicBezTo>
                    <a:cubicBezTo>
                      <a:pt x="20075" y="51505"/>
                      <a:pt x="16516" y="51480"/>
                      <a:pt x="12957" y="51505"/>
                    </a:cubicBezTo>
                    <a:cubicBezTo>
                      <a:pt x="12256" y="51505"/>
                      <a:pt x="11554" y="51580"/>
                      <a:pt x="10852" y="51630"/>
                    </a:cubicBezTo>
                    <a:cubicBezTo>
                      <a:pt x="10451" y="51655"/>
                      <a:pt x="10075" y="51705"/>
                      <a:pt x="9674" y="51705"/>
                    </a:cubicBezTo>
                    <a:cubicBezTo>
                      <a:pt x="8897" y="51730"/>
                      <a:pt x="8120" y="51680"/>
                      <a:pt x="7318" y="51730"/>
                    </a:cubicBezTo>
                    <a:cubicBezTo>
                      <a:pt x="5664" y="51806"/>
                      <a:pt x="4060" y="51580"/>
                      <a:pt x="2456" y="51204"/>
                    </a:cubicBezTo>
                    <a:cubicBezTo>
                      <a:pt x="1704" y="51029"/>
                      <a:pt x="977" y="50728"/>
                      <a:pt x="251" y="50427"/>
                    </a:cubicBezTo>
                    <a:cubicBezTo>
                      <a:pt x="150" y="50402"/>
                      <a:pt x="0" y="50177"/>
                      <a:pt x="25" y="50076"/>
                    </a:cubicBezTo>
                    <a:cubicBezTo>
                      <a:pt x="75" y="49926"/>
                      <a:pt x="226" y="49700"/>
                      <a:pt x="351" y="49650"/>
                    </a:cubicBezTo>
                    <a:cubicBezTo>
                      <a:pt x="727" y="49575"/>
                      <a:pt x="1128" y="49550"/>
                      <a:pt x="1529" y="49550"/>
                    </a:cubicBezTo>
                    <a:cubicBezTo>
                      <a:pt x="3659" y="49525"/>
                      <a:pt x="5815" y="49525"/>
                      <a:pt x="7970" y="49500"/>
                    </a:cubicBezTo>
                    <a:cubicBezTo>
                      <a:pt x="8521" y="49475"/>
                      <a:pt x="9048" y="49375"/>
                      <a:pt x="9599" y="49324"/>
                    </a:cubicBezTo>
                    <a:cubicBezTo>
                      <a:pt x="9674" y="49324"/>
                      <a:pt x="9749" y="49299"/>
                      <a:pt x="9825" y="49274"/>
                    </a:cubicBezTo>
                    <a:cubicBezTo>
                      <a:pt x="11103" y="49199"/>
                      <a:pt x="12381" y="49099"/>
                      <a:pt x="13684" y="49024"/>
                    </a:cubicBezTo>
                    <a:cubicBezTo>
                      <a:pt x="13860" y="49024"/>
                      <a:pt x="14085" y="49049"/>
                      <a:pt x="14261" y="48999"/>
                    </a:cubicBezTo>
                    <a:cubicBezTo>
                      <a:pt x="15890" y="48623"/>
                      <a:pt x="17519" y="48823"/>
                      <a:pt x="19173" y="48823"/>
                    </a:cubicBezTo>
                    <a:cubicBezTo>
                      <a:pt x="19850" y="48848"/>
                      <a:pt x="20476" y="48773"/>
                      <a:pt x="21078" y="48422"/>
                    </a:cubicBezTo>
                    <a:cubicBezTo>
                      <a:pt x="21604" y="48096"/>
                      <a:pt x="22206" y="47896"/>
                      <a:pt x="22782" y="47620"/>
                    </a:cubicBezTo>
                    <a:cubicBezTo>
                      <a:pt x="23584" y="47244"/>
                      <a:pt x="24361" y="46793"/>
                      <a:pt x="25063" y="46242"/>
                    </a:cubicBezTo>
                    <a:cubicBezTo>
                      <a:pt x="25714" y="45740"/>
                      <a:pt x="26391" y="45289"/>
                      <a:pt x="26968" y="44688"/>
                    </a:cubicBezTo>
                    <a:cubicBezTo>
                      <a:pt x="27193" y="44437"/>
                      <a:pt x="27544" y="44237"/>
                      <a:pt x="27845" y="44161"/>
                    </a:cubicBezTo>
                    <a:cubicBezTo>
                      <a:pt x="29173" y="43811"/>
                      <a:pt x="30476" y="43385"/>
                      <a:pt x="31755" y="42883"/>
                    </a:cubicBezTo>
                    <a:cubicBezTo>
                      <a:pt x="32231" y="42708"/>
                      <a:pt x="32732" y="42608"/>
                      <a:pt x="33233" y="42557"/>
                    </a:cubicBezTo>
                    <a:cubicBezTo>
                      <a:pt x="34436" y="42407"/>
                      <a:pt x="35639" y="42307"/>
                      <a:pt x="36842" y="42207"/>
                    </a:cubicBezTo>
                    <a:cubicBezTo>
                      <a:pt x="37043" y="42182"/>
                      <a:pt x="37243" y="42232"/>
                      <a:pt x="37419" y="42182"/>
                    </a:cubicBezTo>
                    <a:cubicBezTo>
                      <a:pt x="38572" y="41881"/>
                      <a:pt x="39750" y="41956"/>
                      <a:pt x="40902" y="42106"/>
                    </a:cubicBezTo>
                    <a:cubicBezTo>
                      <a:pt x="41554" y="42182"/>
                      <a:pt x="42231" y="42131"/>
                      <a:pt x="42908" y="42081"/>
                    </a:cubicBezTo>
                    <a:cubicBezTo>
                      <a:pt x="43484" y="42056"/>
                      <a:pt x="44060" y="41881"/>
                      <a:pt x="44562" y="41430"/>
                    </a:cubicBezTo>
                    <a:cubicBezTo>
                      <a:pt x="44562" y="40878"/>
                      <a:pt x="44587" y="40302"/>
                      <a:pt x="44562" y="39700"/>
                    </a:cubicBezTo>
                    <a:cubicBezTo>
                      <a:pt x="44512" y="38923"/>
                      <a:pt x="44687" y="38222"/>
                      <a:pt x="45038" y="37470"/>
                    </a:cubicBezTo>
                    <a:cubicBezTo>
                      <a:pt x="45689" y="36041"/>
                      <a:pt x="46717" y="34938"/>
                      <a:pt x="47669" y="33786"/>
                    </a:cubicBezTo>
                    <a:cubicBezTo>
                      <a:pt x="47795" y="33635"/>
                      <a:pt x="47995" y="33560"/>
                      <a:pt x="48146" y="33410"/>
                    </a:cubicBezTo>
                    <a:cubicBezTo>
                      <a:pt x="48622" y="32958"/>
                      <a:pt x="49148" y="32557"/>
                      <a:pt x="49599" y="32081"/>
                    </a:cubicBezTo>
                    <a:cubicBezTo>
                      <a:pt x="50251" y="31405"/>
                      <a:pt x="51028" y="30878"/>
                      <a:pt x="51930" y="30552"/>
                    </a:cubicBezTo>
                    <a:cubicBezTo>
                      <a:pt x="52632" y="30302"/>
                      <a:pt x="53309" y="30026"/>
                      <a:pt x="54010" y="29775"/>
                    </a:cubicBezTo>
                    <a:cubicBezTo>
                      <a:pt x="54411" y="29625"/>
                      <a:pt x="54837" y="29425"/>
                      <a:pt x="55238" y="29425"/>
                    </a:cubicBezTo>
                    <a:cubicBezTo>
                      <a:pt x="57193" y="29324"/>
                      <a:pt x="59123" y="28873"/>
                      <a:pt x="61078" y="29249"/>
                    </a:cubicBezTo>
                    <a:cubicBezTo>
                      <a:pt x="61304" y="29299"/>
                      <a:pt x="61529" y="29274"/>
                      <a:pt x="61780" y="29274"/>
                    </a:cubicBezTo>
                    <a:cubicBezTo>
                      <a:pt x="63058" y="29224"/>
                      <a:pt x="64361" y="29149"/>
                      <a:pt x="65639" y="29174"/>
                    </a:cubicBezTo>
                    <a:cubicBezTo>
                      <a:pt x="66717" y="29224"/>
                      <a:pt x="67619" y="28823"/>
                      <a:pt x="68547" y="28297"/>
                    </a:cubicBezTo>
                    <a:cubicBezTo>
                      <a:pt x="68146" y="27344"/>
                      <a:pt x="67845" y="26392"/>
                      <a:pt x="67218" y="25565"/>
                    </a:cubicBezTo>
                    <a:cubicBezTo>
                      <a:pt x="66441" y="24462"/>
                      <a:pt x="65990" y="23209"/>
                      <a:pt x="65564" y="21956"/>
                    </a:cubicBezTo>
                    <a:cubicBezTo>
                      <a:pt x="65339" y="21279"/>
                      <a:pt x="65464" y="20602"/>
                      <a:pt x="65915" y="20076"/>
                    </a:cubicBezTo>
                    <a:cubicBezTo>
                      <a:pt x="66441" y="19399"/>
                      <a:pt x="66893" y="18648"/>
                      <a:pt x="67644" y="18196"/>
                    </a:cubicBezTo>
                    <a:cubicBezTo>
                      <a:pt x="67720" y="18146"/>
                      <a:pt x="67795" y="18121"/>
                      <a:pt x="67845" y="18046"/>
                    </a:cubicBezTo>
                    <a:cubicBezTo>
                      <a:pt x="68622" y="16968"/>
                      <a:pt x="69800" y="16392"/>
                      <a:pt x="70878" y="15690"/>
                    </a:cubicBezTo>
                    <a:cubicBezTo>
                      <a:pt x="71454" y="15314"/>
                      <a:pt x="72081" y="14938"/>
                      <a:pt x="72657" y="14562"/>
                    </a:cubicBezTo>
                    <a:cubicBezTo>
                      <a:pt x="73960" y="13685"/>
                      <a:pt x="75314" y="12908"/>
                      <a:pt x="76817" y="12407"/>
                    </a:cubicBezTo>
                    <a:cubicBezTo>
                      <a:pt x="76943" y="12357"/>
                      <a:pt x="77093" y="12282"/>
                      <a:pt x="77244" y="12206"/>
                    </a:cubicBezTo>
                    <a:cubicBezTo>
                      <a:pt x="78873" y="11279"/>
                      <a:pt x="80677" y="10753"/>
                      <a:pt x="82482" y="10176"/>
                    </a:cubicBezTo>
                    <a:cubicBezTo>
                      <a:pt x="85264" y="9299"/>
                      <a:pt x="88071" y="8422"/>
                      <a:pt x="90928" y="7795"/>
                    </a:cubicBezTo>
                    <a:cubicBezTo>
                      <a:pt x="92356" y="7495"/>
                      <a:pt x="93785" y="7294"/>
                      <a:pt x="95239" y="7319"/>
                    </a:cubicBezTo>
                    <a:cubicBezTo>
                      <a:pt x="95740" y="7319"/>
                      <a:pt x="96241" y="7369"/>
                      <a:pt x="96767" y="7219"/>
                    </a:cubicBezTo>
                    <a:cubicBezTo>
                      <a:pt x="96918" y="6467"/>
                      <a:pt x="96517" y="5941"/>
                      <a:pt x="96216" y="5364"/>
                    </a:cubicBezTo>
                    <a:cubicBezTo>
                      <a:pt x="96091" y="5439"/>
                      <a:pt x="96016" y="5465"/>
                      <a:pt x="95965" y="5515"/>
                    </a:cubicBezTo>
                    <a:cubicBezTo>
                      <a:pt x="95740" y="5765"/>
                      <a:pt x="95640" y="6141"/>
                      <a:pt x="95214" y="6191"/>
                    </a:cubicBezTo>
                    <a:cubicBezTo>
                      <a:pt x="94712" y="6241"/>
                      <a:pt x="94286" y="6141"/>
                      <a:pt x="93835" y="5690"/>
                    </a:cubicBezTo>
                    <a:cubicBezTo>
                      <a:pt x="93835" y="5389"/>
                      <a:pt x="93785" y="5013"/>
                      <a:pt x="93810" y="4612"/>
                    </a:cubicBezTo>
                    <a:cubicBezTo>
                      <a:pt x="93835" y="4186"/>
                      <a:pt x="94036" y="3785"/>
                      <a:pt x="94412" y="3535"/>
                    </a:cubicBezTo>
                    <a:cubicBezTo>
                      <a:pt x="94537" y="3434"/>
                      <a:pt x="94662" y="3334"/>
                      <a:pt x="94787" y="3259"/>
                    </a:cubicBezTo>
                    <a:cubicBezTo>
                      <a:pt x="95289" y="2908"/>
                      <a:pt x="95539" y="2482"/>
                      <a:pt x="95489" y="1856"/>
                    </a:cubicBezTo>
                    <a:cubicBezTo>
                      <a:pt x="95489" y="1505"/>
                      <a:pt x="95514" y="1154"/>
                      <a:pt x="95564" y="803"/>
                    </a:cubicBezTo>
                    <a:cubicBezTo>
                      <a:pt x="95589" y="627"/>
                      <a:pt x="95665" y="427"/>
                      <a:pt x="95740" y="251"/>
                    </a:cubicBezTo>
                    <a:cubicBezTo>
                      <a:pt x="95840" y="26"/>
                      <a:pt x="96166" y="1"/>
                      <a:pt x="96316" y="176"/>
                    </a:cubicBezTo>
                    <a:cubicBezTo>
                      <a:pt x="96467" y="352"/>
                      <a:pt x="96592" y="577"/>
                      <a:pt x="96717" y="753"/>
                    </a:cubicBezTo>
                    <a:cubicBezTo>
                      <a:pt x="97043" y="1154"/>
                      <a:pt x="97369" y="1555"/>
                      <a:pt x="97720" y="1906"/>
                    </a:cubicBezTo>
                    <a:cubicBezTo>
                      <a:pt x="97970" y="2156"/>
                      <a:pt x="98271" y="2357"/>
                      <a:pt x="98647" y="2332"/>
                    </a:cubicBezTo>
                    <a:cubicBezTo>
                      <a:pt x="99173" y="2307"/>
                      <a:pt x="99524" y="2632"/>
                      <a:pt x="99900" y="2883"/>
                    </a:cubicBezTo>
                    <a:cubicBezTo>
                      <a:pt x="100151" y="3059"/>
                      <a:pt x="100226" y="3309"/>
                      <a:pt x="100251" y="3585"/>
                    </a:cubicBezTo>
                    <a:cubicBezTo>
                      <a:pt x="100301" y="4211"/>
                      <a:pt x="100176" y="4462"/>
                      <a:pt x="99625" y="4713"/>
                    </a:cubicBezTo>
                    <a:cubicBezTo>
                      <a:pt x="99424" y="4813"/>
                      <a:pt x="99199" y="4888"/>
                      <a:pt x="98948" y="4988"/>
                    </a:cubicBezTo>
                    <a:cubicBezTo>
                      <a:pt x="98697" y="6191"/>
                      <a:pt x="98998" y="7194"/>
                      <a:pt x="100051" y="7921"/>
                    </a:cubicBezTo>
                    <a:cubicBezTo>
                      <a:pt x="100727" y="8422"/>
                      <a:pt x="101179" y="9074"/>
                      <a:pt x="101329" y="9951"/>
                    </a:cubicBezTo>
                    <a:cubicBezTo>
                      <a:pt x="101479" y="10753"/>
                      <a:pt x="101680" y="11555"/>
                      <a:pt x="101705" y="12382"/>
                    </a:cubicBezTo>
                    <a:cubicBezTo>
                      <a:pt x="101705" y="12758"/>
                      <a:pt x="101780" y="13159"/>
                      <a:pt x="101830" y="13535"/>
                    </a:cubicBezTo>
                    <a:cubicBezTo>
                      <a:pt x="101981" y="14612"/>
                      <a:pt x="102156" y="15690"/>
                      <a:pt x="102181" y="16793"/>
                    </a:cubicBezTo>
                    <a:cubicBezTo>
                      <a:pt x="102181" y="17419"/>
                      <a:pt x="102331" y="18046"/>
                      <a:pt x="102507" y="18648"/>
                    </a:cubicBezTo>
                    <a:cubicBezTo>
                      <a:pt x="102933" y="20227"/>
                      <a:pt x="103234" y="21856"/>
                      <a:pt x="103284" y="23485"/>
                    </a:cubicBezTo>
                    <a:cubicBezTo>
                      <a:pt x="103384" y="26793"/>
                      <a:pt x="104036" y="30001"/>
                      <a:pt x="104637" y="33234"/>
                    </a:cubicBezTo>
                    <a:cubicBezTo>
                      <a:pt x="104813" y="34237"/>
                      <a:pt x="105013" y="35239"/>
                      <a:pt x="105189" y="36242"/>
                    </a:cubicBezTo>
                    <a:cubicBezTo>
                      <a:pt x="105264" y="36743"/>
                      <a:pt x="105189" y="37269"/>
                      <a:pt x="105314" y="37745"/>
                    </a:cubicBezTo>
                    <a:cubicBezTo>
                      <a:pt x="105690" y="39299"/>
                      <a:pt x="105915" y="40878"/>
                      <a:pt x="106266" y="42432"/>
                    </a:cubicBezTo>
                    <a:cubicBezTo>
                      <a:pt x="106567" y="43836"/>
                      <a:pt x="106768" y="45264"/>
                      <a:pt x="107169" y="46668"/>
                    </a:cubicBezTo>
                    <a:cubicBezTo>
                      <a:pt x="107394" y="47445"/>
                      <a:pt x="107394" y="48297"/>
                      <a:pt x="107544" y="49099"/>
                    </a:cubicBezTo>
                    <a:cubicBezTo>
                      <a:pt x="107795" y="50402"/>
                      <a:pt x="108121" y="51680"/>
                      <a:pt x="108397" y="52984"/>
                    </a:cubicBezTo>
                    <a:cubicBezTo>
                      <a:pt x="108547" y="53710"/>
                      <a:pt x="108647" y="54437"/>
                      <a:pt x="108773" y="55164"/>
                    </a:cubicBezTo>
                    <a:cubicBezTo>
                      <a:pt x="108798" y="55390"/>
                      <a:pt x="108747" y="55665"/>
                      <a:pt x="108823" y="55866"/>
                    </a:cubicBezTo>
                    <a:cubicBezTo>
                      <a:pt x="109424" y="57319"/>
                      <a:pt x="109499" y="58898"/>
                      <a:pt x="110001" y="60402"/>
                    </a:cubicBezTo>
                    <a:cubicBezTo>
                      <a:pt x="110301" y="61279"/>
                      <a:pt x="110377" y="62207"/>
                      <a:pt x="110602" y="63109"/>
                    </a:cubicBezTo>
                    <a:cubicBezTo>
                      <a:pt x="110853" y="64137"/>
                      <a:pt x="111153" y="65164"/>
                      <a:pt x="111429" y="66167"/>
                    </a:cubicBezTo>
                    <a:cubicBezTo>
                      <a:pt x="111479" y="66392"/>
                      <a:pt x="111580" y="66643"/>
                      <a:pt x="111529" y="66843"/>
                    </a:cubicBezTo>
                    <a:cubicBezTo>
                      <a:pt x="111404" y="67971"/>
                      <a:pt x="111730" y="69024"/>
                      <a:pt x="112081" y="70051"/>
                    </a:cubicBezTo>
                    <a:cubicBezTo>
                      <a:pt x="112156" y="70277"/>
                      <a:pt x="112206" y="70502"/>
                      <a:pt x="112256" y="70728"/>
                    </a:cubicBezTo>
                    <a:cubicBezTo>
                      <a:pt x="112482" y="71756"/>
                      <a:pt x="112707" y="72783"/>
                      <a:pt x="112958" y="73811"/>
                    </a:cubicBezTo>
                    <a:cubicBezTo>
                      <a:pt x="113133" y="74538"/>
                      <a:pt x="113359" y="75239"/>
                      <a:pt x="113459" y="75966"/>
                    </a:cubicBezTo>
                    <a:cubicBezTo>
                      <a:pt x="113560" y="76743"/>
                      <a:pt x="113860" y="77470"/>
                      <a:pt x="114036" y="78247"/>
                    </a:cubicBezTo>
                    <a:cubicBezTo>
                      <a:pt x="114211" y="78949"/>
                      <a:pt x="114387" y="79675"/>
                      <a:pt x="114537" y="80402"/>
                    </a:cubicBezTo>
                    <a:cubicBezTo>
                      <a:pt x="114587" y="80578"/>
                      <a:pt x="114587" y="80778"/>
                      <a:pt x="114562" y="80979"/>
                    </a:cubicBezTo>
                    <a:cubicBezTo>
                      <a:pt x="114537" y="81279"/>
                      <a:pt x="114362" y="81505"/>
                      <a:pt x="114061" y="81530"/>
                    </a:cubicBezTo>
                    <a:cubicBezTo>
                      <a:pt x="113710" y="81555"/>
                      <a:pt x="113359" y="81555"/>
                      <a:pt x="113008" y="81530"/>
                    </a:cubicBezTo>
                    <a:cubicBezTo>
                      <a:pt x="112607" y="81505"/>
                      <a:pt x="112256" y="81279"/>
                      <a:pt x="112056" y="80929"/>
                    </a:cubicBezTo>
                    <a:cubicBezTo>
                      <a:pt x="111855" y="80553"/>
                      <a:pt x="111630" y="80177"/>
                      <a:pt x="111479" y="79776"/>
                    </a:cubicBezTo>
                    <a:cubicBezTo>
                      <a:pt x="111078" y="78548"/>
                      <a:pt x="110677" y="77320"/>
                      <a:pt x="110351" y="76066"/>
                    </a:cubicBezTo>
                    <a:cubicBezTo>
                      <a:pt x="109199" y="71856"/>
                      <a:pt x="108246" y="67595"/>
                      <a:pt x="107469" y="63259"/>
                    </a:cubicBezTo>
                    <a:cubicBezTo>
                      <a:pt x="106918" y="60076"/>
                      <a:pt x="106316" y="56893"/>
                      <a:pt x="105414" y="53761"/>
                    </a:cubicBezTo>
                    <a:cubicBezTo>
                      <a:pt x="105214" y="53084"/>
                      <a:pt x="105163" y="52382"/>
                      <a:pt x="105013" y="51680"/>
                    </a:cubicBezTo>
                    <a:cubicBezTo>
                      <a:pt x="104687" y="50202"/>
                      <a:pt x="104286" y="48723"/>
                      <a:pt x="103986" y="47244"/>
                    </a:cubicBezTo>
                    <a:cubicBezTo>
                      <a:pt x="103635" y="45390"/>
                      <a:pt x="103384" y="43535"/>
                      <a:pt x="103033" y="41680"/>
                    </a:cubicBezTo>
                    <a:cubicBezTo>
                      <a:pt x="102858" y="40728"/>
                      <a:pt x="102607" y="39776"/>
                      <a:pt x="102407" y="38823"/>
                    </a:cubicBezTo>
                    <a:cubicBezTo>
                      <a:pt x="102306" y="38397"/>
                      <a:pt x="102256" y="37971"/>
                      <a:pt x="102181" y="37570"/>
                    </a:cubicBezTo>
                    <a:cubicBezTo>
                      <a:pt x="102106" y="37144"/>
                      <a:pt x="102006" y="36743"/>
                      <a:pt x="101905" y="36317"/>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flipH="1">
                <a:off x="6516979" y="1734253"/>
                <a:ext cx="1441996" cy="1543155"/>
              </a:xfrm>
              <a:custGeom>
                <a:rect b="b" l="l" r="r" t="t"/>
                <a:pathLst>
                  <a:path extrusionOk="0" h="32508" w="30377">
                    <a:moveTo>
                      <a:pt x="7895" y="28547"/>
                    </a:moveTo>
                    <a:cubicBezTo>
                      <a:pt x="7970" y="28447"/>
                      <a:pt x="8046" y="28322"/>
                      <a:pt x="8071" y="28197"/>
                    </a:cubicBezTo>
                    <a:cubicBezTo>
                      <a:pt x="8071" y="28171"/>
                      <a:pt x="7920" y="28121"/>
                      <a:pt x="7845" y="28071"/>
                    </a:cubicBezTo>
                    <a:cubicBezTo>
                      <a:pt x="7770" y="28197"/>
                      <a:pt x="7720" y="28322"/>
                      <a:pt x="7670" y="28447"/>
                    </a:cubicBezTo>
                    <a:cubicBezTo>
                      <a:pt x="7670" y="28447"/>
                      <a:pt x="7770" y="28497"/>
                      <a:pt x="7895" y="28547"/>
                    </a:cubicBezTo>
                    <a:close/>
                    <a:moveTo>
                      <a:pt x="7494" y="25039"/>
                    </a:moveTo>
                    <a:cubicBezTo>
                      <a:pt x="6993" y="25189"/>
                      <a:pt x="6793" y="25440"/>
                      <a:pt x="6767" y="25765"/>
                    </a:cubicBezTo>
                    <a:cubicBezTo>
                      <a:pt x="6742" y="25891"/>
                      <a:pt x="6818" y="26091"/>
                      <a:pt x="6918" y="26166"/>
                    </a:cubicBezTo>
                    <a:cubicBezTo>
                      <a:pt x="7043" y="26242"/>
                      <a:pt x="7194" y="26141"/>
                      <a:pt x="7244" y="25966"/>
                    </a:cubicBezTo>
                    <a:cubicBezTo>
                      <a:pt x="7294" y="25715"/>
                      <a:pt x="7369" y="25465"/>
                      <a:pt x="7494" y="25039"/>
                    </a:cubicBezTo>
                    <a:close/>
                    <a:moveTo>
                      <a:pt x="7369" y="27946"/>
                    </a:moveTo>
                    <a:cubicBezTo>
                      <a:pt x="7494" y="27745"/>
                      <a:pt x="7645" y="27545"/>
                      <a:pt x="7770" y="27319"/>
                    </a:cubicBezTo>
                    <a:cubicBezTo>
                      <a:pt x="7845" y="27169"/>
                      <a:pt x="7895" y="27044"/>
                      <a:pt x="7645" y="26943"/>
                    </a:cubicBezTo>
                    <a:cubicBezTo>
                      <a:pt x="7394" y="27044"/>
                      <a:pt x="7118" y="27169"/>
                      <a:pt x="6993" y="27470"/>
                    </a:cubicBezTo>
                    <a:cubicBezTo>
                      <a:pt x="6918" y="27720"/>
                      <a:pt x="6993" y="27946"/>
                      <a:pt x="7369" y="27946"/>
                    </a:cubicBezTo>
                    <a:close/>
                    <a:moveTo>
                      <a:pt x="7444" y="22332"/>
                    </a:moveTo>
                    <a:cubicBezTo>
                      <a:pt x="6993" y="22532"/>
                      <a:pt x="6717" y="22908"/>
                      <a:pt x="6542" y="23309"/>
                    </a:cubicBezTo>
                    <a:cubicBezTo>
                      <a:pt x="6442" y="23510"/>
                      <a:pt x="6492" y="23760"/>
                      <a:pt x="6843" y="23760"/>
                    </a:cubicBezTo>
                    <a:cubicBezTo>
                      <a:pt x="7394" y="22958"/>
                      <a:pt x="7394" y="22958"/>
                      <a:pt x="7444" y="22332"/>
                    </a:cubicBezTo>
                    <a:close/>
                    <a:moveTo>
                      <a:pt x="6868" y="19801"/>
                    </a:moveTo>
                    <a:cubicBezTo>
                      <a:pt x="6567" y="20101"/>
                      <a:pt x="6266" y="20302"/>
                      <a:pt x="6091" y="20577"/>
                    </a:cubicBezTo>
                    <a:cubicBezTo>
                      <a:pt x="5991" y="20753"/>
                      <a:pt x="6066" y="21029"/>
                      <a:pt x="6091" y="21254"/>
                    </a:cubicBezTo>
                    <a:cubicBezTo>
                      <a:pt x="6091" y="21279"/>
                      <a:pt x="6341" y="21354"/>
                      <a:pt x="6366" y="21329"/>
                    </a:cubicBezTo>
                    <a:cubicBezTo>
                      <a:pt x="6692" y="20928"/>
                      <a:pt x="7043" y="20502"/>
                      <a:pt x="6868" y="19801"/>
                    </a:cubicBezTo>
                    <a:close/>
                    <a:moveTo>
                      <a:pt x="6166" y="17720"/>
                    </a:moveTo>
                    <a:cubicBezTo>
                      <a:pt x="5690" y="17971"/>
                      <a:pt x="5464" y="18222"/>
                      <a:pt x="5339" y="18547"/>
                    </a:cubicBezTo>
                    <a:cubicBezTo>
                      <a:pt x="5264" y="18673"/>
                      <a:pt x="5289" y="18873"/>
                      <a:pt x="5314" y="18998"/>
                    </a:cubicBezTo>
                    <a:cubicBezTo>
                      <a:pt x="5339" y="19099"/>
                      <a:pt x="5464" y="19174"/>
                      <a:pt x="5564" y="19224"/>
                    </a:cubicBezTo>
                    <a:cubicBezTo>
                      <a:pt x="5615" y="19249"/>
                      <a:pt x="5740" y="19199"/>
                      <a:pt x="5765" y="19149"/>
                    </a:cubicBezTo>
                    <a:cubicBezTo>
                      <a:pt x="5991" y="18773"/>
                      <a:pt x="6241" y="18372"/>
                      <a:pt x="6166" y="17720"/>
                    </a:cubicBezTo>
                    <a:close/>
                    <a:moveTo>
                      <a:pt x="2958" y="9775"/>
                    </a:moveTo>
                    <a:cubicBezTo>
                      <a:pt x="2632" y="10527"/>
                      <a:pt x="2331" y="11154"/>
                      <a:pt x="2081" y="11805"/>
                    </a:cubicBezTo>
                    <a:cubicBezTo>
                      <a:pt x="2006" y="12056"/>
                      <a:pt x="2056" y="12282"/>
                      <a:pt x="2381" y="12307"/>
                    </a:cubicBezTo>
                    <a:cubicBezTo>
                      <a:pt x="3209" y="11329"/>
                      <a:pt x="3409" y="10628"/>
                      <a:pt x="2958" y="9775"/>
                    </a:cubicBezTo>
                    <a:close/>
                    <a:moveTo>
                      <a:pt x="25038" y="22482"/>
                    </a:moveTo>
                    <a:cubicBezTo>
                      <a:pt x="24712" y="22056"/>
                      <a:pt x="24387" y="22131"/>
                      <a:pt x="24086" y="22207"/>
                    </a:cubicBezTo>
                    <a:cubicBezTo>
                      <a:pt x="23635" y="22357"/>
                      <a:pt x="23259" y="22232"/>
                      <a:pt x="22858" y="22056"/>
                    </a:cubicBezTo>
                    <a:cubicBezTo>
                      <a:pt x="22331" y="21806"/>
                      <a:pt x="21805" y="21555"/>
                      <a:pt x="21354" y="21054"/>
                    </a:cubicBezTo>
                    <a:cubicBezTo>
                      <a:pt x="21555" y="20628"/>
                      <a:pt x="21279" y="20252"/>
                      <a:pt x="21128" y="19851"/>
                    </a:cubicBezTo>
                    <a:cubicBezTo>
                      <a:pt x="20953" y="19425"/>
                      <a:pt x="20828" y="18973"/>
                      <a:pt x="20753" y="18522"/>
                    </a:cubicBezTo>
                    <a:cubicBezTo>
                      <a:pt x="20677" y="18121"/>
                      <a:pt x="20527" y="17695"/>
                      <a:pt x="20853" y="17194"/>
                    </a:cubicBezTo>
                    <a:cubicBezTo>
                      <a:pt x="21028" y="17394"/>
                      <a:pt x="21154" y="17520"/>
                      <a:pt x="21254" y="17670"/>
                    </a:cubicBezTo>
                    <a:cubicBezTo>
                      <a:pt x="21555" y="18171"/>
                      <a:pt x="21855" y="18673"/>
                      <a:pt x="22081" y="19224"/>
                    </a:cubicBezTo>
                    <a:cubicBezTo>
                      <a:pt x="22407" y="19926"/>
                      <a:pt x="23058" y="20327"/>
                      <a:pt x="23635" y="20778"/>
                    </a:cubicBezTo>
                    <a:cubicBezTo>
                      <a:pt x="23885" y="20978"/>
                      <a:pt x="24286" y="21029"/>
                      <a:pt x="24612" y="21079"/>
                    </a:cubicBezTo>
                    <a:cubicBezTo>
                      <a:pt x="25038" y="21129"/>
                      <a:pt x="25264" y="20778"/>
                      <a:pt x="25113" y="20377"/>
                    </a:cubicBezTo>
                    <a:cubicBezTo>
                      <a:pt x="25038" y="20227"/>
                      <a:pt x="24963" y="20101"/>
                      <a:pt x="24888" y="19951"/>
                    </a:cubicBezTo>
                    <a:cubicBezTo>
                      <a:pt x="24537" y="19349"/>
                      <a:pt x="24236" y="18723"/>
                      <a:pt x="23710" y="18222"/>
                    </a:cubicBezTo>
                    <a:cubicBezTo>
                      <a:pt x="23359" y="17846"/>
                      <a:pt x="23359" y="17795"/>
                      <a:pt x="23234" y="17119"/>
                    </a:cubicBezTo>
                    <a:cubicBezTo>
                      <a:pt x="23735" y="17545"/>
                      <a:pt x="24186" y="17971"/>
                      <a:pt x="24662" y="18347"/>
                    </a:cubicBezTo>
                    <a:cubicBezTo>
                      <a:pt x="24988" y="18623"/>
                      <a:pt x="25489" y="18522"/>
                      <a:pt x="25840" y="18196"/>
                    </a:cubicBezTo>
                    <a:cubicBezTo>
                      <a:pt x="26066" y="17996"/>
                      <a:pt x="26116" y="17720"/>
                      <a:pt x="25915" y="17319"/>
                    </a:cubicBezTo>
                    <a:cubicBezTo>
                      <a:pt x="25615" y="16743"/>
                      <a:pt x="25264" y="16166"/>
                      <a:pt x="24963" y="15590"/>
                    </a:cubicBezTo>
                    <a:cubicBezTo>
                      <a:pt x="24888" y="15415"/>
                      <a:pt x="24712" y="15264"/>
                      <a:pt x="24963" y="15064"/>
                    </a:cubicBezTo>
                    <a:cubicBezTo>
                      <a:pt x="25113" y="15139"/>
                      <a:pt x="25314" y="15214"/>
                      <a:pt x="25464" y="15314"/>
                    </a:cubicBezTo>
                    <a:cubicBezTo>
                      <a:pt x="25740" y="15465"/>
                      <a:pt x="25991" y="15640"/>
                      <a:pt x="26291" y="15765"/>
                    </a:cubicBezTo>
                    <a:cubicBezTo>
                      <a:pt x="26617" y="15916"/>
                      <a:pt x="26993" y="15790"/>
                      <a:pt x="27219" y="15490"/>
                    </a:cubicBezTo>
                    <a:cubicBezTo>
                      <a:pt x="27444" y="15239"/>
                      <a:pt x="27319" y="14963"/>
                      <a:pt x="27169" y="14738"/>
                    </a:cubicBezTo>
                    <a:cubicBezTo>
                      <a:pt x="27018" y="14487"/>
                      <a:pt x="26793" y="14237"/>
                      <a:pt x="26592" y="14011"/>
                    </a:cubicBezTo>
                    <a:cubicBezTo>
                      <a:pt x="25615" y="12908"/>
                      <a:pt x="24662" y="11780"/>
                      <a:pt x="23986" y="10427"/>
                    </a:cubicBezTo>
                    <a:cubicBezTo>
                      <a:pt x="23710" y="9876"/>
                      <a:pt x="23334" y="9349"/>
                      <a:pt x="23083" y="8798"/>
                    </a:cubicBezTo>
                    <a:cubicBezTo>
                      <a:pt x="22783" y="8096"/>
                      <a:pt x="22206" y="7595"/>
                      <a:pt x="21780" y="6993"/>
                    </a:cubicBezTo>
                    <a:cubicBezTo>
                      <a:pt x="21529" y="6643"/>
                      <a:pt x="21128" y="6617"/>
                      <a:pt x="20727" y="6793"/>
                    </a:cubicBezTo>
                    <a:cubicBezTo>
                      <a:pt x="19825" y="7169"/>
                      <a:pt x="19299" y="8247"/>
                      <a:pt x="19499" y="9199"/>
                    </a:cubicBezTo>
                    <a:cubicBezTo>
                      <a:pt x="19650" y="9926"/>
                      <a:pt x="19850" y="10653"/>
                      <a:pt x="19976" y="11379"/>
                    </a:cubicBezTo>
                    <a:cubicBezTo>
                      <a:pt x="20076" y="12031"/>
                      <a:pt x="19925" y="12181"/>
                      <a:pt x="19149" y="12257"/>
                    </a:cubicBezTo>
                    <a:cubicBezTo>
                      <a:pt x="18873" y="11881"/>
                      <a:pt x="18622" y="11480"/>
                      <a:pt x="18296" y="11129"/>
                    </a:cubicBezTo>
                    <a:cubicBezTo>
                      <a:pt x="17670" y="10452"/>
                      <a:pt x="17394" y="9625"/>
                      <a:pt x="17169" y="8773"/>
                    </a:cubicBezTo>
                    <a:cubicBezTo>
                      <a:pt x="17093" y="8447"/>
                      <a:pt x="17194" y="8071"/>
                      <a:pt x="17244" y="7720"/>
                    </a:cubicBezTo>
                    <a:cubicBezTo>
                      <a:pt x="17269" y="7294"/>
                      <a:pt x="17519" y="6943"/>
                      <a:pt x="17745" y="6567"/>
                    </a:cubicBezTo>
                    <a:cubicBezTo>
                      <a:pt x="18046" y="6091"/>
                      <a:pt x="18196" y="5565"/>
                      <a:pt x="17945" y="5039"/>
                    </a:cubicBezTo>
                    <a:cubicBezTo>
                      <a:pt x="17595" y="4888"/>
                      <a:pt x="17394" y="5089"/>
                      <a:pt x="17219" y="5264"/>
                    </a:cubicBezTo>
                    <a:cubicBezTo>
                      <a:pt x="16692" y="5815"/>
                      <a:pt x="16066" y="6041"/>
                      <a:pt x="15339" y="6191"/>
                    </a:cubicBezTo>
                    <a:cubicBezTo>
                      <a:pt x="14813" y="6267"/>
                      <a:pt x="14286" y="6442"/>
                      <a:pt x="13785" y="6592"/>
                    </a:cubicBezTo>
                    <a:cubicBezTo>
                      <a:pt x="13434" y="6693"/>
                      <a:pt x="13209" y="6943"/>
                      <a:pt x="13234" y="7294"/>
                    </a:cubicBezTo>
                    <a:cubicBezTo>
                      <a:pt x="13309" y="8272"/>
                      <a:pt x="13384" y="9249"/>
                      <a:pt x="13560" y="10201"/>
                    </a:cubicBezTo>
                    <a:cubicBezTo>
                      <a:pt x="13685" y="10978"/>
                      <a:pt x="13961" y="11705"/>
                      <a:pt x="14136" y="12457"/>
                    </a:cubicBezTo>
                    <a:cubicBezTo>
                      <a:pt x="14211" y="12883"/>
                      <a:pt x="14286" y="13309"/>
                      <a:pt x="14161" y="13710"/>
                    </a:cubicBezTo>
                    <a:cubicBezTo>
                      <a:pt x="13409" y="13936"/>
                      <a:pt x="13309" y="13936"/>
                      <a:pt x="13058" y="13460"/>
                    </a:cubicBezTo>
                    <a:cubicBezTo>
                      <a:pt x="12833" y="13059"/>
                      <a:pt x="12657" y="12607"/>
                      <a:pt x="12482" y="12181"/>
                    </a:cubicBezTo>
                    <a:cubicBezTo>
                      <a:pt x="12331" y="11856"/>
                      <a:pt x="12281" y="11505"/>
                      <a:pt x="12131" y="11179"/>
                    </a:cubicBezTo>
                    <a:cubicBezTo>
                      <a:pt x="11755" y="10377"/>
                      <a:pt x="10677" y="9826"/>
                      <a:pt x="9775" y="10001"/>
                    </a:cubicBezTo>
                    <a:cubicBezTo>
                      <a:pt x="9399" y="10076"/>
                      <a:pt x="9123" y="10302"/>
                      <a:pt x="9073" y="10678"/>
                    </a:cubicBezTo>
                    <a:cubicBezTo>
                      <a:pt x="8973" y="11254"/>
                      <a:pt x="8923" y="11856"/>
                      <a:pt x="8948" y="12432"/>
                    </a:cubicBezTo>
                    <a:cubicBezTo>
                      <a:pt x="8998" y="13359"/>
                      <a:pt x="9123" y="14287"/>
                      <a:pt x="9199" y="15239"/>
                    </a:cubicBezTo>
                    <a:cubicBezTo>
                      <a:pt x="9249" y="15690"/>
                      <a:pt x="9324" y="16166"/>
                      <a:pt x="9274" y="16643"/>
                    </a:cubicBezTo>
                    <a:cubicBezTo>
                      <a:pt x="9174" y="17595"/>
                      <a:pt x="9174" y="18572"/>
                      <a:pt x="8973" y="19525"/>
                    </a:cubicBezTo>
                    <a:cubicBezTo>
                      <a:pt x="8898" y="19851"/>
                      <a:pt x="8973" y="20227"/>
                      <a:pt x="9048" y="20552"/>
                    </a:cubicBezTo>
                    <a:cubicBezTo>
                      <a:pt x="9098" y="20703"/>
                      <a:pt x="9324" y="20828"/>
                      <a:pt x="9499" y="20878"/>
                    </a:cubicBezTo>
                    <a:cubicBezTo>
                      <a:pt x="9925" y="20953"/>
                      <a:pt x="10226" y="20703"/>
                      <a:pt x="10427" y="20327"/>
                    </a:cubicBezTo>
                    <a:cubicBezTo>
                      <a:pt x="10627" y="19951"/>
                      <a:pt x="10677" y="19500"/>
                      <a:pt x="11128" y="19149"/>
                    </a:cubicBezTo>
                    <a:cubicBezTo>
                      <a:pt x="11279" y="19801"/>
                      <a:pt x="11329" y="20377"/>
                      <a:pt x="11379" y="20928"/>
                    </a:cubicBezTo>
                    <a:cubicBezTo>
                      <a:pt x="11404" y="21254"/>
                      <a:pt x="11429" y="21555"/>
                      <a:pt x="11504" y="21856"/>
                    </a:cubicBezTo>
                    <a:cubicBezTo>
                      <a:pt x="11554" y="22106"/>
                      <a:pt x="11730" y="22257"/>
                      <a:pt x="12006" y="22282"/>
                    </a:cubicBezTo>
                    <a:cubicBezTo>
                      <a:pt x="12607" y="22357"/>
                      <a:pt x="12933" y="22156"/>
                      <a:pt x="13108" y="21530"/>
                    </a:cubicBezTo>
                    <a:cubicBezTo>
                      <a:pt x="13209" y="21279"/>
                      <a:pt x="13284" y="21004"/>
                      <a:pt x="13359" y="20753"/>
                    </a:cubicBezTo>
                    <a:cubicBezTo>
                      <a:pt x="13434" y="20502"/>
                      <a:pt x="13384" y="20202"/>
                      <a:pt x="13735" y="20026"/>
                    </a:cubicBezTo>
                    <a:cubicBezTo>
                      <a:pt x="13735" y="20527"/>
                      <a:pt x="13710" y="21004"/>
                      <a:pt x="13735" y="21455"/>
                    </a:cubicBezTo>
                    <a:cubicBezTo>
                      <a:pt x="13735" y="22156"/>
                      <a:pt x="13760" y="22883"/>
                      <a:pt x="13810" y="23560"/>
                    </a:cubicBezTo>
                    <a:cubicBezTo>
                      <a:pt x="13835" y="23811"/>
                      <a:pt x="13935" y="24036"/>
                      <a:pt x="14186" y="24111"/>
                    </a:cubicBezTo>
                    <a:cubicBezTo>
                      <a:pt x="14462" y="24161"/>
                      <a:pt x="14662" y="24036"/>
                      <a:pt x="14813" y="23861"/>
                    </a:cubicBezTo>
                    <a:cubicBezTo>
                      <a:pt x="15013" y="23585"/>
                      <a:pt x="15289" y="23309"/>
                      <a:pt x="15389" y="22983"/>
                    </a:cubicBezTo>
                    <a:cubicBezTo>
                      <a:pt x="15615" y="22232"/>
                      <a:pt x="15815" y="21480"/>
                      <a:pt x="15640" y="20678"/>
                    </a:cubicBezTo>
                    <a:cubicBezTo>
                      <a:pt x="15565" y="20202"/>
                      <a:pt x="15514" y="19675"/>
                      <a:pt x="15489" y="19174"/>
                    </a:cubicBezTo>
                    <a:cubicBezTo>
                      <a:pt x="15464" y="19049"/>
                      <a:pt x="15414" y="18848"/>
                      <a:pt x="15640" y="18798"/>
                    </a:cubicBezTo>
                    <a:cubicBezTo>
                      <a:pt x="16166" y="19199"/>
                      <a:pt x="16316" y="19425"/>
                      <a:pt x="16517" y="20076"/>
                    </a:cubicBezTo>
                    <a:cubicBezTo>
                      <a:pt x="16768" y="20828"/>
                      <a:pt x="16993" y="21605"/>
                      <a:pt x="17269" y="22507"/>
                    </a:cubicBezTo>
                    <a:cubicBezTo>
                      <a:pt x="17118" y="22833"/>
                      <a:pt x="16918" y="23234"/>
                      <a:pt x="16717" y="23660"/>
                    </a:cubicBezTo>
                    <a:cubicBezTo>
                      <a:pt x="16492" y="24136"/>
                      <a:pt x="16216" y="24537"/>
                      <a:pt x="15640" y="24663"/>
                    </a:cubicBezTo>
                    <a:cubicBezTo>
                      <a:pt x="15464" y="24713"/>
                      <a:pt x="15314" y="24863"/>
                      <a:pt x="15164" y="24989"/>
                    </a:cubicBezTo>
                    <a:cubicBezTo>
                      <a:pt x="15113" y="25064"/>
                      <a:pt x="15113" y="25214"/>
                      <a:pt x="15138" y="25314"/>
                    </a:cubicBezTo>
                    <a:cubicBezTo>
                      <a:pt x="15138" y="25364"/>
                      <a:pt x="15239" y="25440"/>
                      <a:pt x="15314" y="25440"/>
                    </a:cubicBezTo>
                    <a:cubicBezTo>
                      <a:pt x="15539" y="25440"/>
                      <a:pt x="15790" y="25390"/>
                      <a:pt x="15991" y="25440"/>
                    </a:cubicBezTo>
                    <a:cubicBezTo>
                      <a:pt x="16241" y="25490"/>
                      <a:pt x="16492" y="25640"/>
                      <a:pt x="16692" y="25740"/>
                    </a:cubicBezTo>
                    <a:cubicBezTo>
                      <a:pt x="17219" y="25590"/>
                      <a:pt x="17494" y="25264"/>
                      <a:pt x="17695" y="24813"/>
                    </a:cubicBezTo>
                    <a:cubicBezTo>
                      <a:pt x="17971" y="24212"/>
                      <a:pt x="18346" y="23685"/>
                      <a:pt x="18773" y="23234"/>
                    </a:cubicBezTo>
                    <a:cubicBezTo>
                      <a:pt x="18898" y="23309"/>
                      <a:pt x="18973" y="23359"/>
                      <a:pt x="18998" y="23410"/>
                    </a:cubicBezTo>
                    <a:cubicBezTo>
                      <a:pt x="19149" y="23785"/>
                      <a:pt x="19048" y="24086"/>
                      <a:pt x="18873" y="24412"/>
                    </a:cubicBezTo>
                    <a:cubicBezTo>
                      <a:pt x="18697" y="24713"/>
                      <a:pt x="18572" y="25039"/>
                      <a:pt x="18472" y="25364"/>
                    </a:cubicBezTo>
                    <a:cubicBezTo>
                      <a:pt x="18447" y="25490"/>
                      <a:pt x="18547" y="25690"/>
                      <a:pt x="18647" y="25740"/>
                    </a:cubicBezTo>
                    <a:cubicBezTo>
                      <a:pt x="18773" y="25816"/>
                      <a:pt x="18973" y="25816"/>
                      <a:pt x="19073" y="25740"/>
                    </a:cubicBezTo>
                    <a:cubicBezTo>
                      <a:pt x="19299" y="25565"/>
                      <a:pt x="19474" y="25364"/>
                      <a:pt x="19575" y="25239"/>
                    </a:cubicBezTo>
                    <a:cubicBezTo>
                      <a:pt x="20026" y="25239"/>
                      <a:pt x="20452" y="25364"/>
                      <a:pt x="20677" y="25214"/>
                    </a:cubicBezTo>
                    <a:cubicBezTo>
                      <a:pt x="21028" y="24938"/>
                      <a:pt x="21304" y="24838"/>
                      <a:pt x="21705" y="25014"/>
                    </a:cubicBezTo>
                    <a:cubicBezTo>
                      <a:pt x="21930" y="25089"/>
                      <a:pt x="22181" y="25064"/>
                      <a:pt x="22306" y="24788"/>
                    </a:cubicBezTo>
                    <a:cubicBezTo>
                      <a:pt x="22382" y="24537"/>
                      <a:pt x="22231" y="24337"/>
                      <a:pt x="22056" y="24186"/>
                    </a:cubicBezTo>
                    <a:cubicBezTo>
                      <a:pt x="21880" y="24036"/>
                      <a:pt x="21655" y="23936"/>
                      <a:pt x="21479" y="23785"/>
                    </a:cubicBezTo>
                    <a:cubicBezTo>
                      <a:pt x="21229" y="23610"/>
                      <a:pt x="20978" y="23410"/>
                      <a:pt x="20753" y="23209"/>
                    </a:cubicBezTo>
                    <a:cubicBezTo>
                      <a:pt x="20652" y="23109"/>
                      <a:pt x="20577" y="22933"/>
                      <a:pt x="20778" y="22783"/>
                    </a:cubicBezTo>
                    <a:cubicBezTo>
                      <a:pt x="21504" y="22858"/>
                      <a:pt x="22131" y="23209"/>
                      <a:pt x="22557" y="23811"/>
                    </a:cubicBezTo>
                    <a:cubicBezTo>
                      <a:pt x="23058" y="23760"/>
                      <a:pt x="23484" y="23735"/>
                      <a:pt x="23885" y="23710"/>
                    </a:cubicBezTo>
                    <a:cubicBezTo>
                      <a:pt x="24061" y="23435"/>
                      <a:pt x="24161" y="23184"/>
                      <a:pt x="24337" y="23009"/>
                    </a:cubicBezTo>
                    <a:cubicBezTo>
                      <a:pt x="24512" y="22808"/>
                      <a:pt x="24763" y="22683"/>
                      <a:pt x="25038" y="22482"/>
                    </a:cubicBezTo>
                    <a:close/>
                    <a:moveTo>
                      <a:pt x="4186" y="14888"/>
                    </a:moveTo>
                    <a:cubicBezTo>
                      <a:pt x="4236" y="15064"/>
                      <a:pt x="4286" y="15264"/>
                      <a:pt x="4336" y="15465"/>
                    </a:cubicBezTo>
                    <a:cubicBezTo>
                      <a:pt x="4437" y="15740"/>
                      <a:pt x="4361" y="15966"/>
                      <a:pt x="4161" y="16217"/>
                    </a:cubicBezTo>
                    <a:cubicBezTo>
                      <a:pt x="3986" y="16442"/>
                      <a:pt x="3785" y="16718"/>
                      <a:pt x="3710" y="16993"/>
                    </a:cubicBezTo>
                    <a:cubicBezTo>
                      <a:pt x="3635" y="17194"/>
                      <a:pt x="3660" y="17495"/>
                      <a:pt x="4086" y="17420"/>
                    </a:cubicBezTo>
                    <a:cubicBezTo>
                      <a:pt x="4236" y="17069"/>
                      <a:pt x="4437" y="16693"/>
                      <a:pt x="4562" y="16292"/>
                    </a:cubicBezTo>
                    <a:cubicBezTo>
                      <a:pt x="4687" y="15991"/>
                      <a:pt x="4687" y="15665"/>
                      <a:pt x="4336" y="15490"/>
                    </a:cubicBezTo>
                    <a:cubicBezTo>
                      <a:pt x="4286" y="15289"/>
                      <a:pt x="4236" y="15089"/>
                      <a:pt x="4161" y="14913"/>
                    </a:cubicBezTo>
                    <a:cubicBezTo>
                      <a:pt x="4086" y="14738"/>
                      <a:pt x="4011" y="14537"/>
                      <a:pt x="3910" y="14387"/>
                    </a:cubicBezTo>
                    <a:cubicBezTo>
                      <a:pt x="3885" y="14337"/>
                      <a:pt x="3785" y="14312"/>
                      <a:pt x="3685" y="14262"/>
                    </a:cubicBezTo>
                    <a:cubicBezTo>
                      <a:pt x="3459" y="14462"/>
                      <a:pt x="3259" y="14638"/>
                      <a:pt x="3459" y="15014"/>
                    </a:cubicBezTo>
                    <a:cubicBezTo>
                      <a:pt x="3735" y="14963"/>
                      <a:pt x="3960" y="14913"/>
                      <a:pt x="4186" y="14888"/>
                    </a:cubicBezTo>
                    <a:close/>
                    <a:moveTo>
                      <a:pt x="3209" y="13084"/>
                    </a:moveTo>
                    <a:cubicBezTo>
                      <a:pt x="2883" y="13159"/>
                      <a:pt x="2732" y="13435"/>
                      <a:pt x="2607" y="13710"/>
                    </a:cubicBezTo>
                    <a:cubicBezTo>
                      <a:pt x="2532" y="13886"/>
                      <a:pt x="2582" y="14086"/>
                      <a:pt x="2933" y="14111"/>
                    </a:cubicBezTo>
                    <a:cubicBezTo>
                      <a:pt x="3033" y="13760"/>
                      <a:pt x="3108" y="13409"/>
                      <a:pt x="3209" y="13059"/>
                    </a:cubicBezTo>
                    <a:cubicBezTo>
                      <a:pt x="3259" y="13034"/>
                      <a:pt x="3334" y="13008"/>
                      <a:pt x="3384" y="12958"/>
                    </a:cubicBezTo>
                    <a:cubicBezTo>
                      <a:pt x="3409" y="12933"/>
                      <a:pt x="3359" y="12858"/>
                      <a:pt x="3334" y="12808"/>
                    </a:cubicBezTo>
                    <a:cubicBezTo>
                      <a:pt x="3309" y="12833"/>
                      <a:pt x="3259" y="12833"/>
                      <a:pt x="3259" y="12858"/>
                    </a:cubicBezTo>
                    <a:cubicBezTo>
                      <a:pt x="3234" y="12933"/>
                      <a:pt x="3234" y="13008"/>
                      <a:pt x="3209" y="13084"/>
                    </a:cubicBezTo>
                    <a:close/>
                    <a:moveTo>
                      <a:pt x="30377" y="27344"/>
                    </a:moveTo>
                    <a:cubicBezTo>
                      <a:pt x="28647" y="27545"/>
                      <a:pt x="27068" y="27745"/>
                      <a:pt x="25464" y="27871"/>
                    </a:cubicBezTo>
                    <a:cubicBezTo>
                      <a:pt x="23785" y="27996"/>
                      <a:pt x="22131" y="28171"/>
                      <a:pt x="20477" y="28497"/>
                    </a:cubicBezTo>
                    <a:cubicBezTo>
                      <a:pt x="18321" y="28898"/>
                      <a:pt x="16166" y="29274"/>
                      <a:pt x="14011" y="29675"/>
                    </a:cubicBezTo>
                    <a:cubicBezTo>
                      <a:pt x="13785" y="29725"/>
                      <a:pt x="13534" y="29725"/>
                      <a:pt x="13309" y="29801"/>
                    </a:cubicBezTo>
                    <a:cubicBezTo>
                      <a:pt x="11454" y="30527"/>
                      <a:pt x="9499" y="31004"/>
                      <a:pt x="7745" y="31956"/>
                    </a:cubicBezTo>
                    <a:cubicBezTo>
                      <a:pt x="7394" y="32156"/>
                      <a:pt x="7043" y="32307"/>
                      <a:pt x="6692" y="32457"/>
                    </a:cubicBezTo>
                    <a:cubicBezTo>
                      <a:pt x="6542" y="32507"/>
                      <a:pt x="6392" y="32482"/>
                      <a:pt x="6266" y="32482"/>
                    </a:cubicBezTo>
                    <a:cubicBezTo>
                      <a:pt x="6291" y="31079"/>
                      <a:pt x="6366" y="29700"/>
                      <a:pt x="6291" y="28347"/>
                    </a:cubicBezTo>
                    <a:cubicBezTo>
                      <a:pt x="6216" y="27119"/>
                      <a:pt x="6091" y="25891"/>
                      <a:pt x="5665" y="24688"/>
                    </a:cubicBezTo>
                    <a:cubicBezTo>
                      <a:pt x="5214" y="23359"/>
                      <a:pt x="4838" y="22006"/>
                      <a:pt x="4211" y="20728"/>
                    </a:cubicBezTo>
                    <a:cubicBezTo>
                      <a:pt x="4061" y="20427"/>
                      <a:pt x="3910" y="20101"/>
                      <a:pt x="3735" y="19801"/>
                    </a:cubicBezTo>
                    <a:cubicBezTo>
                      <a:pt x="3459" y="19274"/>
                      <a:pt x="3158" y="18773"/>
                      <a:pt x="2883" y="18272"/>
                    </a:cubicBezTo>
                    <a:cubicBezTo>
                      <a:pt x="2432" y="17445"/>
                      <a:pt x="2081" y="16592"/>
                      <a:pt x="1554" y="15790"/>
                    </a:cubicBezTo>
                    <a:cubicBezTo>
                      <a:pt x="1028" y="14988"/>
                      <a:pt x="677" y="14061"/>
                      <a:pt x="301" y="13159"/>
                    </a:cubicBezTo>
                    <a:cubicBezTo>
                      <a:pt x="1" y="12507"/>
                      <a:pt x="26" y="11906"/>
                      <a:pt x="627" y="11354"/>
                    </a:cubicBezTo>
                    <a:cubicBezTo>
                      <a:pt x="1329" y="10678"/>
                      <a:pt x="1930" y="9901"/>
                      <a:pt x="2607" y="9199"/>
                    </a:cubicBezTo>
                    <a:cubicBezTo>
                      <a:pt x="2833" y="8948"/>
                      <a:pt x="3133" y="8748"/>
                      <a:pt x="3434" y="8572"/>
                    </a:cubicBezTo>
                    <a:cubicBezTo>
                      <a:pt x="5189" y="7470"/>
                      <a:pt x="6943" y="6317"/>
                      <a:pt x="8747" y="5339"/>
                    </a:cubicBezTo>
                    <a:cubicBezTo>
                      <a:pt x="10402" y="4462"/>
                      <a:pt x="12106" y="3610"/>
                      <a:pt x="13885" y="3033"/>
                    </a:cubicBezTo>
                    <a:cubicBezTo>
                      <a:pt x="17219" y="1956"/>
                      <a:pt x="20527" y="753"/>
                      <a:pt x="23986" y="26"/>
                    </a:cubicBezTo>
                    <a:cubicBezTo>
                      <a:pt x="24111" y="1"/>
                      <a:pt x="24211" y="1"/>
                      <a:pt x="24337" y="1"/>
                    </a:cubicBezTo>
                    <a:cubicBezTo>
                      <a:pt x="24838" y="778"/>
                      <a:pt x="25289" y="2131"/>
                      <a:pt x="25464" y="2908"/>
                    </a:cubicBezTo>
                    <a:cubicBezTo>
                      <a:pt x="25690" y="3836"/>
                      <a:pt x="25966" y="4788"/>
                      <a:pt x="26342" y="5690"/>
                    </a:cubicBezTo>
                    <a:cubicBezTo>
                      <a:pt x="26893" y="7018"/>
                      <a:pt x="27319" y="8422"/>
                      <a:pt x="27695" y="9800"/>
                    </a:cubicBezTo>
                    <a:cubicBezTo>
                      <a:pt x="27971" y="10853"/>
                      <a:pt x="28071" y="11956"/>
                      <a:pt x="28271" y="13034"/>
                    </a:cubicBezTo>
                    <a:cubicBezTo>
                      <a:pt x="28497" y="14412"/>
                      <a:pt x="28697" y="15790"/>
                      <a:pt x="29098" y="17144"/>
                    </a:cubicBezTo>
                    <a:cubicBezTo>
                      <a:pt x="29274" y="17695"/>
                      <a:pt x="29324" y="18297"/>
                      <a:pt x="29424" y="18873"/>
                    </a:cubicBezTo>
                    <a:cubicBezTo>
                      <a:pt x="29575" y="19826"/>
                      <a:pt x="29750" y="20778"/>
                      <a:pt x="29875" y="21755"/>
                    </a:cubicBezTo>
                    <a:cubicBezTo>
                      <a:pt x="29976" y="22783"/>
                      <a:pt x="30051" y="23836"/>
                      <a:pt x="30126" y="24888"/>
                    </a:cubicBezTo>
                    <a:cubicBezTo>
                      <a:pt x="30176" y="25239"/>
                      <a:pt x="30226" y="25590"/>
                      <a:pt x="30251" y="25941"/>
                    </a:cubicBezTo>
                    <a:cubicBezTo>
                      <a:pt x="30301" y="26342"/>
                      <a:pt x="30327" y="26768"/>
                      <a:pt x="30377" y="2734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flipH="1">
                <a:off x="7606767" y="2699150"/>
                <a:ext cx="1324223" cy="983958"/>
              </a:xfrm>
              <a:custGeom>
                <a:rect b="b" l="l" r="r" t="t"/>
                <a:pathLst>
                  <a:path extrusionOk="0" h="20728" w="27896">
                    <a:moveTo>
                      <a:pt x="3133" y="17094"/>
                    </a:moveTo>
                    <a:cubicBezTo>
                      <a:pt x="3008" y="17294"/>
                      <a:pt x="2882" y="17394"/>
                      <a:pt x="2857" y="17520"/>
                    </a:cubicBezTo>
                    <a:cubicBezTo>
                      <a:pt x="2857" y="17570"/>
                      <a:pt x="2983" y="17670"/>
                      <a:pt x="3033" y="17770"/>
                    </a:cubicBezTo>
                    <a:cubicBezTo>
                      <a:pt x="3108" y="17695"/>
                      <a:pt x="3233" y="17620"/>
                      <a:pt x="3233" y="17545"/>
                    </a:cubicBezTo>
                    <a:cubicBezTo>
                      <a:pt x="3258" y="17445"/>
                      <a:pt x="3183" y="17319"/>
                      <a:pt x="3133" y="17094"/>
                    </a:cubicBezTo>
                    <a:close/>
                    <a:moveTo>
                      <a:pt x="2456" y="12883"/>
                    </a:moveTo>
                    <a:cubicBezTo>
                      <a:pt x="2030" y="13309"/>
                      <a:pt x="1830" y="13635"/>
                      <a:pt x="1880" y="14036"/>
                    </a:cubicBezTo>
                    <a:cubicBezTo>
                      <a:pt x="1880" y="14161"/>
                      <a:pt x="2030" y="14236"/>
                      <a:pt x="2206" y="14412"/>
                    </a:cubicBezTo>
                    <a:cubicBezTo>
                      <a:pt x="2381" y="13936"/>
                      <a:pt x="2582" y="13560"/>
                      <a:pt x="2456" y="12883"/>
                    </a:cubicBezTo>
                    <a:close/>
                    <a:moveTo>
                      <a:pt x="2657" y="16367"/>
                    </a:moveTo>
                    <a:cubicBezTo>
                      <a:pt x="2832" y="15866"/>
                      <a:pt x="2933" y="15565"/>
                      <a:pt x="3008" y="15289"/>
                    </a:cubicBezTo>
                    <a:cubicBezTo>
                      <a:pt x="3033" y="15164"/>
                      <a:pt x="3033" y="14963"/>
                      <a:pt x="2657" y="14963"/>
                    </a:cubicBezTo>
                    <a:cubicBezTo>
                      <a:pt x="2632" y="15339"/>
                      <a:pt x="2206" y="15640"/>
                      <a:pt x="2657" y="16367"/>
                    </a:cubicBezTo>
                    <a:close/>
                    <a:moveTo>
                      <a:pt x="1780" y="12758"/>
                    </a:moveTo>
                    <a:cubicBezTo>
                      <a:pt x="1955" y="12407"/>
                      <a:pt x="2181" y="12056"/>
                      <a:pt x="2331" y="11655"/>
                    </a:cubicBezTo>
                    <a:cubicBezTo>
                      <a:pt x="2406" y="11480"/>
                      <a:pt x="2406" y="11204"/>
                      <a:pt x="2030" y="11179"/>
                    </a:cubicBezTo>
                    <a:cubicBezTo>
                      <a:pt x="1830" y="11480"/>
                      <a:pt x="1604" y="11780"/>
                      <a:pt x="1429" y="12106"/>
                    </a:cubicBezTo>
                    <a:cubicBezTo>
                      <a:pt x="1278" y="12357"/>
                      <a:pt x="1379" y="12557"/>
                      <a:pt x="1780" y="12758"/>
                    </a:cubicBezTo>
                    <a:close/>
                    <a:moveTo>
                      <a:pt x="1253" y="9675"/>
                    </a:moveTo>
                    <a:cubicBezTo>
                      <a:pt x="1930" y="9274"/>
                      <a:pt x="2106" y="8597"/>
                      <a:pt x="2356" y="8021"/>
                    </a:cubicBezTo>
                    <a:cubicBezTo>
                      <a:pt x="2406" y="7921"/>
                      <a:pt x="2281" y="7720"/>
                      <a:pt x="2206" y="7620"/>
                    </a:cubicBezTo>
                    <a:cubicBezTo>
                      <a:pt x="2156" y="7570"/>
                      <a:pt x="1955" y="7620"/>
                      <a:pt x="1880" y="7670"/>
                    </a:cubicBezTo>
                    <a:cubicBezTo>
                      <a:pt x="1379" y="8146"/>
                      <a:pt x="1028" y="8698"/>
                      <a:pt x="1053" y="9399"/>
                    </a:cubicBezTo>
                    <a:cubicBezTo>
                      <a:pt x="1053" y="9475"/>
                      <a:pt x="1128" y="9525"/>
                      <a:pt x="1253" y="9675"/>
                    </a:cubicBezTo>
                    <a:close/>
                    <a:moveTo>
                      <a:pt x="27895" y="16467"/>
                    </a:moveTo>
                    <a:cubicBezTo>
                      <a:pt x="26667" y="17244"/>
                      <a:pt x="25364" y="17194"/>
                      <a:pt x="24161" y="17495"/>
                    </a:cubicBezTo>
                    <a:cubicBezTo>
                      <a:pt x="23985" y="17520"/>
                      <a:pt x="23785" y="17394"/>
                      <a:pt x="23609" y="17394"/>
                    </a:cubicBezTo>
                    <a:cubicBezTo>
                      <a:pt x="23284" y="17369"/>
                      <a:pt x="22983" y="17369"/>
                      <a:pt x="22682" y="17394"/>
                    </a:cubicBezTo>
                    <a:cubicBezTo>
                      <a:pt x="22131" y="17445"/>
                      <a:pt x="21579" y="17545"/>
                      <a:pt x="21053" y="17545"/>
                    </a:cubicBezTo>
                    <a:cubicBezTo>
                      <a:pt x="18547" y="17570"/>
                      <a:pt x="16040" y="17545"/>
                      <a:pt x="13534" y="17570"/>
                    </a:cubicBezTo>
                    <a:cubicBezTo>
                      <a:pt x="13008" y="17570"/>
                      <a:pt x="12456" y="17670"/>
                      <a:pt x="11905" y="17720"/>
                    </a:cubicBezTo>
                    <a:cubicBezTo>
                      <a:pt x="11679" y="17745"/>
                      <a:pt x="11454" y="17795"/>
                      <a:pt x="11228" y="17795"/>
                    </a:cubicBezTo>
                    <a:cubicBezTo>
                      <a:pt x="9023" y="17745"/>
                      <a:pt x="6993" y="18447"/>
                      <a:pt x="5038" y="19349"/>
                    </a:cubicBezTo>
                    <a:cubicBezTo>
                      <a:pt x="4787" y="19475"/>
                      <a:pt x="4562" y="19650"/>
                      <a:pt x="4361" y="19800"/>
                    </a:cubicBezTo>
                    <a:cubicBezTo>
                      <a:pt x="3960" y="20101"/>
                      <a:pt x="3559" y="20427"/>
                      <a:pt x="3158" y="20728"/>
                    </a:cubicBezTo>
                    <a:cubicBezTo>
                      <a:pt x="2507" y="20427"/>
                      <a:pt x="2231" y="19926"/>
                      <a:pt x="2080" y="19274"/>
                    </a:cubicBezTo>
                    <a:cubicBezTo>
                      <a:pt x="1529" y="17144"/>
                      <a:pt x="953" y="15038"/>
                      <a:pt x="351" y="12933"/>
                    </a:cubicBezTo>
                    <a:cubicBezTo>
                      <a:pt x="0" y="11655"/>
                      <a:pt x="151" y="10377"/>
                      <a:pt x="151" y="9099"/>
                    </a:cubicBezTo>
                    <a:cubicBezTo>
                      <a:pt x="176" y="8973"/>
                      <a:pt x="176" y="8848"/>
                      <a:pt x="251" y="8748"/>
                    </a:cubicBezTo>
                    <a:cubicBezTo>
                      <a:pt x="652" y="8046"/>
                      <a:pt x="978" y="7269"/>
                      <a:pt x="1454" y="6642"/>
                    </a:cubicBezTo>
                    <a:cubicBezTo>
                      <a:pt x="2030" y="5866"/>
                      <a:pt x="2707" y="5139"/>
                      <a:pt x="3484" y="4562"/>
                    </a:cubicBezTo>
                    <a:cubicBezTo>
                      <a:pt x="3885" y="4261"/>
                      <a:pt x="4236" y="3886"/>
                      <a:pt x="4587" y="3535"/>
                    </a:cubicBezTo>
                    <a:cubicBezTo>
                      <a:pt x="5163" y="2958"/>
                      <a:pt x="5840" y="2457"/>
                      <a:pt x="6642" y="2206"/>
                    </a:cubicBezTo>
                    <a:cubicBezTo>
                      <a:pt x="7018" y="2081"/>
                      <a:pt x="7369" y="1956"/>
                      <a:pt x="7745" y="1805"/>
                    </a:cubicBezTo>
                    <a:cubicBezTo>
                      <a:pt x="8822" y="1329"/>
                      <a:pt x="9900" y="978"/>
                      <a:pt x="11128" y="978"/>
                    </a:cubicBezTo>
                    <a:cubicBezTo>
                      <a:pt x="11930" y="978"/>
                      <a:pt x="12732" y="803"/>
                      <a:pt x="13559" y="778"/>
                    </a:cubicBezTo>
                    <a:cubicBezTo>
                      <a:pt x="14512" y="753"/>
                      <a:pt x="15414" y="953"/>
                      <a:pt x="16341" y="1079"/>
                    </a:cubicBezTo>
                    <a:cubicBezTo>
                      <a:pt x="17294" y="1204"/>
                      <a:pt x="18221" y="1179"/>
                      <a:pt x="19123" y="928"/>
                    </a:cubicBezTo>
                    <a:cubicBezTo>
                      <a:pt x="19349" y="878"/>
                      <a:pt x="19599" y="753"/>
                      <a:pt x="19800" y="778"/>
                    </a:cubicBezTo>
                    <a:cubicBezTo>
                      <a:pt x="20903" y="878"/>
                      <a:pt x="21880" y="552"/>
                      <a:pt x="22883" y="176"/>
                    </a:cubicBezTo>
                    <a:cubicBezTo>
                      <a:pt x="23384" y="1"/>
                      <a:pt x="23634" y="126"/>
                      <a:pt x="23810" y="577"/>
                    </a:cubicBezTo>
                    <a:cubicBezTo>
                      <a:pt x="24311" y="2006"/>
                      <a:pt x="24837" y="3459"/>
                      <a:pt x="25339" y="4888"/>
                    </a:cubicBezTo>
                    <a:cubicBezTo>
                      <a:pt x="25439" y="5189"/>
                      <a:pt x="25539" y="5490"/>
                      <a:pt x="25564" y="5790"/>
                    </a:cubicBezTo>
                    <a:cubicBezTo>
                      <a:pt x="25614" y="7119"/>
                      <a:pt x="25890" y="8422"/>
                      <a:pt x="25790" y="9750"/>
                    </a:cubicBezTo>
                    <a:cubicBezTo>
                      <a:pt x="25740" y="10377"/>
                      <a:pt x="25790" y="11003"/>
                      <a:pt x="25715" y="11630"/>
                    </a:cubicBezTo>
                    <a:cubicBezTo>
                      <a:pt x="25539" y="12683"/>
                      <a:pt x="25865" y="13535"/>
                      <a:pt x="26542" y="14312"/>
                    </a:cubicBezTo>
                    <a:cubicBezTo>
                      <a:pt x="26968" y="14813"/>
                      <a:pt x="27369" y="15364"/>
                      <a:pt x="27745" y="15891"/>
                    </a:cubicBezTo>
                    <a:cubicBezTo>
                      <a:pt x="27845" y="16041"/>
                      <a:pt x="27845" y="16267"/>
                      <a:pt x="27895" y="1646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flipH="1">
                <a:off x="6158841" y="1696181"/>
                <a:ext cx="604436" cy="1327783"/>
              </a:xfrm>
              <a:custGeom>
                <a:rect b="b" l="l" r="r" t="t"/>
                <a:pathLst>
                  <a:path extrusionOk="0" h="27971" w="12733">
                    <a:moveTo>
                      <a:pt x="7996" y="4663"/>
                    </a:moveTo>
                    <a:cubicBezTo>
                      <a:pt x="7971" y="4713"/>
                      <a:pt x="7920" y="4763"/>
                      <a:pt x="7895" y="4813"/>
                    </a:cubicBezTo>
                    <a:cubicBezTo>
                      <a:pt x="7895" y="4813"/>
                      <a:pt x="7946" y="4838"/>
                      <a:pt x="7946" y="4863"/>
                    </a:cubicBezTo>
                    <a:cubicBezTo>
                      <a:pt x="7996" y="4813"/>
                      <a:pt x="8021" y="4763"/>
                      <a:pt x="8046" y="4713"/>
                    </a:cubicBezTo>
                    <a:cubicBezTo>
                      <a:pt x="8046" y="4713"/>
                      <a:pt x="8021" y="4688"/>
                      <a:pt x="7996" y="4663"/>
                    </a:cubicBezTo>
                    <a:close/>
                    <a:moveTo>
                      <a:pt x="8422" y="6793"/>
                    </a:moveTo>
                    <a:cubicBezTo>
                      <a:pt x="8372" y="6793"/>
                      <a:pt x="8321" y="6793"/>
                      <a:pt x="8296" y="6818"/>
                    </a:cubicBezTo>
                    <a:cubicBezTo>
                      <a:pt x="8121" y="6943"/>
                      <a:pt x="8096" y="7119"/>
                      <a:pt x="8171" y="7294"/>
                    </a:cubicBezTo>
                    <a:cubicBezTo>
                      <a:pt x="8196" y="7344"/>
                      <a:pt x="8296" y="7369"/>
                      <a:pt x="8347" y="7419"/>
                    </a:cubicBezTo>
                    <a:cubicBezTo>
                      <a:pt x="8422" y="7294"/>
                      <a:pt x="8497" y="7194"/>
                      <a:pt x="8522" y="7069"/>
                    </a:cubicBezTo>
                    <a:cubicBezTo>
                      <a:pt x="8547" y="6993"/>
                      <a:pt x="8447" y="6868"/>
                      <a:pt x="8422" y="6793"/>
                    </a:cubicBezTo>
                    <a:close/>
                    <a:moveTo>
                      <a:pt x="7770" y="2708"/>
                    </a:moveTo>
                    <a:cubicBezTo>
                      <a:pt x="7394" y="2758"/>
                      <a:pt x="7269" y="3033"/>
                      <a:pt x="7093" y="3284"/>
                    </a:cubicBezTo>
                    <a:cubicBezTo>
                      <a:pt x="7068" y="3334"/>
                      <a:pt x="7118" y="3485"/>
                      <a:pt x="7169" y="3560"/>
                    </a:cubicBezTo>
                    <a:cubicBezTo>
                      <a:pt x="7194" y="3610"/>
                      <a:pt x="7319" y="3610"/>
                      <a:pt x="7369" y="3560"/>
                    </a:cubicBezTo>
                    <a:cubicBezTo>
                      <a:pt x="7645" y="3359"/>
                      <a:pt x="7870" y="3109"/>
                      <a:pt x="7770" y="2708"/>
                    </a:cubicBezTo>
                    <a:close/>
                    <a:moveTo>
                      <a:pt x="11154" y="25289"/>
                    </a:moveTo>
                    <a:cubicBezTo>
                      <a:pt x="11530" y="24663"/>
                      <a:pt x="11530" y="24663"/>
                      <a:pt x="11429" y="24186"/>
                    </a:cubicBezTo>
                    <a:cubicBezTo>
                      <a:pt x="11103" y="24437"/>
                      <a:pt x="10903" y="24688"/>
                      <a:pt x="11154" y="25289"/>
                    </a:cubicBezTo>
                    <a:close/>
                    <a:moveTo>
                      <a:pt x="7670" y="1455"/>
                    </a:moveTo>
                    <a:cubicBezTo>
                      <a:pt x="7570" y="1455"/>
                      <a:pt x="7469" y="1429"/>
                      <a:pt x="7419" y="1455"/>
                    </a:cubicBezTo>
                    <a:cubicBezTo>
                      <a:pt x="7269" y="1555"/>
                      <a:pt x="7118" y="1680"/>
                      <a:pt x="6993" y="1805"/>
                    </a:cubicBezTo>
                    <a:cubicBezTo>
                      <a:pt x="6743" y="2056"/>
                      <a:pt x="6717" y="2307"/>
                      <a:pt x="6893" y="2382"/>
                    </a:cubicBezTo>
                    <a:cubicBezTo>
                      <a:pt x="7093" y="2482"/>
                      <a:pt x="7269" y="2407"/>
                      <a:pt x="7394" y="2257"/>
                    </a:cubicBezTo>
                    <a:cubicBezTo>
                      <a:pt x="7545" y="2081"/>
                      <a:pt x="7695" y="1906"/>
                      <a:pt x="7795" y="1705"/>
                    </a:cubicBezTo>
                    <a:cubicBezTo>
                      <a:pt x="7820" y="1655"/>
                      <a:pt x="7720" y="1530"/>
                      <a:pt x="7670" y="1455"/>
                    </a:cubicBezTo>
                    <a:close/>
                    <a:moveTo>
                      <a:pt x="10652" y="20978"/>
                    </a:moveTo>
                    <a:cubicBezTo>
                      <a:pt x="10602" y="20928"/>
                      <a:pt x="10577" y="20828"/>
                      <a:pt x="10527" y="20803"/>
                    </a:cubicBezTo>
                    <a:cubicBezTo>
                      <a:pt x="10251" y="20678"/>
                      <a:pt x="10076" y="20828"/>
                      <a:pt x="9900" y="20978"/>
                    </a:cubicBezTo>
                    <a:cubicBezTo>
                      <a:pt x="9750" y="21129"/>
                      <a:pt x="9625" y="21304"/>
                      <a:pt x="9750" y="21505"/>
                    </a:cubicBezTo>
                    <a:cubicBezTo>
                      <a:pt x="9800" y="21580"/>
                      <a:pt x="9926" y="21680"/>
                      <a:pt x="10001" y="21680"/>
                    </a:cubicBezTo>
                    <a:cubicBezTo>
                      <a:pt x="10377" y="21680"/>
                      <a:pt x="10652" y="21354"/>
                      <a:pt x="10652" y="20978"/>
                    </a:cubicBezTo>
                    <a:close/>
                    <a:moveTo>
                      <a:pt x="26" y="602"/>
                    </a:moveTo>
                    <a:cubicBezTo>
                      <a:pt x="301" y="527"/>
                      <a:pt x="602" y="402"/>
                      <a:pt x="903" y="352"/>
                    </a:cubicBezTo>
                    <a:cubicBezTo>
                      <a:pt x="2682" y="76"/>
                      <a:pt x="4462" y="1"/>
                      <a:pt x="6266" y="126"/>
                    </a:cubicBezTo>
                    <a:cubicBezTo>
                      <a:pt x="6943" y="176"/>
                      <a:pt x="7620" y="402"/>
                      <a:pt x="8296" y="602"/>
                    </a:cubicBezTo>
                    <a:cubicBezTo>
                      <a:pt x="8722" y="728"/>
                      <a:pt x="8973" y="1154"/>
                      <a:pt x="9098" y="1555"/>
                    </a:cubicBezTo>
                    <a:cubicBezTo>
                      <a:pt x="9299" y="2257"/>
                      <a:pt x="9449" y="2983"/>
                      <a:pt x="9550" y="3710"/>
                    </a:cubicBezTo>
                    <a:cubicBezTo>
                      <a:pt x="9700" y="4612"/>
                      <a:pt x="9775" y="5490"/>
                      <a:pt x="9850" y="6392"/>
                    </a:cubicBezTo>
                    <a:cubicBezTo>
                      <a:pt x="9951" y="7595"/>
                      <a:pt x="10076" y="8798"/>
                      <a:pt x="10126" y="10026"/>
                    </a:cubicBezTo>
                    <a:cubicBezTo>
                      <a:pt x="10176" y="11104"/>
                      <a:pt x="10377" y="12181"/>
                      <a:pt x="10627" y="13259"/>
                    </a:cubicBezTo>
                    <a:cubicBezTo>
                      <a:pt x="10803" y="13961"/>
                      <a:pt x="10953" y="14713"/>
                      <a:pt x="11003" y="15440"/>
                    </a:cubicBezTo>
                    <a:cubicBezTo>
                      <a:pt x="11179" y="19149"/>
                      <a:pt x="11880" y="22808"/>
                      <a:pt x="12632" y="26442"/>
                    </a:cubicBezTo>
                    <a:cubicBezTo>
                      <a:pt x="12682" y="26693"/>
                      <a:pt x="12707" y="26968"/>
                      <a:pt x="12733" y="27319"/>
                    </a:cubicBezTo>
                    <a:cubicBezTo>
                      <a:pt x="12457" y="27369"/>
                      <a:pt x="12206" y="27445"/>
                      <a:pt x="11956" y="27445"/>
                    </a:cubicBezTo>
                    <a:cubicBezTo>
                      <a:pt x="11479" y="27495"/>
                      <a:pt x="11003" y="27520"/>
                      <a:pt x="10552" y="27495"/>
                    </a:cubicBezTo>
                    <a:cubicBezTo>
                      <a:pt x="9199" y="27445"/>
                      <a:pt x="7895" y="27670"/>
                      <a:pt x="6592" y="27921"/>
                    </a:cubicBezTo>
                    <a:cubicBezTo>
                      <a:pt x="6417" y="27971"/>
                      <a:pt x="6241" y="27971"/>
                      <a:pt x="6016" y="27971"/>
                    </a:cubicBezTo>
                    <a:cubicBezTo>
                      <a:pt x="5890" y="27269"/>
                      <a:pt x="5765" y="26643"/>
                      <a:pt x="5665" y="25991"/>
                    </a:cubicBezTo>
                    <a:cubicBezTo>
                      <a:pt x="5540" y="25139"/>
                      <a:pt x="5464" y="24287"/>
                      <a:pt x="5389" y="23435"/>
                    </a:cubicBezTo>
                    <a:cubicBezTo>
                      <a:pt x="5139" y="21279"/>
                      <a:pt x="4788" y="19124"/>
                      <a:pt x="4286" y="16993"/>
                    </a:cubicBezTo>
                    <a:cubicBezTo>
                      <a:pt x="3935" y="15515"/>
                      <a:pt x="3685" y="14011"/>
                      <a:pt x="3459" y="12507"/>
                    </a:cubicBezTo>
                    <a:cubicBezTo>
                      <a:pt x="3209" y="10903"/>
                      <a:pt x="2858" y="9299"/>
                      <a:pt x="2382" y="7720"/>
                    </a:cubicBezTo>
                    <a:cubicBezTo>
                      <a:pt x="2256" y="7394"/>
                      <a:pt x="2106" y="7069"/>
                      <a:pt x="1981" y="6743"/>
                    </a:cubicBezTo>
                    <a:cubicBezTo>
                      <a:pt x="1730" y="6016"/>
                      <a:pt x="1379" y="5314"/>
                      <a:pt x="1204" y="4562"/>
                    </a:cubicBezTo>
                    <a:cubicBezTo>
                      <a:pt x="878" y="3309"/>
                      <a:pt x="577" y="2056"/>
                      <a:pt x="26" y="878"/>
                    </a:cubicBezTo>
                    <a:cubicBezTo>
                      <a:pt x="1" y="828"/>
                      <a:pt x="26" y="728"/>
                      <a:pt x="26" y="602"/>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flipH="1">
                <a:off x="5704352" y="3051338"/>
                <a:ext cx="503324" cy="2099930"/>
              </a:xfrm>
              <a:custGeom>
                <a:rect b="b" l="l" r="r" t="t"/>
                <a:pathLst>
                  <a:path extrusionOk="0" h="44237" w="10603">
                    <a:moveTo>
                      <a:pt x="10402" y="42557"/>
                    </a:moveTo>
                    <a:cubicBezTo>
                      <a:pt x="10076" y="42482"/>
                      <a:pt x="9876" y="42432"/>
                      <a:pt x="9700" y="42407"/>
                    </a:cubicBezTo>
                    <a:cubicBezTo>
                      <a:pt x="9425" y="42407"/>
                      <a:pt x="9274" y="42682"/>
                      <a:pt x="9450" y="42908"/>
                    </a:cubicBezTo>
                    <a:cubicBezTo>
                      <a:pt x="9600" y="43133"/>
                      <a:pt x="9775" y="43359"/>
                      <a:pt x="9951" y="43534"/>
                    </a:cubicBezTo>
                    <a:cubicBezTo>
                      <a:pt x="10151" y="43710"/>
                      <a:pt x="10352" y="43860"/>
                      <a:pt x="10603" y="44036"/>
                    </a:cubicBezTo>
                    <a:cubicBezTo>
                      <a:pt x="10202" y="44236"/>
                      <a:pt x="9901" y="44036"/>
                      <a:pt x="9725" y="43835"/>
                    </a:cubicBezTo>
                    <a:cubicBezTo>
                      <a:pt x="9450" y="43560"/>
                      <a:pt x="9149" y="43209"/>
                      <a:pt x="9124" y="42858"/>
                    </a:cubicBezTo>
                    <a:cubicBezTo>
                      <a:pt x="8923" y="41454"/>
                      <a:pt x="8397" y="40151"/>
                      <a:pt x="8096" y="38773"/>
                    </a:cubicBezTo>
                    <a:cubicBezTo>
                      <a:pt x="7420" y="35640"/>
                      <a:pt x="6718" y="32507"/>
                      <a:pt x="6016" y="29399"/>
                    </a:cubicBezTo>
                    <a:cubicBezTo>
                      <a:pt x="5941" y="29023"/>
                      <a:pt x="5816" y="28647"/>
                      <a:pt x="5765" y="28246"/>
                    </a:cubicBezTo>
                    <a:cubicBezTo>
                      <a:pt x="5239" y="25289"/>
                      <a:pt x="4562" y="22356"/>
                      <a:pt x="3961" y="19424"/>
                    </a:cubicBezTo>
                    <a:cubicBezTo>
                      <a:pt x="3911" y="19224"/>
                      <a:pt x="3886" y="19023"/>
                      <a:pt x="3836" y="18848"/>
                    </a:cubicBezTo>
                    <a:cubicBezTo>
                      <a:pt x="2883" y="16091"/>
                      <a:pt x="2507" y="13208"/>
                      <a:pt x="1906" y="10401"/>
                    </a:cubicBezTo>
                    <a:cubicBezTo>
                      <a:pt x="1555" y="8823"/>
                      <a:pt x="1404" y="7218"/>
                      <a:pt x="1104" y="5665"/>
                    </a:cubicBezTo>
                    <a:cubicBezTo>
                      <a:pt x="878" y="4411"/>
                      <a:pt x="577" y="3208"/>
                      <a:pt x="327" y="1980"/>
                    </a:cubicBezTo>
                    <a:cubicBezTo>
                      <a:pt x="176" y="1379"/>
                      <a:pt x="101" y="777"/>
                      <a:pt x="1" y="176"/>
                    </a:cubicBezTo>
                    <a:cubicBezTo>
                      <a:pt x="477" y="0"/>
                      <a:pt x="477" y="0"/>
                      <a:pt x="1379" y="126"/>
                    </a:cubicBezTo>
                    <a:cubicBezTo>
                      <a:pt x="1655" y="2030"/>
                      <a:pt x="1956" y="3960"/>
                      <a:pt x="2257" y="5890"/>
                    </a:cubicBezTo>
                    <a:cubicBezTo>
                      <a:pt x="2282" y="6116"/>
                      <a:pt x="2382" y="6341"/>
                      <a:pt x="2432" y="6567"/>
                    </a:cubicBezTo>
                    <a:cubicBezTo>
                      <a:pt x="2507" y="6792"/>
                      <a:pt x="2633" y="7018"/>
                      <a:pt x="2633" y="7244"/>
                    </a:cubicBezTo>
                    <a:cubicBezTo>
                      <a:pt x="2658" y="8346"/>
                      <a:pt x="3084" y="9374"/>
                      <a:pt x="3284" y="10452"/>
                    </a:cubicBezTo>
                    <a:cubicBezTo>
                      <a:pt x="3384" y="10928"/>
                      <a:pt x="3359" y="11454"/>
                      <a:pt x="3460" y="11955"/>
                    </a:cubicBezTo>
                    <a:cubicBezTo>
                      <a:pt x="3760" y="13484"/>
                      <a:pt x="4086" y="15013"/>
                      <a:pt x="4437" y="16542"/>
                    </a:cubicBezTo>
                    <a:cubicBezTo>
                      <a:pt x="4613" y="17294"/>
                      <a:pt x="4813" y="18046"/>
                      <a:pt x="4813" y="18848"/>
                    </a:cubicBezTo>
                    <a:cubicBezTo>
                      <a:pt x="4813" y="19073"/>
                      <a:pt x="4813" y="19324"/>
                      <a:pt x="4888" y="19524"/>
                    </a:cubicBezTo>
                    <a:cubicBezTo>
                      <a:pt x="5490" y="21003"/>
                      <a:pt x="5590" y="22582"/>
                      <a:pt x="6116" y="24061"/>
                    </a:cubicBezTo>
                    <a:cubicBezTo>
                      <a:pt x="6367" y="24863"/>
                      <a:pt x="6467" y="25740"/>
                      <a:pt x="6668" y="26567"/>
                    </a:cubicBezTo>
                    <a:cubicBezTo>
                      <a:pt x="6918" y="27620"/>
                      <a:pt x="7244" y="28672"/>
                      <a:pt x="7520" y="29725"/>
                    </a:cubicBezTo>
                    <a:cubicBezTo>
                      <a:pt x="7695" y="30477"/>
                      <a:pt x="7821" y="31254"/>
                      <a:pt x="7971" y="32006"/>
                    </a:cubicBezTo>
                    <a:cubicBezTo>
                      <a:pt x="8196" y="33108"/>
                      <a:pt x="8397" y="34236"/>
                      <a:pt x="8648" y="35339"/>
                    </a:cubicBezTo>
                    <a:cubicBezTo>
                      <a:pt x="8773" y="35940"/>
                      <a:pt x="8923" y="36542"/>
                      <a:pt x="9074" y="37169"/>
                    </a:cubicBezTo>
                    <a:cubicBezTo>
                      <a:pt x="9249" y="37945"/>
                      <a:pt x="9425" y="38747"/>
                      <a:pt x="9625" y="39549"/>
                    </a:cubicBezTo>
                    <a:cubicBezTo>
                      <a:pt x="9851" y="40502"/>
                      <a:pt x="10126" y="41429"/>
                      <a:pt x="10402" y="42557"/>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flipH="1">
                <a:off x="7565110" y="3280955"/>
                <a:ext cx="101206" cy="141603"/>
              </a:xfrm>
              <a:custGeom>
                <a:rect b="b" l="l" r="r" t="t"/>
                <a:pathLst>
                  <a:path extrusionOk="0" h="2983" w="2132">
                    <a:moveTo>
                      <a:pt x="1" y="853"/>
                    </a:moveTo>
                    <a:cubicBezTo>
                      <a:pt x="728" y="527"/>
                      <a:pt x="1304" y="276"/>
                      <a:pt x="1931" y="1"/>
                    </a:cubicBezTo>
                    <a:cubicBezTo>
                      <a:pt x="2006" y="201"/>
                      <a:pt x="2131" y="376"/>
                      <a:pt x="2106" y="552"/>
                    </a:cubicBezTo>
                    <a:cubicBezTo>
                      <a:pt x="2006" y="1354"/>
                      <a:pt x="1881" y="2131"/>
                      <a:pt x="1755" y="2933"/>
                    </a:cubicBezTo>
                    <a:cubicBezTo>
                      <a:pt x="1755" y="2958"/>
                      <a:pt x="1680" y="2958"/>
                      <a:pt x="1630" y="2983"/>
                    </a:cubicBezTo>
                    <a:cubicBezTo>
                      <a:pt x="1430" y="2632"/>
                      <a:pt x="1229" y="2256"/>
                      <a:pt x="978" y="1930"/>
                    </a:cubicBezTo>
                    <a:cubicBezTo>
                      <a:pt x="728" y="1579"/>
                      <a:pt x="427" y="1304"/>
                      <a:pt x="1" y="853"/>
                    </a:cubicBezTo>
                    <a:close/>
                  </a:path>
                </a:pathLst>
              </a:custGeom>
              <a:solidFill>
                <a:srgbClr val="CC93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flipH="1">
                <a:off x="6740648" y="2050743"/>
                <a:ext cx="759093" cy="818573"/>
              </a:xfrm>
              <a:custGeom>
                <a:rect b="b" l="l" r="r" t="t"/>
                <a:pathLst>
                  <a:path extrusionOk="0" h="17244" w="15991">
                    <a:moveTo>
                      <a:pt x="11555" y="15615"/>
                    </a:moveTo>
                    <a:cubicBezTo>
                      <a:pt x="11079" y="15439"/>
                      <a:pt x="10602" y="15264"/>
                      <a:pt x="10151" y="15113"/>
                    </a:cubicBezTo>
                    <a:cubicBezTo>
                      <a:pt x="9850" y="15289"/>
                      <a:pt x="9901" y="15514"/>
                      <a:pt x="10026" y="15715"/>
                    </a:cubicBezTo>
                    <a:cubicBezTo>
                      <a:pt x="10201" y="16116"/>
                      <a:pt x="10377" y="16492"/>
                      <a:pt x="10527" y="16893"/>
                    </a:cubicBezTo>
                    <a:cubicBezTo>
                      <a:pt x="10552" y="16968"/>
                      <a:pt x="10402" y="17144"/>
                      <a:pt x="10302" y="17219"/>
                    </a:cubicBezTo>
                    <a:cubicBezTo>
                      <a:pt x="10251" y="17244"/>
                      <a:pt x="10026" y="17144"/>
                      <a:pt x="10026" y="17068"/>
                    </a:cubicBezTo>
                    <a:cubicBezTo>
                      <a:pt x="9926" y="16592"/>
                      <a:pt x="9876" y="16066"/>
                      <a:pt x="9750" y="15590"/>
                    </a:cubicBezTo>
                    <a:cubicBezTo>
                      <a:pt x="9725" y="15439"/>
                      <a:pt x="9575" y="15289"/>
                      <a:pt x="9424" y="15088"/>
                    </a:cubicBezTo>
                    <a:cubicBezTo>
                      <a:pt x="9099" y="15489"/>
                      <a:pt x="8848" y="15790"/>
                      <a:pt x="8472" y="16266"/>
                    </a:cubicBezTo>
                    <a:cubicBezTo>
                      <a:pt x="8447" y="15815"/>
                      <a:pt x="8447" y="15565"/>
                      <a:pt x="8422" y="15314"/>
                    </a:cubicBezTo>
                    <a:cubicBezTo>
                      <a:pt x="8397" y="14988"/>
                      <a:pt x="8297" y="14738"/>
                      <a:pt x="8096" y="14462"/>
                    </a:cubicBezTo>
                    <a:cubicBezTo>
                      <a:pt x="7845" y="14086"/>
                      <a:pt x="7720" y="13610"/>
                      <a:pt x="7520" y="13209"/>
                    </a:cubicBezTo>
                    <a:cubicBezTo>
                      <a:pt x="7294" y="12707"/>
                      <a:pt x="7068" y="12206"/>
                      <a:pt x="6793" y="11730"/>
                    </a:cubicBezTo>
                    <a:cubicBezTo>
                      <a:pt x="6642" y="11454"/>
                      <a:pt x="6342" y="11304"/>
                      <a:pt x="5991" y="11329"/>
                    </a:cubicBezTo>
                    <a:cubicBezTo>
                      <a:pt x="5439" y="11354"/>
                      <a:pt x="5089" y="11655"/>
                      <a:pt x="5114" y="12206"/>
                    </a:cubicBezTo>
                    <a:cubicBezTo>
                      <a:pt x="5139" y="12958"/>
                      <a:pt x="5214" y="13685"/>
                      <a:pt x="5289" y="14437"/>
                    </a:cubicBezTo>
                    <a:cubicBezTo>
                      <a:pt x="5339" y="15063"/>
                      <a:pt x="5189" y="15640"/>
                      <a:pt x="4888" y="16316"/>
                    </a:cubicBezTo>
                    <a:cubicBezTo>
                      <a:pt x="4587" y="15740"/>
                      <a:pt x="4662" y="15264"/>
                      <a:pt x="4688" y="14763"/>
                    </a:cubicBezTo>
                    <a:cubicBezTo>
                      <a:pt x="4763" y="13509"/>
                      <a:pt x="4612" y="12256"/>
                      <a:pt x="4387" y="11028"/>
                    </a:cubicBezTo>
                    <a:cubicBezTo>
                      <a:pt x="4362" y="10928"/>
                      <a:pt x="4211" y="10778"/>
                      <a:pt x="4086" y="10753"/>
                    </a:cubicBezTo>
                    <a:cubicBezTo>
                      <a:pt x="3835" y="10677"/>
                      <a:pt x="3735" y="10878"/>
                      <a:pt x="3685" y="11078"/>
                    </a:cubicBezTo>
                    <a:cubicBezTo>
                      <a:pt x="3660" y="11179"/>
                      <a:pt x="3660" y="11304"/>
                      <a:pt x="3635" y="11429"/>
                    </a:cubicBezTo>
                    <a:cubicBezTo>
                      <a:pt x="3459" y="12106"/>
                      <a:pt x="3284" y="12783"/>
                      <a:pt x="3109" y="13459"/>
                    </a:cubicBezTo>
                    <a:cubicBezTo>
                      <a:pt x="3008" y="13785"/>
                      <a:pt x="2858" y="14111"/>
                      <a:pt x="2733" y="14437"/>
                    </a:cubicBezTo>
                    <a:cubicBezTo>
                      <a:pt x="2382" y="14387"/>
                      <a:pt x="2507" y="14136"/>
                      <a:pt x="2482" y="13986"/>
                    </a:cubicBezTo>
                    <a:cubicBezTo>
                      <a:pt x="2357" y="12883"/>
                      <a:pt x="2231" y="11805"/>
                      <a:pt x="2131" y="10727"/>
                    </a:cubicBezTo>
                    <a:cubicBezTo>
                      <a:pt x="2106" y="10477"/>
                      <a:pt x="2056" y="10251"/>
                      <a:pt x="2006" y="10026"/>
                    </a:cubicBezTo>
                    <a:cubicBezTo>
                      <a:pt x="1956" y="9775"/>
                      <a:pt x="1755" y="9650"/>
                      <a:pt x="1505" y="9650"/>
                    </a:cubicBezTo>
                    <a:cubicBezTo>
                      <a:pt x="1229" y="9650"/>
                      <a:pt x="1003" y="9725"/>
                      <a:pt x="953" y="9976"/>
                    </a:cubicBezTo>
                    <a:cubicBezTo>
                      <a:pt x="853" y="10427"/>
                      <a:pt x="778" y="10903"/>
                      <a:pt x="753" y="11354"/>
                    </a:cubicBezTo>
                    <a:cubicBezTo>
                      <a:pt x="728" y="11755"/>
                      <a:pt x="627" y="12106"/>
                      <a:pt x="352" y="12457"/>
                    </a:cubicBezTo>
                    <a:cubicBezTo>
                      <a:pt x="76" y="12081"/>
                      <a:pt x="377" y="11830"/>
                      <a:pt x="352" y="11529"/>
                    </a:cubicBezTo>
                    <a:cubicBezTo>
                      <a:pt x="327" y="11229"/>
                      <a:pt x="327" y="10903"/>
                      <a:pt x="327" y="10602"/>
                    </a:cubicBezTo>
                    <a:cubicBezTo>
                      <a:pt x="327" y="9900"/>
                      <a:pt x="352" y="9199"/>
                      <a:pt x="302" y="8497"/>
                    </a:cubicBezTo>
                    <a:cubicBezTo>
                      <a:pt x="251" y="7670"/>
                      <a:pt x="151" y="6868"/>
                      <a:pt x="76" y="6041"/>
                    </a:cubicBezTo>
                    <a:cubicBezTo>
                      <a:pt x="1" y="5414"/>
                      <a:pt x="126" y="4813"/>
                      <a:pt x="276" y="4186"/>
                    </a:cubicBezTo>
                    <a:cubicBezTo>
                      <a:pt x="1179" y="4136"/>
                      <a:pt x="1680" y="4587"/>
                      <a:pt x="1981" y="5339"/>
                    </a:cubicBezTo>
                    <a:cubicBezTo>
                      <a:pt x="2181" y="5890"/>
                      <a:pt x="2407" y="6442"/>
                      <a:pt x="2607" y="6968"/>
                    </a:cubicBezTo>
                    <a:cubicBezTo>
                      <a:pt x="2682" y="7143"/>
                      <a:pt x="2783" y="7344"/>
                      <a:pt x="2883" y="7494"/>
                    </a:cubicBezTo>
                    <a:cubicBezTo>
                      <a:pt x="3309" y="8021"/>
                      <a:pt x="4512" y="8146"/>
                      <a:pt x="5013" y="7695"/>
                    </a:cubicBezTo>
                    <a:cubicBezTo>
                      <a:pt x="5164" y="7545"/>
                      <a:pt x="5289" y="7294"/>
                      <a:pt x="5289" y="7068"/>
                    </a:cubicBezTo>
                    <a:cubicBezTo>
                      <a:pt x="5289" y="6642"/>
                      <a:pt x="5264" y="6216"/>
                      <a:pt x="5189" y="5790"/>
                    </a:cubicBezTo>
                    <a:cubicBezTo>
                      <a:pt x="5013" y="4963"/>
                      <a:pt x="4738" y="4136"/>
                      <a:pt x="4587" y="3309"/>
                    </a:cubicBezTo>
                    <a:cubicBezTo>
                      <a:pt x="4437" y="2607"/>
                      <a:pt x="4387" y="1905"/>
                      <a:pt x="4312" y="1304"/>
                    </a:cubicBezTo>
                    <a:cubicBezTo>
                      <a:pt x="4988" y="577"/>
                      <a:pt x="5590" y="1"/>
                      <a:pt x="6642" y="427"/>
                    </a:cubicBezTo>
                    <a:cubicBezTo>
                      <a:pt x="6642" y="602"/>
                      <a:pt x="6693" y="853"/>
                      <a:pt x="6642" y="1053"/>
                    </a:cubicBezTo>
                    <a:cubicBezTo>
                      <a:pt x="6442" y="2331"/>
                      <a:pt x="6943" y="3459"/>
                      <a:pt x="7495" y="4512"/>
                    </a:cubicBezTo>
                    <a:cubicBezTo>
                      <a:pt x="7870" y="5189"/>
                      <a:pt x="8472" y="5715"/>
                      <a:pt x="8998" y="6266"/>
                    </a:cubicBezTo>
                    <a:cubicBezTo>
                      <a:pt x="9124" y="6392"/>
                      <a:pt x="9349" y="6467"/>
                      <a:pt x="9525" y="6492"/>
                    </a:cubicBezTo>
                    <a:cubicBezTo>
                      <a:pt x="10452" y="6492"/>
                      <a:pt x="11229" y="5615"/>
                      <a:pt x="11079" y="4687"/>
                    </a:cubicBezTo>
                    <a:cubicBezTo>
                      <a:pt x="10978" y="4061"/>
                      <a:pt x="10828" y="3409"/>
                      <a:pt x="10652" y="2758"/>
                    </a:cubicBezTo>
                    <a:cubicBezTo>
                      <a:pt x="10427" y="1981"/>
                      <a:pt x="10678" y="1404"/>
                      <a:pt x="11354" y="878"/>
                    </a:cubicBezTo>
                    <a:cubicBezTo>
                      <a:pt x="11830" y="1304"/>
                      <a:pt x="12307" y="1705"/>
                      <a:pt x="12607" y="2256"/>
                    </a:cubicBezTo>
                    <a:cubicBezTo>
                      <a:pt x="12908" y="2858"/>
                      <a:pt x="13259" y="3409"/>
                      <a:pt x="13560" y="4011"/>
                    </a:cubicBezTo>
                    <a:cubicBezTo>
                      <a:pt x="14186" y="5314"/>
                      <a:pt x="15089" y="6417"/>
                      <a:pt x="15991" y="7620"/>
                    </a:cubicBezTo>
                    <a:cubicBezTo>
                      <a:pt x="15640" y="7745"/>
                      <a:pt x="15465" y="7519"/>
                      <a:pt x="15289" y="7344"/>
                    </a:cubicBezTo>
                    <a:cubicBezTo>
                      <a:pt x="14913" y="6968"/>
                      <a:pt x="14587" y="6542"/>
                      <a:pt x="14211" y="6141"/>
                    </a:cubicBezTo>
                    <a:cubicBezTo>
                      <a:pt x="13986" y="5890"/>
                      <a:pt x="13735" y="5890"/>
                      <a:pt x="13485" y="6066"/>
                    </a:cubicBezTo>
                    <a:cubicBezTo>
                      <a:pt x="13209" y="6241"/>
                      <a:pt x="13134" y="6492"/>
                      <a:pt x="13284" y="6793"/>
                    </a:cubicBezTo>
                    <a:cubicBezTo>
                      <a:pt x="13760" y="7720"/>
                      <a:pt x="14261" y="8647"/>
                      <a:pt x="14763" y="9575"/>
                    </a:cubicBezTo>
                    <a:cubicBezTo>
                      <a:pt x="14938" y="9900"/>
                      <a:pt x="15089" y="10251"/>
                      <a:pt x="15364" y="10778"/>
                    </a:cubicBezTo>
                    <a:cubicBezTo>
                      <a:pt x="13986" y="10126"/>
                      <a:pt x="13209" y="9098"/>
                      <a:pt x="12131" y="8271"/>
                    </a:cubicBezTo>
                    <a:cubicBezTo>
                      <a:pt x="12006" y="8447"/>
                      <a:pt x="11855" y="8597"/>
                      <a:pt x="11855" y="8748"/>
                    </a:cubicBezTo>
                    <a:cubicBezTo>
                      <a:pt x="11830" y="8923"/>
                      <a:pt x="11931" y="9123"/>
                      <a:pt x="12031" y="9274"/>
                    </a:cubicBezTo>
                    <a:cubicBezTo>
                      <a:pt x="12657" y="10352"/>
                      <a:pt x="13109" y="11529"/>
                      <a:pt x="13986" y="12482"/>
                    </a:cubicBezTo>
                    <a:cubicBezTo>
                      <a:pt x="14211" y="12707"/>
                      <a:pt x="14337" y="13083"/>
                      <a:pt x="14512" y="13434"/>
                    </a:cubicBezTo>
                    <a:cubicBezTo>
                      <a:pt x="13961" y="13284"/>
                      <a:pt x="13434" y="12858"/>
                      <a:pt x="13109" y="12331"/>
                    </a:cubicBezTo>
                    <a:cubicBezTo>
                      <a:pt x="12858" y="11905"/>
                      <a:pt x="12607" y="11454"/>
                      <a:pt x="12357" y="11003"/>
                    </a:cubicBezTo>
                    <a:cubicBezTo>
                      <a:pt x="12231" y="10778"/>
                      <a:pt x="12106" y="10527"/>
                      <a:pt x="11931" y="10301"/>
                    </a:cubicBezTo>
                    <a:cubicBezTo>
                      <a:pt x="11655" y="9900"/>
                      <a:pt x="11354" y="9775"/>
                      <a:pt x="10953" y="9925"/>
                    </a:cubicBezTo>
                    <a:cubicBezTo>
                      <a:pt x="10477" y="10101"/>
                      <a:pt x="10226" y="10452"/>
                      <a:pt x="10277" y="10903"/>
                    </a:cubicBezTo>
                    <a:cubicBezTo>
                      <a:pt x="10352" y="11479"/>
                      <a:pt x="10502" y="12056"/>
                      <a:pt x="10552" y="12632"/>
                    </a:cubicBezTo>
                    <a:cubicBezTo>
                      <a:pt x="10602" y="13083"/>
                      <a:pt x="10853" y="13509"/>
                      <a:pt x="10728" y="14011"/>
                    </a:cubicBezTo>
                    <a:cubicBezTo>
                      <a:pt x="10652" y="14236"/>
                      <a:pt x="10878" y="14587"/>
                      <a:pt x="11028" y="14863"/>
                    </a:cubicBezTo>
                    <a:cubicBezTo>
                      <a:pt x="11154" y="15113"/>
                      <a:pt x="11354" y="15364"/>
                      <a:pt x="11530" y="15615"/>
                    </a:cubicBezTo>
                    <a:lnTo>
                      <a:pt x="11555" y="15615"/>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flipH="1">
                <a:off x="6944046" y="2791956"/>
                <a:ext cx="8402" cy="47"/>
              </a:xfrm>
              <a:custGeom>
                <a:rect b="b" l="l" r="r" t="t"/>
                <a:pathLst>
                  <a:path extrusionOk="0" h="1" w="177">
                    <a:moveTo>
                      <a:pt x="1" y="1"/>
                    </a:moveTo>
                    <a:cubicBezTo>
                      <a:pt x="51" y="1"/>
                      <a:pt x="126" y="1"/>
                      <a:pt x="176" y="1"/>
                    </a:cubicBezTo>
                    <a:lnTo>
                      <a:pt x="176" y="1"/>
                    </a:lnTo>
                    <a:cubicBezTo>
                      <a:pt x="126" y="1"/>
                      <a:pt x="76" y="1"/>
                      <a:pt x="26" y="1"/>
                    </a:cubicBezTo>
                    <a:cubicBezTo>
                      <a:pt x="26" y="1"/>
                      <a:pt x="1" y="1"/>
                      <a:pt x="1" y="1"/>
                    </a:cubicBezTo>
                    <a:close/>
                  </a:path>
                </a:pathLst>
              </a:custGeom>
              <a:solidFill>
                <a:srgbClr val="F795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flipH="1">
                <a:off x="6656152" y="1966291"/>
                <a:ext cx="880474" cy="993452"/>
              </a:xfrm>
              <a:custGeom>
                <a:rect b="b" l="l" r="r" t="t"/>
                <a:pathLst>
                  <a:path extrusionOk="0" h="20928" w="18548">
                    <a:moveTo>
                      <a:pt x="12332" y="17394"/>
                    </a:moveTo>
                    <a:cubicBezTo>
                      <a:pt x="12382" y="17394"/>
                      <a:pt x="12432" y="17394"/>
                      <a:pt x="12482" y="17394"/>
                    </a:cubicBezTo>
                    <a:lnTo>
                      <a:pt x="12482" y="17394"/>
                    </a:lnTo>
                    <a:cubicBezTo>
                      <a:pt x="12432" y="17394"/>
                      <a:pt x="12357" y="17394"/>
                      <a:pt x="12307" y="17394"/>
                    </a:cubicBezTo>
                    <a:cubicBezTo>
                      <a:pt x="12131" y="17143"/>
                      <a:pt x="11931" y="16892"/>
                      <a:pt x="11805" y="16642"/>
                    </a:cubicBezTo>
                    <a:cubicBezTo>
                      <a:pt x="11655" y="16366"/>
                      <a:pt x="11429" y="16015"/>
                      <a:pt x="11505" y="15790"/>
                    </a:cubicBezTo>
                    <a:cubicBezTo>
                      <a:pt x="11630" y="15288"/>
                      <a:pt x="11379" y="14862"/>
                      <a:pt x="11329" y="14411"/>
                    </a:cubicBezTo>
                    <a:cubicBezTo>
                      <a:pt x="11279" y="13835"/>
                      <a:pt x="11129" y="13258"/>
                      <a:pt x="11054" y="12682"/>
                    </a:cubicBezTo>
                    <a:cubicBezTo>
                      <a:pt x="11003" y="12231"/>
                      <a:pt x="11254" y="11880"/>
                      <a:pt x="11730" y="11704"/>
                    </a:cubicBezTo>
                    <a:cubicBezTo>
                      <a:pt x="12131" y="11554"/>
                      <a:pt x="12432" y="11679"/>
                      <a:pt x="12708" y="12080"/>
                    </a:cubicBezTo>
                    <a:cubicBezTo>
                      <a:pt x="12883" y="12306"/>
                      <a:pt x="13008" y="12557"/>
                      <a:pt x="13134" y="12782"/>
                    </a:cubicBezTo>
                    <a:cubicBezTo>
                      <a:pt x="13384" y="13233"/>
                      <a:pt x="13635" y="13684"/>
                      <a:pt x="13886" y="14110"/>
                    </a:cubicBezTo>
                    <a:cubicBezTo>
                      <a:pt x="14211" y="14637"/>
                      <a:pt x="14738" y="15063"/>
                      <a:pt x="15289" y="15213"/>
                    </a:cubicBezTo>
                    <a:cubicBezTo>
                      <a:pt x="15114" y="14862"/>
                      <a:pt x="14988" y="14486"/>
                      <a:pt x="14763" y="14261"/>
                    </a:cubicBezTo>
                    <a:cubicBezTo>
                      <a:pt x="13886" y="13308"/>
                      <a:pt x="13434" y="12131"/>
                      <a:pt x="12808" y="11053"/>
                    </a:cubicBezTo>
                    <a:cubicBezTo>
                      <a:pt x="12708" y="10902"/>
                      <a:pt x="12607" y="10702"/>
                      <a:pt x="12632" y="10527"/>
                    </a:cubicBezTo>
                    <a:cubicBezTo>
                      <a:pt x="12632" y="10376"/>
                      <a:pt x="12783" y="10226"/>
                      <a:pt x="12908" y="10050"/>
                    </a:cubicBezTo>
                    <a:cubicBezTo>
                      <a:pt x="13986" y="10877"/>
                      <a:pt x="14763" y="11905"/>
                      <a:pt x="16141" y="12557"/>
                    </a:cubicBezTo>
                    <a:cubicBezTo>
                      <a:pt x="15866" y="12030"/>
                      <a:pt x="15715" y="11679"/>
                      <a:pt x="15540" y="11354"/>
                    </a:cubicBezTo>
                    <a:cubicBezTo>
                      <a:pt x="15038" y="10426"/>
                      <a:pt x="14537" y="9499"/>
                      <a:pt x="14061" y="8572"/>
                    </a:cubicBezTo>
                    <a:cubicBezTo>
                      <a:pt x="13911" y="8271"/>
                      <a:pt x="13986" y="8020"/>
                      <a:pt x="14262" y="7845"/>
                    </a:cubicBezTo>
                    <a:cubicBezTo>
                      <a:pt x="14512" y="7669"/>
                      <a:pt x="14763" y="7669"/>
                      <a:pt x="14988" y="7920"/>
                    </a:cubicBezTo>
                    <a:cubicBezTo>
                      <a:pt x="15364" y="8321"/>
                      <a:pt x="15690" y="8747"/>
                      <a:pt x="16066" y="9123"/>
                    </a:cubicBezTo>
                    <a:cubicBezTo>
                      <a:pt x="16242" y="9298"/>
                      <a:pt x="16417" y="9524"/>
                      <a:pt x="16768" y="9399"/>
                    </a:cubicBezTo>
                    <a:cubicBezTo>
                      <a:pt x="15866" y="8196"/>
                      <a:pt x="14963" y="7093"/>
                      <a:pt x="14337" y="5790"/>
                    </a:cubicBezTo>
                    <a:cubicBezTo>
                      <a:pt x="14036" y="5188"/>
                      <a:pt x="13685" y="4637"/>
                      <a:pt x="13384" y="4035"/>
                    </a:cubicBezTo>
                    <a:cubicBezTo>
                      <a:pt x="13084" y="3484"/>
                      <a:pt x="12607" y="3083"/>
                      <a:pt x="12131" y="2657"/>
                    </a:cubicBezTo>
                    <a:cubicBezTo>
                      <a:pt x="11455" y="3183"/>
                      <a:pt x="11204" y="3760"/>
                      <a:pt x="11429" y="4537"/>
                    </a:cubicBezTo>
                    <a:cubicBezTo>
                      <a:pt x="11605" y="5188"/>
                      <a:pt x="11755" y="5840"/>
                      <a:pt x="11856" y="6466"/>
                    </a:cubicBezTo>
                    <a:cubicBezTo>
                      <a:pt x="12006" y="7394"/>
                      <a:pt x="11229" y="8271"/>
                      <a:pt x="10302" y="8271"/>
                    </a:cubicBezTo>
                    <a:cubicBezTo>
                      <a:pt x="10126" y="8246"/>
                      <a:pt x="9901" y="8171"/>
                      <a:pt x="9775" y="8045"/>
                    </a:cubicBezTo>
                    <a:cubicBezTo>
                      <a:pt x="9249" y="7494"/>
                      <a:pt x="8647" y="6968"/>
                      <a:pt x="8272" y="6291"/>
                    </a:cubicBezTo>
                    <a:cubicBezTo>
                      <a:pt x="7720" y="5238"/>
                      <a:pt x="7219" y="4110"/>
                      <a:pt x="7419" y="2832"/>
                    </a:cubicBezTo>
                    <a:cubicBezTo>
                      <a:pt x="7470" y="2632"/>
                      <a:pt x="7419" y="2381"/>
                      <a:pt x="7419" y="2206"/>
                    </a:cubicBezTo>
                    <a:cubicBezTo>
                      <a:pt x="6367" y="1780"/>
                      <a:pt x="5765" y="2356"/>
                      <a:pt x="5089" y="3083"/>
                    </a:cubicBezTo>
                    <a:cubicBezTo>
                      <a:pt x="5164" y="3684"/>
                      <a:pt x="5214" y="4386"/>
                      <a:pt x="5364" y="5088"/>
                    </a:cubicBezTo>
                    <a:cubicBezTo>
                      <a:pt x="5515" y="5915"/>
                      <a:pt x="5790" y="6742"/>
                      <a:pt x="5966" y="7569"/>
                    </a:cubicBezTo>
                    <a:cubicBezTo>
                      <a:pt x="6041" y="7995"/>
                      <a:pt x="6066" y="8421"/>
                      <a:pt x="6066" y="8847"/>
                    </a:cubicBezTo>
                    <a:cubicBezTo>
                      <a:pt x="6066" y="9073"/>
                      <a:pt x="5941" y="9324"/>
                      <a:pt x="5790" y="9474"/>
                    </a:cubicBezTo>
                    <a:cubicBezTo>
                      <a:pt x="5289" y="9925"/>
                      <a:pt x="4086" y="9800"/>
                      <a:pt x="3660" y="9273"/>
                    </a:cubicBezTo>
                    <a:cubicBezTo>
                      <a:pt x="3560" y="9123"/>
                      <a:pt x="3459" y="8922"/>
                      <a:pt x="3384" y="8747"/>
                    </a:cubicBezTo>
                    <a:cubicBezTo>
                      <a:pt x="3184" y="8221"/>
                      <a:pt x="2958" y="7669"/>
                      <a:pt x="2758" y="7118"/>
                    </a:cubicBezTo>
                    <a:cubicBezTo>
                      <a:pt x="2457" y="6366"/>
                      <a:pt x="1956" y="5915"/>
                      <a:pt x="1053" y="5965"/>
                    </a:cubicBezTo>
                    <a:cubicBezTo>
                      <a:pt x="903" y="6592"/>
                      <a:pt x="778" y="7193"/>
                      <a:pt x="853" y="7820"/>
                    </a:cubicBezTo>
                    <a:cubicBezTo>
                      <a:pt x="928" y="8647"/>
                      <a:pt x="1028" y="9449"/>
                      <a:pt x="1079" y="10276"/>
                    </a:cubicBezTo>
                    <a:cubicBezTo>
                      <a:pt x="1129" y="10978"/>
                      <a:pt x="1104" y="11679"/>
                      <a:pt x="1104" y="12381"/>
                    </a:cubicBezTo>
                    <a:cubicBezTo>
                      <a:pt x="1104" y="12682"/>
                      <a:pt x="1104" y="13008"/>
                      <a:pt x="1129" y="13308"/>
                    </a:cubicBezTo>
                    <a:cubicBezTo>
                      <a:pt x="1154" y="13609"/>
                      <a:pt x="853" y="13860"/>
                      <a:pt x="1129" y="14236"/>
                    </a:cubicBezTo>
                    <a:cubicBezTo>
                      <a:pt x="1404" y="13885"/>
                      <a:pt x="1505" y="13534"/>
                      <a:pt x="1530" y="13133"/>
                    </a:cubicBezTo>
                    <a:cubicBezTo>
                      <a:pt x="1555" y="12682"/>
                      <a:pt x="1630" y="12206"/>
                      <a:pt x="1730" y="11755"/>
                    </a:cubicBezTo>
                    <a:cubicBezTo>
                      <a:pt x="1780" y="11504"/>
                      <a:pt x="2006" y="11429"/>
                      <a:pt x="2282" y="11429"/>
                    </a:cubicBezTo>
                    <a:cubicBezTo>
                      <a:pt x="2532" y="11429"/>
                      <a:pt x="2733" y="11554"/>
                      <a:pt x="2783" y="11805"/>
                    </a:cubicBezTo>
                    <a:cubicBezTo>
                      <a:pt x="2833" y="12030"/>
                      <a:pt x="2883" y="12256"/>
                      <a:pt x="2908" y="12506"/>
                    </a:cubicBezTo>
                    <a:cubicBezTo>
                      <a:pt x="3008" y="13584"/>
                      <a:pt x="3134" y="14662"/>
                      <a:pt x="3259" y="15765"/>
                    </a:cubicBezTo>
                    <a:cubicBezTo>
                      <a:pt x="3284" y="15915"/>
                      <a:pt x="3159" y="16166"/>
                      <a:pt x="3510" y="16216"/>
                    </a:cubicBezTo>
                    <a:cubicBezTo>
                      <a:pt x="3635" y="15890"/>
                      <a:pt x="3785" y="15564"/>
                      <a:pt x="3886" y="15238"/>
                    </a:cubicBezTo>
                    <a:cubicBezTo>
                      <a:pt x="4061" y="14562"/>
                      <a:pt x="4236" y="13885"/>
                      <a:pt x="4412" y="13208"/>
                    </a:cubicBezTo>
                    <a:cubicBezTo>
                      <a:pt x="4437" y="13083"/>
                      <a:pt x="4437" y="12958"/>
                      <a:pt x="4462" y="12857"/>
                    </a:cubicBezTo>
                    <a:cubicBezTo>
                      <a:pt x="4512" y="12657"/>
                      <a:pt x="4612" y="12456"/>
                      <a:pt x="4863" y="12532"/>
                    </a:cubicBezTo>
                    <a:cubicBezTo>
                      <a:pt x="4988" y="12557"/>
                      <a:pt x="5139" y="12707"/>
                      <a:pt x="5164" y="12807"/>
                    </a:cubicBezTo>
                    <a:cubicBezTo>
                      <a:pt x="5389" y="14035"/>
                      <a:pt x="5540" y="15288"/>
                      <a:pt x="5465" y="16542"/>
                    </a:cubicBezTo>
                    <a:cubicBezTo>
                      <a:pt x="5439" y="17043"/>
                      <a:pt x="5364" y="17519"/>
                      <a:pt x="5665" y="18095"/>
                    </a:cubicBezTo>
                    <a:cubicBezTo>
                      <a:pt x="5966" y="17419"/>
                      <a:pt x="6116" y="16842"/>
                      <a:pt x="6066" y="16216"/>
                    </a:cubicBezTo>
                    <a:cubicBezTo>
                      <a:pt x="5991" y="15464"/>
                      <a:pt x="5916" y="14737"/>
                      <a:pt x="5891" y="13985"/>
                    </a:cubicBezTo>
                    <a:cubicBezTo>
                      <a:pt x="5866" y="13434"/>
                      <a:pt x="6216" y="13133"/>
                      <a:pt x="6768" y="13108"/>
                    </a:cubicBezTo>
                    <a:cubicBezTo>
                      <a:pt x="7119" y="13083"/>
                      <a:pt x="7419" y="13233"/>
                      <a:pt x="7570" y="13509"/>
                    </a:cubicBezTo>
                    <a:cubicBezTo>
                      <a:pt x="7845" y="13985"/>
                      <a:pt x="8071" y="14486"/>
                      <a:pt x="8297" y="14988"/>
                    </a:cubicBezTo>
                    <a:cubicBezTo>
                      <a:pt x="8497" y="15389"/>
                      <a:pt x="8622" y="15865"/>
                      <a:pt x="8873" y="16241"/>
                    </a:cubicBezTo>
                    <a:cubicBezTo>
                      <a:pt x="9074" y="16517"/>
                      <a:pt x="9174" y="16767"/>
                      <a:pt x="9199" y="17093"/>
                    </a:cubicBezTo>
                    <a:cubicBezTo>
                      <a:pt x="9224" y="17344"/>
                      <a:pt x="9224" y="17594"/>
                      <a:pt x="9249" y="18045"/>
                    </a:cubicBezTo>
                    <a:cubicBezTo>
                      <a:pt x="9625" y="17569"/>
                      <a:pt x="9876" y="17268"/>
                      <a:pt x="10201" y="16867"/>
                    </a:cubicBezTo>
                    <a:cubicBezTo>
                      <a:pt x="10352" y="17068"/>
                      <a:pt x="10502" y="17218"/>
                      <a:pt x="10527" y="17369"/>
                    </a:cubicBezTo>
                    <a:cubicBezTo>
                      <a:pt x="10653" y="17845"/>
                      <a:pt x="10703" y="18371"/>
                      <a:pt x="10803" y="18847"/>
                    </a:cubicBezTo>
                    <a:cubicBezTo>
                      <a:pt x="10803" y="18923"/>
                      <a:pt x="11028" y="19023"/>
                      <a:pt x="11079" y="18998"/>
                    </a:cubicBezTo>
                    <a:cubicBezTo>
                      <a:pt x="11179" y="18923"/>
                      <a:pt x="11329" y="18747"/>
                      <a:pt x="11304" y="18672"/>
                    </a:cubicBezTo>
                    <a:cubicBezTo>
                      <a:pt x="11154" y="18271"/>
                      <a:pt x="10978" y="17895"/>
                      <a:pt x="10803" y="17494"/>
                    </a:cubicBezTo>
                    <a:cubicBezTo>
                      <a:pt x="10678" y="17293"/>
                      <a:pt x="10627" y="17068"/>
                      <a:pt x="10928" y="16892"/>
                    </a:cubicBezTo>
                    <a:cubicBezTo>
                      <a:pt x="11379" y="17043"/>
                      <a:pt x="11856" y="17218"/>
                      <a:pt x="12332" y="17394"/>
                    </a:cubicBezTo>
                    <a:close/>
                    <a:moveTo>
                      <a:pt x="16141" y="17594"/>
                    </a:moveTo>
                    <a:cubicBezTo>
                      <a:pt x="15866" y="17795"/>
                      <a:pt x="15615" y="17920"/>
                      <a:pt x="15440" y="18121"/>
                    </a:cubicBezTo>
                    <a:cubicBezTo>
                      <a:pt x="15264" y="18296"/>
                      <a:pt x="15164" y="18547"/>
                      <a:pt x="14988" y="18822"/>
                    </a:cubicBezTo>
                    <a:cubicBezTo>
                      <a:pt x="14587" y="18847"/>
                      <a:pt x="14161" y="18872"/>
                      <a:pt x="13660" y="18923"/>
                    </a:cubicBezTo>
                    <a:cubicBezTo>
                      <a:pt x="13234" y="18321"/>
                      <a:pt x="12607" y="17970"/>
                      <a:pt x="11881" y="17895"/>
                    </a:cubicBezTo>
                    <a:cubicBezTo>
                      <a:pt x="11680" y="18045"/>
                      <a:pt x="11755" y="18221"/>
                      <a:pt x="11856" y="18321"/>
                    </a:cubicBezTo>
                    <a:cubicBezTo>
                      <a:pt x="12081" y="18522"/>
                      <a:pt x="12332" y="18722"/>
                      <a:pt x="12582" y="18897"/>
                    </a:cubicBezTo>
                    <a:cubicBezTo>
                      <a:pt x="12758" y="19048"/>
                      <a:pt x="12983" y="19148"/>
                      <a:pt x="13159" y="19298"/>
                    </a:cubicBezTo>
                    <a:cubicBezTo>
                      <a:pt x="13334" y="19449"/>
                      <a:pt x="13485" y="19649"/>
                      <a:pt x="13409" y="19900"/>
                    </a:cubicBezTo>
                    <a:cubicBezTo>
                      <a:pt x="13284" y="20176"/>
                      <a:pt x="13033" y="20201"/>
                      <a:pt x="12808" y="20126"/>
                    </a:cubicBezTo>
                    <a:cubicBezTo>
                      <a:pt x="12407" y="19950"/>
                      <a:pt x="12131" y="20050"/>
                      <a:pt x="11780" y="20326"/>
                    </a:cubicBezTo>
                    <a:cubicBezTo>
                      <a:pt x="11555" y="20476"/>
                      <a:pt x="11129" y="20351"/>
                      <a:pt x="10678" y="20351"/>
                    </a:cubicBezTo>
                    <a:cubicBezTo>
                      <a:pt x="10577" y="20476"/>
                      <a:pt x="10402" y="20677"/>
                      <a:pt x="10176" y="20852"/>
                    </a:cubicBezTo>
                    <a:cubicBezTo>
                      <a:pt x="10076" y="20928"/>
                      <a:pt x="9876" y="20928"/>
                      <a:pt x="9750" y="20852"/>
                    </a:cubicBezTo>
                    <a:cubicBezTo>
                      <a:pt x="9650" y="20802"/>
                      <a:pt x="9550" y="20602"/>
                      <a:pt x="9575" y="20476"/>
                    </a:cubicBezTo>
                    <a:cubicBezTo>
                      <a:pt x="9675" y="20151"/>
                      <a:pt x="9800" y="19825"/>
                      <a:pt x="9976" y="19524"/>
                    </a:cubicBezTo>
                    <a:cubicBezTo>
                      <a:pt x="10151" y="19198"/>
                      <a:pt x="10252" y="18897"/>
                      <a:pt x="10101" y="18522"/>
                    </a:cubicBezTo>
                    <a:cubicBezTo>
                      <a:pt x="10076" y="18471"/>
                      <a:pt x="10001" y="18421"/>
                      <a:pt x="9876" y="18346"/>
                    </a:cubicBezTo>
                    <a:cubicBezTo>
                      <a:pt x="9449" y="18797"/>
                      <a:pt x="9074" y="19324"/>
                      <a:pt x="8798" y="19925"/>
                    </a:cubicBezTo>
                    <a:cubicBezTo>
                      <a:pt x="8597" y="20376"/>
                      <a:pt x="8322" y="20702"/>
                      <a:pt x="7795" y="20852"/>
                    </a:cubicBezTo>
                    <a:cubicBezTo>
                      <a:pt x="7595" y="20752"/>
                      <a:pt x="7344" y="20602"/>
                      <a:pt x="7094" y="20552"/>
                    </a:cubicBezTo>
                    <a:cubicBezTo>
                      <a:pt x="6893" y="20502"/>
                      <a:pt x="6642" y="20552"/>
                      <a:pt x="6417" y="20552"/>
                    </a:cubicBezTo>
                    <a:cubicBezTo>
                      <a:pt x="6342" y="20552"/>
                      <a:pt x="6241" y="20476"/>
                      <a:pt x="6241" y="20426"/>
                    </a:cubicBezTo>
                    <a:cubicBezTo>
                      <a:pt x="6216" y="20326"/>
                      <a:pt x="6216" y="20176"/>
                      <a:pt x="6267" y="20101"/>
                    </a:cubicBezTo>
                    <a:cubicBezTo>
                      <a:pt x="6417" y="19975"/>
                      <a:pt x="6567" y="19825"/>
                      <a:pt x="6743" y="19775"/>
                    </a:cubicBezTo>
                    <a:cubicBezTo>
                      <a:pt x="7319" y="19649"/>
                      <a:pt x="7595" y="19248"/>
                      <a:pt x="7820" y="18772"/>
                    </a:cubicBezTo>
                    <a:cubicBezTo>
                      <a:pt x="8021" y="18346"/>
                      <a:pt x="8221" y="17945"/>
                      <a:pt x="8372" y="17619"/>
                    </a:cubicBezTo>
                    <a:cubicBezTo>
                      <a:pt x="8096" y="16717"/>
                      <a:pt x="7871" y="15940"/>
                      <a:pt x="7620" y="15188"/>
                    </a:cubicBezTo>
                    <a:cubicBezTo>
                      <a:pt x="7419" y="14537"/>
                      <a:pt x="7269" y="14311"/>
                      <a:pt x="6743" y="13910"/>
                    </a:cubicBezTo>
                    <a:cubicBezTo>
                      <a:pt x="6517" y="13960"/>
                      <a:pt x="6567" y="14161"/>
                      <a:pt x="6592" y="14286"/>
                    </a:cubicBezTo>
                    <a:cubicBezTo>
                      <a:pt x="6617" y="14787"/>
                      <a:pt x="6668" y="15314"/>
                      <a:pt x="6743" y="15790"/>
                    </a:cubicBezTo>
                    <a:cubicBezTo>
                      <a:pt x="6918" y="16592"/>
                      <a:pt x="6718" y="17344"/>
                      <a:pt x="6492" y="18095"/>
                    </a:cubicBezTo>
                    <a:cubicBezTo>
                      <a:pt x="6392" y="18421"/>
                      <a:pt x="6116" y="18697"/>
                      <a:pt x="5916" y="18973"/>
                    </a:cubicBezTo>
                    <a:cubicBezTo>
                      <a:pt x="5765" y="19148"/>
                      <a:pt x="5565" y="19273"/>
                      <a:pt x="5289" y="19223"/>
                    </a:cubicBezTo>
                    <a:cubicBezTo>
                      <a:pt x="5038" y="19148"/>
                      <a:pt x="4938" y="18923"/>
                      <a:pt x="4913" y="18672"/>
                    </a:cubicBezTo>
                    <a:cubicBezTo>
                      <a:pt x="4863" y="17995"/>
                      <a:pt x="4838" y="17268"/>
                      <a:pt x="4838" y="16567"/>
                    </a:cubicBezTo>
                    <a:cubicBezTo>
                      <a:pt x="4813" y="16116"/>
                      <a:pt x="4838" y="15639"/>
                      <a:pt x="4838" y="15138"/>
                    </a:cubicBezTo>
                    <a:cubicBezTo>
                      <a:pt x="4487" y="15314"/>
                      <a:pt x="4537" y="15614"/>
                      <a:pt x="4462" y="15865"/>
                    </a:cubicBezTo>
                    <a:cubicBezTo>
                      <a:pt x="4387" y="16116"/>
                      <a:pt x="4312" y="16391"/>
                      <a:pt x="4211" y="16642"/>
                    </a:cubicBezTo>
                    <a:cubicBezTo>
                      <a:pt x="4036" y="17268"/>
                      <a:pt x="3710" y="17469"/>
                      <a:pt x="3109" y="17394"/>
                    </a:cubicBezTo>
                    <a:cubicBezTo>
                      <a:pt x="2833" y="17369"/>
                      <a:pt x="2657" y="17218"/>
                      <a:pt x="2607" y="16968"/>
                    </a:cubicBezTo>
                    <a:cubicBezTo>
                      <a:pt x="2532" y="16667"/>
                      <a:pt x="2507" y="16366"/>
                      <a:pt x="2482" y="16040"/>
                    </a:cubicBezTo>
                    <a:cubicBezTo>
                      <a:pt x="2432" y="15489"/>
                      <a:pt x="2382" y="14913"/>
                      <a:pt x="2231" y="14261"/>
                    </a:cubicBezTo>
                    <a:cubicBezTo>
                      <a:pt x="1780" y="14612"/>
                      <a:pt x="1730" y="15063"/>
                      <a:pt x="1530" y="15439"/>
                    </a:cubicBezTo>
                    <a:cubicBezTo>
                      <a:pt x="1329" y="15815"/>
                      <a:pt x="1028" y="16065"/>
                      <a:pt x="602" y="15990"/>
                    </a:cubicBezTo>
                    <a:cubicBezTo>
                      <a:pt x="427" y="15940"/>
                      <a:pt x="201" y="15815"/>
                      <a:pt x="151" y="15664"/>
                    </a:cubicBezTo>
                    <a:cubicBezTo>
                      <a:pt x="76" y="15339"/>
                      <a:pt x="1" y="14963"/>
                      <a:pt x="76" y="14637"/>
                    </a:cubicBezTo>
                    <a:cubicBezTo>
                      <a:pt x="277" y="13684"/>
                      <a:pt x="277" y="12707"/>
                      <a:pt x="377" y="11755"/>
                    </a:cubicBezTo>
                    <a:cubicBezTo>
                      <a:pt x="427" y="11278"/>
                      <a:pt x="352" y="10802"/>
                      <a:pt x="302" y="10351"/>
                    </a:cubicBezTo>
                    <a:cubicBezTo>
                      <a:pt x="226" y="9399"/>
                      <a:pt x="101" y="8471"/>
                      <a:pt x="51" y="7544"/>
                    </a:cubicBezTo>
                    <a:cubicBezTo>
                      <a:pt x="26" y="6968"/>
                      <a:pt x="76" y="6366"/>
                      <a:pt x="176" y="5790"/>
                    </a:cubicBezTo>
                    <a:cubicBezTo>
                      <a:pt x="226" y="5414"/>
                      <a:pt x="502" y="5188"/>
                      <a:pt x="878" y="5113"/>
                    </a:cubicBezTo>
                    <a:cubicBezTo>
                      <a:pt x="1780" y="4938"/>
                      <a:pt x="2858" y="5489"/>
                      <a:pt x="3234" y="6291"/>
                    </a:cubicBezTo>
                    <a:cubicBezTo>
                      <a:pt x="3384" y="6617"/>
                      <a:pt x="3434" y="6968"/>
                      <a:pt x="3585" y="7293"/>
                    </a:cubicBezTo>
                    <a:cubicBezTo>
                      <a:pt x="3760" y="7719"/>
                      <a:pt x="3936" y="8171"/>
                      <a:pt x="4161" y="8572"/>
                    </a:cubicBezTo>
                    <a:cubicBezTo>
                      <a:pt x="4412" y="9048"/>
                      <a:pt x="4512" y="9048"/>
                      <a:pt x="5264" y="8822"/>
                    </a:cubicBezTo>
                    <a:cubicBezTo>
                      <a:pt x="5389" y="8421"/>
                      <a:pt x="5314" y="7995"/>
                      <a:pt x="5239" y="7569"/>
                    </a:cubicBezTo>
                    <a:cubicBezTo>
                      <a:pt x="5064" y="6817"/>
                      <a:pt x="4788" y="6090"/>
                      <a:pt x="4663" y="5313"/>
                    </a:cubicBezTo>
                    <a:cubicBezTo>
                      <a:pt x="4487" y="4361"/>
                      <a:pt x="4412" y="3384"/>
                      <a:pt x="4337" y="2406"/>
                    </a:cubicBezTo>
                    <a:cubicBezTo>
                      <a:pt x="4312" y="2055"/>
                      <a:pt x="4537" y="1805"/>
                      <a:pt x="4888" y="1704"/>
                    </a:cubicBezTo>
                    <a:cubicBezTo>
                      <a:pt x="5389" y="1554"/>
                      <a:pt x="5916" y="1379"/>
                      <a:pt x="6442" y="1303"/>
                    </a:cubicBezTo>
                    <a:cubicBezTo>
                      <a:pt x="7169" y="1153"/>
                      <a:pt x="7795" y="927"/>
                      <a:pt x="8322" y="376"/>
                    </a:cubicBezTo>
                    <a:cubicBezTo>
                      <a:pt x="8497" y="201"/>
                      <a:pt x="8698" y="0"/>
                      <a:pt x="9048" y="151"/>
                    </a:cubicBezTo>
                    <a:cubicBezTo>
                      <a:pt x="9299" y="677"/>
                      <a:pt x="9149" y="1203"/>
                      <a:pt x="8848" y="1679"/>
                    </a:cubicBezTo>
                    <a:cubicBezTo>
                      <a:pt x="8622" y="2055"/>
                      <a:pt x="8372" y="2406"/>
                      <a:pt x="8347" y="2832"/>
                    </a:cubicBezTo>
                    <a:cubicBezTo>
                      <a:pt x="8297" y="3183"/>
                      <a:pt x="8196" y="3559"/>
                      <a:pt x="8272" y="3885"/>
                    </a:cubicBezTo>
                    <a:cubicBezTo>
                      <a:pt x="8497" y="4737"/>
                      <a:pt x="8773" y="5564"/>
                      <a:pt x="9399" y="6241"/>
                    </a:cubicBezTo>
                    <a:cubicBezTo>
                      <a:pt x="9725" y="6592"/>
                      <a:pt x="9976" y="6993"/>
                      <a:pt x="10252" y="7369"/>
                    </a:cubicBezTo>
                    <a:cubicBezTo>
                      <a:pt x="11028" y="7293"/>
                      <a:pt x="11179" y="7143"/>
                      <a:pt x="11079" y="6491"/>
                    </a:cubicBezTo>
                    <a:cubicBezTo>
                      <a:pt x="10953" y="5765"/>
                      <a:pt x="10753" y="5038"/>
                      <a:pt x="10602" y="4311"/>
                    </a:cubicBezTo>
                    <a:cubicBezTo>
                      <a:pt x="10402" y="3359"/>
                      <a:pt x="10928" y="2281"/>
                      <a:pt x="11830" y="1905"/>
                    </a:cubicBezTo>
                    <a:cubicBezTo>
                      <a:pt x="12231" y="1729"/>
                      <a:pt x="12632" y="1755"/>
                      <a:pt x="12883" y="2105"/>
                    </a:cubicBezTo>
                    <a:cubicBezTo>
                      <a:pt x="13309" y="2707"/>
                      <a:pt x="13886" y="3208"/>
                      <a:pt x="14186" y="3910"/>
                    </a:cubicBezTo>
                    <a:cubicBezTo>
                      <a:pt x="14437" y="4461"/>
                      <a:pt x="14813" y="4988"/>
                      <a:pt x="15089" y="5539"/>
                    </a:cubicBezTo>
                    <a:cubicBezTo>
                      <a:pt x="15765" y="6892"/>
                      <a:pt x="16718" y="8020"/>
                      <a:pt x="17695" y="9123"/>
                    </a:cubicBezTo>
                    <a:cubicBezTo>
                      <a:pt x="17896" y="9349"/>
                      <a:pt x="18121" y="9599"/>
                      <a:pt x="18272" y="9850"/>
                    </a:cubicBezTo>
                    <a:cubicBezTo>
                      <a:pt x="18422" y="10075"/>
                      <a:pt x="18547" y="10351"/>
                      <a:pt x="18322" y="10602"/>
                    </a:cubicBezTo>
                    <a:cubicBezTo>
                      <a:pt x="18096" y="10902"/>
                      <a:pt x="17720" y="11028"/>
                      <a:pt x="17394" y="10877"/>
                    </a:cubicBezTo>
                    <a:cubicBezTo>
                      <a:pt x="17094" y="10752"/>
                      <a:pt x="16843" y="10577"/>
                      <a:pt x="16567" y="10426"/>
                    </a:cubicBezTo>
                    <a:cubicBezTo>
                      <a:pt x="16417" y="10326"/>
                      <a:pt x="16216" y="10251"/>
                      <a:pt x="16066" y="10176"/>
                    </a:cubicBezTo>
                    <a:cubicBezTo>
                      <a:pt x="15815" y="10376"/>
                      <a:pt x="15991" y="10527"/>
                      <a:pt x="16066" y="10702"/>
                    </a:cubicBezTo>
                    <a:cubicBezTo>
                      <a:pt x="16367" y="11278"/>
                      <a:pt x="16718" y="11855"/>
                      <a:pt x="17018" y="12431"/>
                    </a:cubicBezTo>
                    <a:cubicBezTo>
                      <a:pt x="17219" y="12832"/>
                      <a:pt x="17169" y="13108"/>
                      <a:pt x="16943" y="13308"/>
                    </a:cubicBezTo>
                    <a:cubicBezTo>
                      <a:pt x="16592" y="13634"/>
                      <a:pt x="16091" y="13735"/>
                      <a:pt x="15765" y="13459"/>
                    </a:cubicBezTo>
                    <a:cubicBezTo>
                      <a:pt x="15289" y="13083"/>
                      <a:pt x="14838" y="12657"/>
                      <a:pt x="14337" y="12231"/>
                    </a:cubicBezTo>
                    <a:cubicBezTo>
                      <a:pt x="14462" y="12907"/>
                      <a:pt x="14462" y="12958"/>
                      <a:pt x="14813" y="13334"/>
                    </a:cubicBezTo>
                    <a:cubicBezTo>
                      <a:pt x="15339" y="13835"/>
                      <a:pt x="15640" y="14461"/>
                      <a:pt x="15991" y="15063"/>
                    </a:cubicBezTo>
                    <a:cubicBezTo>
                      <a:pt x="16066" y="15213"/>
                      <a:pt x="16141" y="15339"/>
                      <a:pt x="16216" y="15489"/>
                    </a:cubicBezTo>
                    <a:cubicBezTo>
                      <a:pt x="16367" y="15890"/>
                      <a:pt x="16141" y="16241"/>
                      <a:pt x="15715" y="16191"/>
                    </a:cubicBezTo>
                    <a:cubicBezTo>
                      <a:pt x="15389" y="16141"/>
                      <a:pt x="14988" y="16090"/>
                      <a:pt x="14738" y="15890"/>
                    </a:cubicBezTo>
                    <a:cubicBezTo>
                      <a:pt x="14161" y="15439"/>
                      <a:pt x="13510" y="15038"/>
                      <a:pt x="13184" y="14336"/>
                    </a:cubicBezTo>
                    <a:cubicBezTo>
                      <a:pt x="12958" y="13785"/>
                      <a:pt x="12658" y="13283"/>
                      <a:pt x="12357" y="12782"/>
                    </a:cubicBezTo>
                    <a:cubicBezTo>
                      <a:pt x="12257" y="12632"/>
                      <a:pt x="12131" y="12506"/>
                      <a:pt x="11956" y="12306"/>
                    </a:cubicBezTo>
                    <a:cubicBezTo>
                      <a:pt x="11630" y="12807"/>
                      <a:pt x="11780" y="13233"/>
                      <a:pt x="11856" y="13634"/>
                    </a:cubicBezTo>
                    <a:cubicBezTo>
                      <a:pt x="11931" y="14085"/>
                      <a:pt x="12056" y="14537"/>
                      <a:pt x="12231" y="14963"/>
                    </a:cubicBezTo>
                    <a:cubicBezTo>
                      <a:pt x="12382" y="15364"/>
                      <a:pt x="12658" y="15740"/>
                      <a:pt x="12457" y="16166"/>
                    </a:cubicBezTo>
                    <a:cubicBezTo>
                      <a:pt x="12908" y="16667"/>
                      <a:pt x="13434" y="16918"/>
                      <a:pt x="13961" y="17168"/>
                    </a:cubicBezTo>
                    <a:cubicBezTo>
                      <a:pt x="14362" y="17344"/>
                      <a:pt x="14738" y="17469"/>
                      <a:pt x="15189" y="17319"/>
                    </a:cubicBezTo>
                    <a:cubicBezTo>
                      <a:pt x="15490" y="17243"/>
                      <a:pt x="15815" y="17168"/>
                      <a:pt x="16141" y="17594"/>
                    </a:cubicBez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flipH="1">
                <a:off x="7797100" y="2198283"/>
                <a:ext cx="66695" cy="120194"/>
              </a:xfrm>
              <a:custGeom>
                <a:rect b="b" l="l" r="r" t="t"/>
                <a:pathLst>
                  <a:path extrusionOk="0" h="2532" w="1405">
                    <a:moveTo>
                      <a:pt x="953" y="0"/>
                    </a:moveTo>
                    <a:cubicBezTo>
                      <a:pt x="1404" y="853"/>
                      <a:pt x="1204" y="1554"/>
                      <a:pt x="376" y="2532"/>
                    </a:cubicBezTo>
                    <a:cubicBezTo>
                      <a:pt x="51" y="2507"/>
                      <a:pt x="1" y="2281"/>
                      <a:pt x="76" y="2030"/>
                    </a:cubicBezTo>
                    <a:cubicBezTo>
                      <a:pt x="326" y="1379"/>
                      <a:pt x="627" y="752"/>
                      <a:pt x="953" y="0"/>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flipH="1">
                <a:off x="7662662" y="2575440"/>
                <a:ext cx="46473" cy="72629"/>
              </a:xfrm>
              <a:custGeom>
                <a:rect b="b" l="l" r="r" t="t"/>
                <a:pathLst>
                  <a:path extrusionOk="0" h="1530" w="979">
                    <a:moveTo>
                      <a:pt x="903" y="0"/>
                    </a:moveTo>
                    <a:cubicBezTo>
                      <a:pt x="978" y="652"/>
                      <a:pt x="728" y="1053"/>
                      <a:pt x="502" y="1429"/>
                    </a:cubicBezTo>
                    <a:cubicBezTo>
                      <a:pt x="477" y="1479"/>
                      <a:pt x="352" y="1529"/>
                      <a:pt x="301" y="1504"/>
                    </a:cubicBezTo>
                    <a:cubicBezTo>
                      <a:pt x="201" y="1454"/>
                      <a:pt x="76" y="1379"/>
                      <a:pt x="51" y="1278"/>
                    </a:cubicBezTo>
                    <a:cubicBezTo>
                      <a:pt x="26" y="1153"/>
                      <a:pt x="1" y="953"/>
                      <a:pt x="76" y="827"/>
                    </a:cubicBezTo>
                    <a:cubicBezTo>
                      <a:pt x="201" y="502"/>
                      <a:pt x="427" y="251"/>
                      <a:pt x="903" y="0"/>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flipH="1">
                <a:off x="7736432" y="2468345"/>
                <a:ext cx="50033" cy="96412"/>
              </a:xfrm>
              <a:custGeom>
                <a:rect b="b" l="l" r="r" t="t"/>
                <a:pathLst>
                  <a:path extrusionOk="0" h="2031" w="1054">
                    <a:moveTo>
                      <a:pt x="702" y="26"/>
                    </a:moveTo>
                    <a:cubicBezTo>
                      <a:pt x="1053" y="201"/>
                      <a:pt x="1053" y="527"/>
                      <a:pt x="928" y="828"/>
                    </a:cubicBezTo>
                    <a:cubicBezTo>
                      <a:pt x="803" y="1229"/>
                      <a:pt x="602" y="1605"/>
                      <a:pt x="452" y="1956"/>
                    </a:cubicBezTo>
                    <a:cubicBezTo>
                      <a:pt x="26" y="2031"/>
                      <a:pt x="1" y="1730"/>
                      <a:pt x="76" y="1529"/>
                    </a:cubicBezTo>
                    <a:cubicBezTo>
                      <a:pt x="151" y="1254"/>
                      <a:pt x="352" y="978"/>
                      <a:pt x="527" y="753"/>
                    </a:cubicBezTo>
                    <a:cubicBezTo>
                      <a:pt x="727" y="502"/>
                      <a:pt x="803" y="276"/>
                      <a:pt x="702" y="1"/>
                    </a:cubicBezTo>
                    <a:cubicBezTo>
                      <a:pt x="727" y="1"/>
                      <a:pt x="702" y="26"/>
                      <a:pt x="702" y="26"/>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flipH="1">
                <a:off x="7624590" y="2674180"/>
                <a:ext cx="50033" cy="73816"/>
              </a:xfrm>
              <a:custGeom>
                <a:rect b="b" l="l" r="r" t="t"/>
                <a:pathLst>
                  <a:path extrusionOk="0" h="1555" w="1054">
                    <a:moveTo>
                      <a:pt x="878" y="1"/>
                    </a:moveTo>
                    <a:cubicBezTo>
                      <a:pt x="1053" y="702"/>
                      <a:pt x="702" y="1128"/>
                      <a:pt x="376" y="1529"/>
                    </a:cubicBezTo>
                    <a:cubicBezTo>
                      <a:pt x="351" y="1554"/>
                      <a:pt x="101" y="1479"/>
                      <a:pt x="101" y="1454"/>
                    </a:cubicBezTo>
                    <a:cubicBezTo>
                      <a:pt x="76" y="1229"/>
                      <a:pt x="1" y="953"/>
                      <a:pt x="101" y="777"/>
                    </a:cubicBezTo>
                    <a:cubicBezTo>
                      <a:pt x="276" y="502"/>
                      <a:pt x="577" y="301"/>
                      <a:pt x="878" y="1"/>
                    </a:cubicBez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flipH="1">
                <a:off x="7605555" y="2794329"/>
                <a:ext cx="47660" cy="67882"/>
              </a:xfrm>
              <a:custGeom>
                <a:rect b="b" l="l" r="r" t="t"/>
                <a:pathLst>
                  <a:path extrusionOk="0" h="1430" w="1004">
                    <a:moveTo>
                      <a:pt x="1003" y="1"/>
                    </a:moveTo>
                    <a:cubicBezTo>
                      <a:pt x="953" y="627"/>
                      <a:pt x="953" y="627"/>
                      <a:pt x="402" y="1429"/>
                    </a:cubicBezTo>
                    <a:cubicBezTo>
                      <a:pt x="51" y="1429"/>
                      <a:pt x="1" y="1179"/>
                      <a:pt x="101" y="978"/>
                    </a:cubicBezTo>
                    <a:cubicBezTo>
                      <a:pt x="276" y="577"/>
                      <a:pt x="552" y="201"/>
                      <a:pt x="1003" y="1"/>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flipH="1">
                <a:off x="7584145" y="3013266"/>
                <a:ext cx="46473" cy="47612"/>
              </a:xfrm>
              <a:custGeom>
                <a:rect b="b" l="l" r="r" t="t"/>
                <a:pathLst>
                  <a:path extrusionOk="0" h="1003" w="979">
                    <a:moveTo>
                      <a:pt x="452" y="1003"/>
                    </a:moveTo>
                    <a:cubicBezTo>
                      <a:pt x="76" y="1003"/>
                      <a:pt x="1" y="777"/>
                      <a:pt x="76" y="527"/>
                    </a:cubicBezTo>
                    <a:cubicBezTo>
                      <a:pt x="201" y="226"/>
                      <a:pt x="477" y="101"/>
                      <a:pt x="728" y="0"/>
                    </a:cubicBezTo>
                    <a:cubicBezTo>
                      <a:pt x="978" y="101"/>
                      <a:pt x="928" y="226"/>
                      <a:pt x="853" y="376"/>
                    </a:cubicBezTo>
                    <a:cubicBezTo>
                      <a:pt x="728" y="602"/>
                      <a:pt x="577" y="802"/>
                      <a:pt x="452" y="1003"/>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flipH="1">
                <a:off x="7760215" y="2411238"/>
                <a:ext cx="44100" cy="35745"/>
              </a:xfrm>
              <a:custGeom>
                <a:rect b="b" l="l" r="r" t="t"/>
                <a:pathLst>
                  <a:path extrusionOk="0" h="753" w="929">
                    <a:moveTo>
                      <a:pt x="928" y="627"/>
                    </a:moveTo>
                    <a:cubicBezTo>
                      <a:pt x="702" y="652"/>
                      <a:pt x="477" y="702"/>
                      <a:pt x="201" y="753"/>
                    </a:cubicBezTo>
                    <a:cubicBezTo>
                      <a:pt x="1" y="377"/>
                      <a:pt x="201" y="201"/>
                      <a:pt x="427" y="1"/>
                    </a:cubicBezTo>
                    <a:cubicBezTo>
                      <a:pt x="527" y="51"/>
                      <a:pt x="627" y="76"/>
                      <a:pt x="652" y="126"/>
                    </a:cubicBezTo>
                    <a:cubicBezTo>
                      <a:pt x="753" y="276"/>
                      <a:pt x="828" y="477"/>
                      <a:pt x="903" y="652"/>
                    </a:cubicBezTo>
                    <a:lnTo>
                      <a:pt x="928" y="627"/>
                    </a:ln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flipH="1">
                <a:off x="7806641" y="2354130"/>
                <a:ext cx="32185" cy="50033"/>
              </a:xfrm>
              <a:custGeom>
                <a:rect b="b" l="l" r="r" t="t"/>
                <a:pathLst>
                  <a:path extrusionOk="0" h="1054" w="678">
                    <a:moveTo>
                      <a:pt x="678" y="1"/>
                    </a:moveTo>
                    <a:cubicBezTo>
                      <a:pt x="577" y="351"/>
                      <a:pt x="502" y="702"/>
                      <a:pt x="402" y="1053"/>
                    </a:cubicBezTo>
                    <a:cubicBezTo>
                      <a:pt x="51" y="1028"/>
                      <a:pt x="1" y="828"/>
                      <a:pt x="76" y="652"/>
                    </a:cubicBezTo>
                    <a:cubicBezTo>
                      <a:pt x="201" y="377"/>
                      <a:pt x="352" y="101"/>
                      <a:pt x="678" y="26"/>
                    </a:cubicBezTo>
                    <a:lnTo>
                      <a:pt x="678" y="1"/>
                    </a:ln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flipH="1">
                <a:off x="7603181" y="2922833"/>
                <a:ext cx="35745" cy="57154"/>
              </a:xfrm>
              <a:custGeom>
                <a:rect b="b" l="l" r="r" t="t"/>
                <a:pathLst>
                  <a:path extrusionOk="0" h="1204" w="753">
                    <a:moveTo>
                      <a:pt x="752" y="1"/>
                    </a:moveTo>
                    <a:cubicBezTo>
                      <a:pt x="627" y="427"/>
                      <a:pt x="552" y="677"/>
                      <a:pt x="502" y="928"/>
                    </a:cubicBezTo>
                    <a:cubicBezTo>
                      <a:pt x="452" y="1103"/>
                      <a:pt x="301" y="1204"/>
                      <a:pt x="176" y="1128"/>
                    </a:cubicBezTo>
                    <a:cubicBezTo>
                      <a:pt x="76" y="1053"/>
                      <a:pt x="0" y="853"/>
                      <a:pt x="25" y="727"/>
                    </a:cubicBezTo>
                    <a:cubicBezTo>
                      <a:pt x="51" y="402"/>
                      <a:pt x="251" y="151"/>
                      <a:pt x="752" y="1"/>
                    </a:cubicBez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flipH="1">
                <a:off x="7575837" y="3066813"/>
                <a:ext cx="19083" cy="22643"/>
              </a:xfrm>
              <a:custGeom>
                <a:rect b="b" l="l" r="r" t="t"/>
                <a:pathLst>
                  <a:path extrusionOk="0" h="477" w="402">
                    <a:moveTo>
                      <a:pt x="226" y="476"/>
                    </a:moveTo>
                    <a:cubicBezTo>
                      <a:pt x="101" y="426"/>
                      <a:pt x="1" y="376"/>
                      <a:pt x="1" y="376"/>
                    </a:cubicBezTo>
                    <a:cubicBezTo>
                      <a:pt x="51" y="251"/>
                      <a:pt x="101" y="126"/>
                      <a:pt x="176" y="0"/>
                    </a:cubicBezTo>
                    <a:cubicBezTo>
                      <a:pt x="251" y="50"/>
                      <a:pt x="402" y="100"/>
                      <a:pt x="402" y="126"/>
                    </a:cubicBezTo>
                    <a:cubicBezTo>
                      <a:pt x="377" y="251"/>
                      <a:pt x="301" y="376"/>
                      <a:pt x="226" y="476"/>
                    </a:cubicBez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flipH="1">
                <a:off x="7797099" y="2342215"/>
                <a:ext cx="9589" cy="13149"/>
              </a:xfrm>
              <a:custGeom>
                <a:rect b="b" l="l" r="r" t="t"/>
                <a:pathLst>
                  <a:path extrusionOk="0" h="277" w="202">
                    <a:moveTo>
                      <a:pt x="1" y="277"/>
                    </a:moveTo>
                    <a:cubicBezTo>
                      <a:pt x="26" y="201"/>
                      <a:pt x="26" y="126"/>
                      <a:pt x="51" y="51"/>
                    </a:cubicBezTo>
                    <a:cubicBezTo>
                      <a:pt x="51" y="26"/>
                      <a:pt x="101" y="26"/>
                      <a:pt x="126" y="1"/>
                    </a:cubicBezTo>
                    <a:cubicBezTo>
                      <a:pt x="151" y="51"/>
                      <a:pt x="201" y="126"/>
                      <a:pt x="176" y="151"/>
                    </a:cubicBezTo>
                    <a:cubicBezTo>
                      <a:pt x="126" y="201"/>
                      <a:pt x="51" y="227"/>
                      <a:pt x="1" y="252"/>
                    </a:cubicBezTo>
                    <a:lnTo>
                      <a:pt x="1" y="277"/>
                    </a:ln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flipH="1">
                <a:off x="7751907" y="2441002"/>
                <a:ext cx="9589" cy="28577"/>
              </a:xfrm>
              <a:custGeom>
                <a:rect b="b" l="l" r="r" t="t"/>
                <a:pathLst>
                  <a:path extrusionOk="0" h="602" w="202">
                    <a:moveTo>
                      <a:pt x="1" y="25"/>
                    </a:moveTo>
                    <a:cubicBezTo>
                      <a:pt x="76" y="201"/>
                      <a:pt x="126" y="401"/>
                      <a:pt x="176" y="602"/>
                    </a:cubicBezTo>
                    <a:cubicBezTo>
                      <a:pt x="176" y="602"/>
                      <a:pt x="201" y="577"/>
                      <a:pt x="176" y="577"/>
                    </a:cubicBezTo>
                    <a:cubicBezTo>
                      <a:pt x="126" y="376"/>
                      <a:pt x="76" y="176"/>
                      <a:pt x="26" y="0"/>
                    </a:cubicBezTo>
                    <a:cubicBezTo>
                      <a:pt x="26" y="0"/>
                      <a:pt x="1" y="25"/>
                      <a:pt x="1" y="25"/>
                    </a:cubicBez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flipH="1">
                <a:off x="6257570" y="2677740"/>
                <a:ext cx="48847" cy="47660"/>
              </a:xfrm>
              <a:custGeom>
                <a:rect b="b" l="l" r="r" t="t"/>
                <a:pathLst>
                  <a:path extrusionOk="0" h="1004" w="1029">
                    <a:moveTo>
                      <a:pt x="1028" y="301"/>
                    </a:moveTo>
                    <a:cubicBezTo>
                      <a:pt x="1028" y="677"/>
                      <a:pt x="753" y="1003"/>
                      <a:pt x="377" y="1003"/>
                    </a:cubicBezTo>
                    <a:cubicBezTo>
                      <a:pt x="302" y="1003"/>
                      <a:pt x="176" y="903"/>
                      <a:pt x="126" y="828"/>
                    </a:cubicBezTo>
                    <a:cubicBezTo>
                      <a:pt x="1" y="627"/>
                      <a:pt x="126" y="452"/>
                      <a:pt x="276" y="301"/>
                    </a:cubicBezTo>
                    <a:cubicBezTo>
                      <a:pt x="452" y="151"/>
                      <a:pt x="627" y="1"/>
                      <a:pt x="903" y="126"/>
                    </a:cubicBezTo>
                    <a:cubicBezTo>
                      <a:pt x="953" y="151"/>
                      <a:pt x="978" y="251"/>
                      <a:pt x="1028" y="301"/>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flipH="1">
                <a:off x="6215937" y="2844316"/>
                <a:ext cx="29811" cy="52407"/>
              </a:xfrm>
              <a:custGeom>
                <a:rect b="b" l="l" r="r" t="t"/>
                <a:pathLst>
                  <a:path extrusionOk="0" h="1104" w="628">
                    <a:moveTo>
                      <a:pt x="252" y="1103"/>
                    </a:moveTo>
                    <a:cubicBezTo>
                      <a:pt x="1" y="502"/>
                      <a:pt x="201" y="251"/>
                      <a:pt x="527" y="0"/>
                    </a:cubicBezTo>
                    <a:cubicBezTo>
                      <a:pt x="628" y="477"/>
                      <a:pt x="628" y="477"/>
                      <a:pt x="252" y="1103"/>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flipH="1">
                <a:off x="6357496" y="2018605"/>
                <a:ext cx="21504" cy="29811"/>
              </a:xfrm>
              <a:custGeom>
                <a:rect b="b" l="l" r="r" t="t"/>
                <a:pathLst>
                  <a:path extrusionOk="0" h="628" w="453">
                    <a:moveTo>
                      <a:pt x="327" y="1"/>
                    </a:moveTo>
                    <a:cubicBezTo>
                      <a:pt x="352" y="76"/>
                      <a:pt x="452" y="201"/>
                      <a:pt x="427" y="277"/>
                    </a:cubicBezTo>
                    <a:cubicBezTo>
                      <a:pt x="402" y="402"/>
                      <a:pt x="327" y="502"/>
                      <a:pt x="252" y="627"/>
                    </a:cubicBezTo>
                    <a:cubicBezTo>
                      <a:pt x="201" y="577"/>
                      <a:pt x="101" y="552"/>
                      <a:pt x="76" y="502"/>
                    </a:cubicBezTo>
                    <a:cubicBezTo>
                      <a:pt x="1" y="327"/>
                      <a:pt x="26" y="151"/>
                      <a:pt x="201" y="26"/>
                    </a:cubicBezTo>
                    <a:cubicBezTo>
                      <a:pt x="226" y="1"/>
                      <a:pt x="277" y="1"/>
                      <a:pt x="327" y="1"/>
                    </a:cubicBez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1" name="Google Shape;611;p41"/>
          <p:cNvSpPr/>
          <p:nvPr/>
        </p:nvSpPr>
        <p:spPr>
          <a:xfrm>
            <a:off x="2437800" y="2065500"/>
            <a:ext cx="348300" cy="3645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2437800" y="3110400"/>
            <a:ext cx="444000" cy="12054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2491500" y="4562575"/>
            <a:ext cx="348300" cy="2805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2462700" y="2629950"/>
            <a:ext cx="323400" cy="2805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txBox="1"/>
          <p:nvPr/>
        </p:nvSpPr>
        <p:spPr>
          <a:xfrm>
            <a:off x="2899500" y="2106000"/>
            <a:ext cx="10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legreya Sans"/>
                <a:ea typeface="Alegreya Sans"/>
                <a:cs typeface="Alegreya Sans"/>
                <a:sym typeface="Alegreya Sans"/>
              </a:rPr>
              <a:t>Milestone 1</a:t>
            </a:r>
            <a:endParaRPr>
              <a:solidFill>
                <a:schemeClr val="dk2"/>
              </a:solidFill>
              <a:latin typeface="Alegreya Sans"/>
              <a:ea typeface="Alegreya Sans"/>
              <a:cs typeface="Alegreya Sans"/>
              <a:sym typeface="Alegreya Sans"/>
            </a:endParaRPr>
          </a:p>
        </p:txBody>
      </p:sp>
      <p:sp>
        <p:nvSpPr>
          <p:cNvPr id="616" name="Google Shape;616;p41"/>
          <p:cNvSpPr txBox="1"/>
          <p:nvPr/>
        </p:nvSpPr>
        <p:spPr>
          <a:xfrm>
            <a:off x="2899500" y="2570100"/>
            <a:ext cx="10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legreya Sans"/>
                <a:ea typeface="Alegreya Sans"/>
                <a:cs typeface="Alegreya Sans"/>
                <a:sym typeface="Alegreya Sans"/>
              </a:rPr>
              <a:t>Milestone 2</a:t>
            </a:r>
            <a:endParaRPr>
              <a:solidFill>
                <a:schemeClr val="dk2"/>
              </a:solidFill>
              <a:latin typeface="Alegreya Sans"/>
              <a:ea typeface="Alegreya Sans"/>
              <a:cs typeface="Alegreya Sans"/>
              <a:sym typeface="Alegreya Sans"/>
            </a:endParaRPr>
          </a:p>
        </p:txBody>
      </p:sp>
      <p:sp>
        <p:nvSpPr>
          <p:cNvPr id="617" name="Google Shape;617;p41"/>
          <p:cNvSpPr txBox="1"/>
          <p:nvPr/>
        </p:nvSpPr>
        <p:spPr>
          <a:xfrm>
            <a:off x="2995200" y="3486688"/>
            <a:ext cx="10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legreya Sans"/>
                <a:ea typeface="Alegreya Sans"/>
                <a:cs typeface="Alegreya Sans"/>
                <a:sym typeface="Alegreya Sans"/>
              </a:rPr>
              <a:t>Milestone 3</a:t>
            </a:r>
            <a:endParaRPr>
              <a:solidFill>
                <a:schemeClr val="dk2"/>
              </a:solidFill>
              <a:latin typeface="Alegreya Sans"/>
              <a:ea typeface="Alegreya Sans"/>
              <a:cs typeface="Alegreya Sans"/>
              <a:sym typeface="Alegreya Sans"/>
            </a:endParaRPr>
          </a:p>
        </p:txBody>
      </p:sp>
      <p:sp>
        <p:nvSpPr>
          <p:cNvPr id="618" name="Google Shape;618;p41"/>
          <p:cNvSpPr txBox="1"/>
          <p:nvPr/>
        </p:nvSpPr>
        <p:spPr>
          <a:xfrm>
            <a:off x="2943600" y="4502725"/>
            <a:ext cx="10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legreya Sans"/>
                <a:ea typeface="Alegreya Sans"/>
                <a:cs typeface="Alegreya Sans"/>
                <a:sym typeface="Alegreya Sans"/>
              </a:rPr>
              <a:t>Milestone 4</a:t>
            </a:r>
            <a:endParaRPr>
              <a:solidFill>
                <a:schemeClr val="dk2"/>
              </a:solidFill>
              <a:latin typeface="Alegreya Sans"/>
              <a:ea typeface="Alegreya Sans"/>
              <a:cs typeface="Alegreya Sans"/>
              <a:sym typeface="Alegrey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2"/>
          <p:cNvSpPr txBox="1"/>
          <p:nvPr>
            <p:ph idx="1" type="body"/>
          </p:nvPr>
        </p:nvSpPr>
        <p:spPr>
          <a:xfrm>
            <a:off x="466925" y="1935225"/>
            <a:ext cx="3314700" cy="97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Throughout development all must/must not requirements </a:t>
            </a:r>
            <a:r>
              <a:rPr lang="en"/>
              <a:t>have</a:t>
            </a:r>
            <a:r>
              <a:rPr lang="en"/>
              <a:t> been implemented</a:t>
            </a:r>
            <a:endParaRPr/>
          </a:p>
        </p:txBody>
      </p:sp>
      <p:sp>
        <p:nvSpPr>
          <p:cNvPr id="624" name="Google Shape;624;p42"/>
          <p:cNvSpPr txBox="1"/>
          <p:nvPr>
            <p:ph idx="2" type="body"/>
          </p:nvPr>
        </p:nvSpPr>
        <p:spPr>
          <a:xfrm>
            <a:off x="5408250" y="3636625"/>
            <a:ext cx="3356400" cy="69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1200"/>
              </a:spcBef>
              <a:spcAft>
                <a:spcPts val="0"/>
              </a:spcAft>
              <a:buSzPts val="1400"/>
              <a:buChar char="✢"/>
            </a:pPr>
            <a:r>
              <a:rPr lang="en"/>
              <a:t>User-like testing completed  to demonstrate use cases</a:t>
            </a:r>
            <a:endParaRPr/>
          </a:p>
        </p:txBody>
      </p:sp>
      <p:sp>
        <p:nvSpPr>
          <p:cNvPr id="625" name="Google Shape;625;p42"/>
          <p:cNvSpPr txBox="1"/>
          <p:nvPr>
            <p:ph type="title"/>
          </p:nvPr>
        </p:nvSpPr>
        <p:spPr>
          <a:xfrm>
            <a:off x="718500" y="539275"/>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Project Ready </a:t>
            </a:r>
            <a:endParaRPr sz="3100"/>
          </a:p>
          <a:p>
            <a:pPr indent="0" lvl="0" marL="0" rtl="0" algn="ctr">
              <a:spcBef>
                <a:spcPts val="0"/>
              </a:spcBef>
              <a:spcAft>
                <a:spcPts val="0"/>
              </a:spcAft>
              <a:buNone/>
            </a:pPr>
            <a:r>
              <a:rPr lang="en" sz="3100"/>
              <a:t>for Deployment</a:t>
            </a:r>
            <a:endParaRPr sz="3000"/>
          </a:p>
        </p:txBody>
      </p:sp>
      <p:sp>
        <p:nvSpPr>
          <p:cNvPr id="626" name="Google Shape;626;p42"/>
          <p:cNvSpPr/>
          <p:nvPr/>
        </p:nvSpPr>
        <p:spPr>
          <a:xfrm rot="4436008">
            <a:off x="3972844" y="2225702"/>
            <a:ext cx="1068244" cy="1149767"/>
          </a:xfrm>
          <a:custGeom>
            <a:rect b="b" l="l" r="r" t="t"/>
            <a:pathLst>
              <a:path extrusionOk="0" h="27544" w="25591">
                <a:moveTo>
                  <a:pt x="14046" y="70"/>
                </a:moveTo>
                <a:cubicBezTo>
                  <a:pt x="11186" y="-321"/>
                  <a:pt x="8318" y="1001"/>
                  <a:pt x="6315" y="1873"/>
                </a:cubicBezTo>
                <a:cubicBezTo>
                  <a:pt x="4312" y="2745"/>
                  <a:pt x="3013" y="4080"/>
                  <a:pt x="2029" y="5302"/>
                </a:cubicBezTo>
                <a:cubicBezTo>
                  <a:pt x="1045" y="6524"/>
                  <a:pt x="728" y="7683"/>
                  <a:pt x="410" y="9207"/>
                </a:cubicBezTo>
                <a:cubicBezTo>
                  <a:pt x="93" y="10731"/>
                  <a:pt x="-162" y="12541"/>
                  <a:pt x="124" y="14446"/>
                </a:cubicBezTo>
                <a:cubicBezTo>
                  <a:pt x="410" y="16351"/>
                  <a:pt x="330" y="18462"/>
                  <a:pt x="2124" y="20637"/>
                </a:cubicBezTo>
                <a:cubicBezTo>
                  <a:pt x="3918" y="22812"/>
                  <a:pt x="7486" y="27058"/>
                  <a:pt x="10887" y="27495"/>
                </a:cubicBezTo>
                <a:cubicBezTo>
                  <a:pt x="14288" y="27932"/>
                  <a:pt x="20087" y="25355"/>
                  <a:pt x="22532" y="23259"/>
                </a:cubicBezTo>
                <a:cubicBezTo>
                  <a:pt x="24977" y="21164"/>
                  <a:pt x="25399" y="18096"/>
                  <a:pt x="25556" y="14922"/>
                </a:cubicBezTo>
                <a:cubicBezTo>
                  <a:pt x="25713" y="11748"/>
                  <a:pt x="25392" y="6692"/>
                  <a:pt x="23474" y="4217"/>
                </a:cubicBezTo>
                <a:cubicBezTo>
                  <a:pt x="21556" y="1742"/>
                  <a:pt x="16906" y="461"/>
                  <a:pt x="14046" y="70"/>
                </a:cubicBezTo>
                <a:close/>
              </a:path>
            </a:pathLst>
          </a:custGeom>
          <a:solidFill>
            <a:schemeClr val="accent6"/>
          </a:solidFill>
          <a:ln>
            <a:noFill/>
          </a:ln>
        </p:spPr>
      </p:sp>
      <p:sp>
        <p:nvSpPr>
          <p:cNvPr id="627" name="Google Shape;627;p42"/>
          <p:cNvSpPr txBox="1"/>
          <p:nvPr>
            <p:ph idx="3" type="subTitle"/>
          </p:nvPr>
        </p:nvSpPr>
        <p:spPr>
          <a:xfrm>
            <a:off x="5362400" y="1390025"/>
            <a:ext cx="3097500" cy="3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Code/Project is Correct</a:t>
            </a:r>
            <a:endParaRPr/>
          </a:p>
        </p:txBody>
      </p:sp>
      <p:sp>
        <p:nvSpPr>
          <p:cNvPr id="628" name="Google Shape;628;p42"/>
          <p:cNvSpPr txBox="1"/>
          <p:nvPr>
            <p:ph idx="4" type="subTitle"/>
          </p:nvPr>
        </p:nvSpPr>
        <p:spPr>
          <a:xfrm>
            <a:off x="593175" y="1390025"/>
            <a:ext cx="2985000" cy="3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Requirements are met</a:t>
            </a:r>
            <a:endParaRPr/>
          </a:p>
        </p:txBody>
      </p:sp>
      <p:grpSp>
        <p:nvGrpSpPr>
          <p:cNvPr id="629" name="Google Shape;629;p42"/>
          <p:cNvGrpSpPr/>
          <p:nvPr/>
        </p:nvGrpSpPr>
        <p:grpSpPr>
          <a:xfrm>
            <a:off x="4055663" y="2350206"/>
            <a:ext cx="891556" cy="1075327"/>
            <a:chOff x="4323375" y="1189658"/>
            <a:chExt cx="891556" cy="1075327"/>
          </a:xfrm>
        </p:grpSpPr>
        <p:sp>
          <p:nvSpPr>
            <p:cNvPr id="630" name="Google Shape;630;p42"/>
            <p:cNvSpPr/>
            <p:nvPr/>
          </p:nvSpPr>
          <p:spPr>
            <a:xfrm>
              <a:off x="4336801" y="1202666"/>
              <a:ext cx="865960" cy="1045530"/>
            </a:xfrm>
            <a:custGeom>
              <a:rect b="b" l="l" r="r" t="t"/>
              <a:pathLst>
                <a:path extrusionOk="0" h="62457" w="51730">
                  <a:moveTo>
                    <a:pt x="45865" y="3785"/>
                  </a:moveTo>
                  <a:cubicBezTo>
                    <a:pt x="45840" y="3709"/>
                    <a:pt x="45815" y="3659"/>
                    <a:pt x="45790" y="3584"/>
                  </a:cubicBezTo>
                  <a:cubicBezTo>
                    <a:pt x="45765" y="3609"/>
                    <a:pt x="45715" y="3634"/>
                    <a:pt x="45715" y="3634"/>
                  </a:cubicBezTo>
                  <a:cubicBezTo>
                    <a:pt x="45690" y="3709"/>
                    <a:pt x="45715" y="3785"/>
                    <a:pt x="45715" y="3860"/>
                  </a:cubicBezTo>
                  <a:cubicBezTo>
                    <a:pt x="45765" y="3835"/>
                    <a:pt x="45815" y="3810"/>
                    <a:pt x="45865" y="3785"/>
                  </a:cubicBezTo>
                  <a:close/>
                  <a:moveTo>
                    <a:pt x="46767" y="49098"/>
                  </a:moveTo>
                  <a:cubicBezTo>
                    <a:pt x="46492" y="48998"/>
                    <a:pt x="46391" y="48923"/>
                    <a:pt x="46291" y="48923"/>
                  </a:cubicBezTo>
                  <a:cubicBezTo>
                    <a:pt x="46166" y="48923"/>
                    <a:pt x="45965" y="48973"/>
                    <a:pt x="45915" y="49073"/>
                  </a:cubicBezTo>
                  <a:cubicBezTo>
                    <a:pt x="45840" y="49198"/>
                    <a:pt x="45915" y="49374"/>
                    <a:pt x="46116" y="49374"/>
                  </a:cubicBezTo>
                  <a:cubicBezTo>
                    <a:pt x="46241" y="49349"/>
                    <a:pt x="46366" y="49274"/>
                    <a:pt x="46767" y="49098"/>
                  </a:cubicBezTo>
                  <a:close/>
                  <a:moveTo>
                    <a:pt x="46742" y="4662"/>
                  </a:moveTo>
                  <a:cubicBezTo>
                    <a:pt x="46767" y="4662"/>
                    <a:pt x="46842" y="4662"/>
                    <a:pt x="46842" y="4637"/>
                  </a:cubicBezTo>
                  <a:cubicBezTo>
                    <a:pt x="46918" y="4511"/>
                    <a:pt x="47018" y="4386"/>
                    <a:pt x="47018" y="4261"/>
                  </a:cubicBezTo>
                  <a:cubicBezTo>
                    <a:pt x="47018" y="4211"/>
                    <a:pt x="46867" y="4135"/>
                    <a:pt x="46792" y="4085"/>
                  </a:cubicBezTo>
                  <a:cubicBezTo>
                    <a:pt x="46742" y="4211"/>
                    <a:pt x="46667" y="4336"/>
                    <a:pt x="46642" y="4461"/>
                  </a:cubicBezTo>
                  <a:cubicBezTo>
                    <a:pt x="46617" y="4511"/>
                    <a:pt x="46692" y="4587"/>
                    <a:pt x="46742" y="4662"/>
                  </a:cubicBezTo>
                  <a:close/>
                  <a:moveTo>
                    <a:pt x="50151" y="15188"/>
                  </a:moveTo>
                  <a:cubicBezTo>
                    <a:pt x="50276" y="14336"/>
                    <a:pt x="50276" y="14336"/>
                    <a:pt x="49900" y="14085"/>
                  </a:cubicBezTo>
                  <a:cubicBezTo>
                    <a:pt x="49975" y="14436"/>
                    <a:pt x="50050" y="14762"/>
                    <a:pt x="50151" y="15188"/>
                  </a:cubicBezTo>
                  <a:close/>
                  <a:moveTo>
                    <a:pt x="1805" y="14110"/>
                  </a:moveTo>
                  <a:cubicBezTo>
                    <a:pt x="1729" y="14085"/>
                    <a:pt x="1629" y="14060"/>
                    <a:pt x="1629" y="14060"/>
                  </a:cubicBezTo>
                  <a:cubicBezTo>
                    <a:pt x="1353" y="14436"/>
                    <a:pt x="1253" y="14837"/>
                    <a:pt x="1479" y="15339"/>
                  </a:cubicBezTo>
                  <a:cubicBezTo>
                    <a:pt x="1604" y="14887"/>
                    <a:pt x="1704" y="14511"/>
                    <a:pt x="1805" y="14110"/>
                  </a:cubicBezTo>
                  <a:close/>
                  <a:moveTo>
                    <a:pt x="1679" y="8647"/>
                  </a:moveTo>
                  <a:cubicBezTo>
                    <a:pt x="2231" y="8321"/>
                    <a:pt x="2331" y="8120"/>
                    <a:pt x="2381" y="7293"/>
                  </a:cubicBezTo>
                  <a:cubicBezTo>
                    <a:pt x="1780" y="7544"/>
                    <a:pt x="1780" y="8120"/>
                    <a:pt x="1679" y="8647"/>
                  </a:cubicBezTo>
                  <a:close/>
                  <a:moveTo>
                    <a:pt x="50050" y="8747"/>
                  </a:moveTo>
                  <a:cubicBezTo>
                    <a:pt x="50025" y="8221"/>
                    <a:pt x="49925" y="7845"/>
                    <a:pt x="49675" y="7519"/>
                  </a:cubicBezTo>
                  <a:cubicBezTo>
                    <a:pt x="49574" y="7419"/>
                    <a:pt x="49424" y="7193"/>
                    <a:pt x="49198" y="7394"/>
                  </a:cubicBezTo>
                  <a:cubicBezTo>
                    <a:pt x="49299" y="7619"/>
                    <a:pt x="49424" y="7820"/>
                    <a:pt x="49474" y="8070"/>
                  </a:cubicBezTo>
                  <a:cubicBezTo>
                    <a:pt x="49524" y="8346"/>
                    <a:pt x="49574" y="8622"/>
                    <a:pt x="50050" y="8747"/>
                  </a:cubicBezTo>
                  <a:close/>
                  <a:moveTo>
                    <a:pt x="43559" y="46893"/>
                  </a:moveTo>
                  <a:cubicBezTo>
                    <a:pt x="43960" y="47018"/>
                    <a:pt x="44261" y="46993"/>
                    <a:pt x="44487" y="46692"/>
                  </a:cubicBezTo>
                  <a:cubicBezTo>
                    <a:pt x="44737" y="46366"/>
                    <a:pt x="44988" y="46066"/>
                    <a:pt x="45213" y="45715"/>
                  </a:cubicBezTo>
                  <a:cubicBezTo>
                    <a:pt x="45614" y="45038"/>
                    <a:pt x="45990" y="44311"/>
                    <a:pt x="46416" y="43634"/>
                  </a:cubicBezTo>
                  <a:cubicBezTo>
                    <a:pt x="47394" y="42081"/>
                    <a:pt x="48121" y="40451"/>
                    <a:pt x="48045" y="38547"/>
                  </a:cubicBezTo>
                  <a:cubicBezTo>
                    <a:pt x="48020" y="38346"/>
                    <a:pt x="48070" y="38146"/>
                    <a:pt x="48096" y="37945"/>
                  </a:cubicBezTo>
                  <a:cubicBezTo>
                    <a:pt x="48171" y="37469"/>
                    <a:pt x="48221" y="36993"/>
                    <a:pt x="48296" y="36517"/>
                  </a:cubicBezTo>
                  <a:cubicBezTo>
                    <a:pt x="48321" y="36166"/>
                    <a:pt x="48346" y="35815"/>
                    <a:pt x="48396" y="35439"/>
                  </a:cubicBezTo>
                  <a:cubicBezTo>
                    <a:pt x="48446" y="35013"/>
                    <a:pt x="48522" y="34562"/>
                    <a:pt x="48522" y="34136"/>
                  </a:cubicBezTo>
                  <a:cubicBezTo>
                    <a:pt x="48547" y="27519"/>
                    <a:pt x="48522" y="20877"/>
                    <a:pt x="48522" y="14261"/>
                  </a:cubicBezTo>
                  <a:cubicBezTo>
                    <a:pt x="48522" y="13709"/>
                    <a:pt x="48396" y="13158"/>
                    <a:pt x="48371" y="12582"/>
                  </a:cubicBezTo>
                  <a:cubicBezTo>
                    <a:pt x="48321" y="11880"/>
                    <a:pt x="48221" y="11128"/>
                    <a:pt x="48296" y="10426"/>
                  </a:cubicBezTo>
                  <a:cubicBezTo>
                    <a:pt x="48446" y="9248"/>
                    <a:pt x="47870" y="8346"/>
                    <a:pt x="47394" y="7394"/>
                  </a:cubicBezTo>
                  <a:cubicBezTo>
                    <a:pt x="47344" y="7268"/>
                    <a:pt x="47243" y="7168"/>
                    <a:pt x="47143" y="7118"/>
                  </a:cubicBezTo>
                  <a:cubicBezTo>
                    <a:pt x="46567" y="6767"/>
                    <a:pt x="45990" y="6391"/>
                    <a:pt x="45364" y="6090"/>
                  </a:cubicBezTo>
                  <a:cubicBezTo>
                    <a:pt x="42882" y="4938"/>
                    <a:pt x="40201" y="4587"/>
                    <a:pt x="37569" y="4060"/>
                  </a:cubicBezTo>
                  <a:cubicBezTo>
                    <a:pt x="37519" y="4035"/>
                    <a:pt x="37469" y="4035"/>
                    <a:pt x="37444" y="4035"/>
                  </a:cubicBezTo>
                  <a:cubicBezTo>
                    <a:pt x="35865" y="3960"/>
                    <a:pt x="34286" y="3835"/>
                    <a:pt x="32732" y="3810"/>
                  </a:cubicBezTo>
                  <a:cubicBezTo>
                    <a:pt x="28847" y="3760"/>
                    <a:pt x="24988" y="3760"/>
                    <a:pt x="21103" y="3760"/>
                  </a:cubicBezTo>
                  <a:cubicBezTo>
                    <a:pt x="19900" y="3760"/>
                    <a:pt x="18672" y="3810"/>
                    <a:pt x="17469" y="3910"/>
                  </a:cubicBezTo>
                  <a:cubicBezTo>
                    <a:pt x="15539" y="4010"/>
                    <a:pt x="13609" y="4060"/>
                    <a:pt x="11729" y="4537"/>
                  </a:cubicBezTo>
                  <a:cubicBezTo>
                    <a:pt x="11328" y="4637"/>
                    <a:pt x="10927" y="4662"/>
                    <a:pt x="10526" y="4737"/>
                  </a:cubicBezTo>
                  <a:cubicBezTo>
                    <a:pt x="10401" y="4762"/>
                    <a:pt x="10301" y="4787"/>
                    <a:pt x="10176" y="4837"/>
                  </a:cubicBezTo>
                  <a:cubicBezTo>
                    <a:pt x="9800" y="4963"/>
                    <a:pt x="9724" y="5414"/>
                    <a:pt x="10050" y="5689"/>
                  </a:cubicBezTo>
                  <a:cubicBezTo>
                    <a:pt x="10100" y="5740"/>
                    <a:pt x="10176" y="5790"/>
                    <a:pt x="10251" y="5840"/>
                  </a:cubicBezTo>
                  <a:cubicBezTo>
                    <a:pt x="10877" y="6316"/>
                    <a:pt x="11504" y="6842"/>
                    <a:pt x="12105" y="7344"/>
                  </a:cubicBezTo>
                  <a:cubicBezTo>
                    <a:pt x="13734" y="8772"/>
                    <a:pt x="15464" y="10025"/>
                    <a:pt x="17143" y="11329"/>
                  </a:cubicBezTo>
                  <a:cubicBezTo>
                    <a:pt x="17444" y="11579"/>
                    <a:pt x="17770" y="11855"/>
                    <a:pt x="18045" y="12131"/>
                  </a:cubicBezTo>
                  <a:cubicBezTo>
                    <a:pt x="19123" y="13283"/>
                    <a:pt x="20201" y="14436"/>
                    <a:pt x="21278" y="15564"/>
                  </a:cubicBezTo>
                  <a:cubicBezTo>
                    <a:pt x="21579" y="15890"/>
                    <a:pt x="21905" y="16191"/>
                    <a:pt x="22231" y="16491"/>
                  </a:cubicBezTo>
                  <a:cubicBezTo>
                    <a:pt x="22857" y="17118"/>
                    <a:pt x="23509" y="17720"/>
                    <a:pt x="24110" y="18371"/>
                  </a:cubicBezTo>
                  <a:cubicBezTo>
                    <a:pt x="25364" y="19725"/>
                    <a:pt x="26542" y="21178"/>
                    <a:pt x="27820" y="22507"/>
                  </a:cubicBezTo>
                  <a:cubicBezTo>
                    <a:pt x="28948" y="23684"/>
                    <a:pt x="30050" y="24837"/>
                    <a:pt x="30978" y="26166"/>
                  </a:cubicBezTo>
                  <a:cubicBezTo>
                    <a:pt x="32131" y="27795"/>
                    <a:pt x="33434" y="29273"/>
                    <a:pt x="34336" y="31053"/>
                  </a:cubicBezTo>
                  <a:cubicBezTo>
                    <a:pt x="34411" y="31178"/>
                    <a:pt x="34512" y="31329"/>
                    <a:pt x="34637" y="31429"/>
                  </a:cubicBezTo>
                  <a:cubicBezTo>
                    <a:pt x="35464" y="32281"/>
                    <a:pt x="36015" y="33309"/>
                    <a:pt x="36517" y="34361"/>
                  </a:cubicBezTo>
                  <a:cubicBezTo>
                    <a:pt x="37093" y="35564"/>
                    <a:pt x="37820" y="36667"/>
                    <a:pt x="38547" y="37770"/>
                  </a:cubicBezTo>
                  <a:cubicBezTo>
                    <a:pt x="39299" y="38898"/>
                    <a:pt x="39975" y="40101"/>
                    <a:pt x="40652" y="41279"/>
                  </a:cubicBezTo>
                  <a:cubicBezTo>
                    <a:pt x="40928" y="41805"/>
                    <a:pt x="41128" y="42381"/>
                    <a:pt x="41354" y="42933"/>
                  </a:cubicBezTo>
                  <a:cubicBezTo>
                    <a:pt x="41930" y="44361"/>
                    <a:pt x="43008" y="45514"/>
                    <a:pt x="43559" y="46893"/>
                  </a:cubicBezTo>
                  <a:close/>
                  <a:moveTo>
                    <a:pt x="7243" y="5815"/>
                  </a:moveTo>
                  <a:cubicBezTo>
                    <a:pt x="6466" y="5965"/>
                    <a:pt x="5815" y="6341"/>
                    <a:pt x="5138" y="6742"/>
                  </a:cubicBezTo>
                  <a:cubicBezTo>
                    <a:pt x="4436" y="7143"/>
                    <a:pt x="3960" y="7669"/>
                    <a:pt x="3785" y="8471"/>
                  </a:cubicBezTo>
                  <a:cubicBezTo>
                    <a:pt x="3759" y="8722"/>
                    <a:pt x="3634" y="8948"/>
                    <a:pt x="3534" y="9148"/>
                  </a:cubicBezTo>
                  <a:cubicBezTo>
                    <a:pt x="3333" y="9524"/>
                    <a:pt x="3333" y="9900"/>
                    <a:pt x="3384" y="10301"/>
                  </a:cubicBezTo>
                  <a:cubicBezTo>
                    <a:pt x="3484" y="10928"/>
                    <a:pt x="3434" y="11579"/>
                    <a:pt x="3409" y="12231"/>
                  </a:cubicBezTo>
                  <a:cubicBezTo>
                    <a:pt x="3384" y="12958"/>
                    <a:pt x="3233" y="13659"/>
                    <a:pt x="3208" y="14386"/>
                  </a:cubicBezTo>
                  <a:cubicBezTo>
                    <a:pt x="3208" y="20752"/>
                    <a:pt x="3183" y="27143"/>
                    <a:pt x="3208" y="33509"/>
                  </a:cubicBezTo>
                  <a:cubicBezTo>
                    <a:pt x="3208" y="34837"/>
                    <a:pt x="3283" y="36166"/>
                    <a:pt x="3509" y="37469"/>
                  </a:cubicBezTo>
                  <a:cubicBezTo>
                    <a:pt x="3684" y="38396"/>
                    <a:pt x="3709" y="39299"/>
                    <a:pt x="3709" y="40226"/>
                  </a:cubicBezTo>
                  <a:cubicBezTo>
                    <a:pt x="3709" y="40527"/>
                    <a:pt x="3709" y="40752"/>
                    <a:pt x="3935" y="40978"/>
                  </a:cubicBezTo>
                  <a:cubicBezTo>
                    <a:pt x="4060" y="41103"/>
                    <a:pt x="4135" y="41329"/>
                    <a:pt x="4211" y="41504"/>
                  </a:cubicBezTo>
                  <a:cubicBezTo>
                    <a:pt x="4361" y="41830"/>
                    <a:pt x="4461" y="42181"/>
                    <a:pt x="4637" y="42482"/>
                  </a:cubicBezTo>
                  <a:cubicBezTo>
                    <a:pt x="5288" y="43685"/>
                    <a:pt x="5890" y="44938"/>
                    <a:pt x="6692" y="46040"/>
                  </a:cubicBezTo>
                  <a:cubicBezTo>
                    <a:pt x="7268" y="46817"/>
                    <a:pt x="7519" y="47895"/>
                    <a:pt x="8521" y="48321"/>
                  </a:cubicBezTo>
                  <a:cubicBezTo>
                    <a:pt x="9048" y="49148"/>
                    <a:pt x="9875" y="49700"/>
                    <a:pt x="10501" y="50426"/>
                  </a:cubicBezTo>
                  <a:cubicBezTo>
                    <a:pt x="11103" y="51103"/>
                    <a:pt x="11855" y="51554"/>
                    <a:pt x="12481" y="52156"/>
                  </a:cubicBezTo>
                  <a:cubicBezTo>
                    <a:pt x="12932" y="52582"/>
                    <a:pt x="13384" y="53008"/>
                    <a:pt x="13935" y="53259"/>
                  </a:cubicBezTo>
                  <a:cubicBezTo>
                    <a:pt x="15514" y="53960"/>
                    <a:pt x="16943" y="54963"/>
                    <a:pt x="18622" y="55464"/>
                  </a:cubicBezTo>
                  <a:cubicBezTo>
                    <a:pt x="18772" y="55514"/>
                    <a:pt x="18922" y="55589"/>
                    <a:pt x="19048" y="55690"/>
                  </a:cubicBezTo>
                  <a:cubicBezTo>
                    <a:pt x="19775" y="56266"/>
                    <a:pt x="20652" y="56592"/>
                    <a:pt x="21504" y="56968"/>
                  </a:cubicBezTo>
                  <a:cubicBezTo>
                    <a:pt x="22682" y="57469"/>
                    <a:pt x="23885" y="57945"/>
                    <a:pt x="25063" y="58447"/>
                  </a:cubicBezTo>
                  <a:cubicBezTo>
                    <a:pt x="25564" y="58647"/>
                    <a:pt x="26090" y="58672"/>
                    <a:pt x="26592" y="58447"/>
                  </a:cubicBezTo>
                  <a:cubicBezTo>
                    <a:pt x="27444" y="58096"/>
                    <a:pt x="28296" y="57720"/>
                    <a:pt x="29148" y="57394"/>
                  </a:cubicBezTo>
                  <a:cubicBezTo>
                    <a:pt x="30351" y="56918"/>
                    <a:pt x="31554" y="56442"/>
                    <a:pt x="32632" y="55715"/>
                  </a:cubicBezTo>
                  <a:cubicBezTo>
                    <a:pt x="32782" y="55589"/>
                    <a:pt x="32983" y="55514"/>
                    <a:pt x="33158" y="55439"/>
                  </a:cubicBezTo>
                  <a:cubicBezTo>
                    <a:pt x="33860" y="55138"/>
                    <a:pt x="34587" y="54863"/>
                    <a:pt x="35263" y="54512"/>
                  </a:cubicBezTo>
                  <a:cubicBezTo>
                    <a:pt x="36567" y="53835"/>
                    <a:pt x="37970" y="53284"/>
                    <a:pt x="39098" y="52256"/>
                  </a:cubicBezTo>
                  <a:cubicBezTo>
                    <a:pt x="39649" y="51755"/>
                    <a:pt x="40301" y="51329"/>
                    <a:pt x="40852" y="50802"/>
                  </a:cubicBezTo>
                  <a:cubicBezTo>
                    <a:pt x="41078" y="50602"/>
                    <a:pt x="41228" y="50326"/>
                    <a:pt x="41629" y="50351"/>
                  </a:cubicBezTo>
                  <a:cubicBezTo>
                    <a:pt x="41730" y="50351"/>
                    <a:pt x="41930" y="50101"/>
                    <a:pt x="41980" y="49925"/>
                  </a:cubicBezTo>
                  <a:cubicBezTo>
                    <a:pt x="42030" y="49675"/>
                    <a:pt x="42055" y="49349"/>
                    <a:pt x="41955" y="49098"/>
                  </a:cubicBezTo>
                  <a:cubicBezTo>
                    <a:pt x="41504" y="48121"/>
                    <a:pt x="41354" y="47018"/>
                    <a:pt x="40777" y="46091"/>
                  </a:cubicBezTo>
                  <a:cubicBezTo>
                    <a:pt x="40502" y="45639"/>
                    <a:pt x="40326" y="45138"/>
                    <a:pt x="40075" y="44662"/>
                  </a:cubicBezTo>
                  <a:cubicBezTo>
                    <a:pt x="39950" y="44386"/>
                    <a:pt x="39825" y="44061"/>
                    <a:pt x="39624" y="43810"/>
                  </a:cubicBezTo>
                  <a:cubicBezTo>
                    <a:pt x="39198" y="43284"/>
                    <a:pt x="38898" y="42657"/>
                    <a:pt x="38622" y="42030"/>
                  </a:cubicBezTo>
                  <a:cubicBezTo>
                    <a:pt x="38371" y="41529"/>
                    <a:pt x="38121" y="41028"/>
                    <a:pt x="37820" y="40552"/>
                  </a:cubicBezTo>
                  <a:cubicBezTo>
                    <a:pt x="36792" y="38873"/>
                    <a:pt x="35740" y="37193"/>
                    <a:pt x="34662" y="35539"/>
                  </a:cubicBezTo>
                  <a:cubicBezTo>
                    <a:pt x="33935" y="34411"/>
                    <a:pt x="33158" y="33334"/>
                    <a:pt x="32381" y="32256"/>
                  </a:cubicBezTo>
                  <a:cubicBezTo>
                    <a:pt x="31755" y="31429"/>
                    <a:pt x="31103" y="30577"/>
                    <a:pt x="30376" y="29825"/>
                  </a:cubicBezTo>
                  <a:cubicBezTo>
                    <a:pt x="29599" y="28998"/>
                    <a:pt x="28897" y="28146"/>
                    <a:pt x="28196" y="27243"/>
                  </a:cubicBezTo>
                  <a:cubicBezTo>
                    <a:pt x="27669" y="26542"/>
                    <a:pt x="27143" y="25815"/>
                    <a:pt x="26516" y="25188"/>
                  </a:cubicBezTo>
                  <a:cubicBezTo>
                    <a:pt x="25689" y="24311"/>
                    <a:pt x="24862" y="23434"/>
                    <a:pt x="24186" y="22406"/>
                  </a:cubicBezTo>
                  <a:cubicBezTo>
                    <a:pt x="24010" y="22156"/>
                    <a:pt x="23810" y="21905"/>
                    <a:pt x="23584" y="21654"/>
                  </a:cubicBezTo>
                  <a:cubicBezTo>
                    <a:pt x="22532" y="20401"/>
                    <a:pt x="21454" y="19123"/>
                    <a:pt x="20376" y="17895"/>
                  </a:cubicBezTo>
                  <a:cubicBezTo>
                    <a:pt x="19775" y="17218"/>
                    <a:pt x="19173" y="16592"/>
                    <a:pt x="18521" y="15990"/>
                  </a:cubicBezTo>
                  <a:cubicBezTo>
                    <a:pt x="17419" y="14912"/>
                    <a:pt x="16241" y="13935"/>
                    <a:pt x="15288" y="12707"/>
                  </a:cubicBezTo>
                  <a:cubicBezTo>
                    <a:pt x="15013" y="12381"/>
                    <a:pt x="14662" y="12105"/>
                    <a:pt x="14311" y="11805"/>
                  </a:cubicBezTo>
                  <a:cubicBezTo>
                    <a:pt x="13058" y="10702"/>
                    <a:pt x="11780" y="9574"/>
                    <a:pt x="10501" y="8446"/>
                  </a:cubicBezTo>
                  <a:cubicBezTo>
                    <a:pt x="10000" y="7995"/>
                    <a:pt x="9449" y="7569"/>
                    <a:pt x="8922" y="7143"/>
                  </a:cubicBezTo>
                  <a:cubicBezTo>
                    <a:pt x="8396" y="6717"/>
                    <a:pt x="7845" y="6291"/>
                    <a:pt x="7243" y="5815"/>
                  </a:cubicBezTo>
                  <a:close/>
                  <a:moveTo>
                    <a:pt x="42732" y="51730"/>
                  </a:moveTo>
                  <a:cubicBezTo>
                    <a:pt x="43183" y="51329"/>
                    <a:pt x="43659" y="51028"/>
                    <a:pt x="44286" y="50953"/>
                  </a:cubicBezTo>
                  <a:cubicBezTo>
                    <a:pt x="44361" y="50928"/>
                    <a:pt x="44461" y="50677"/>
                    <a:pt x="44436" y="50577"/>
                  </a:cubicBezTo>
                  <a:cubicBezTo>
                    <a:pt x="44411" y="50477"/>
                    <a:pt x="44186" y="50301"/>
                    <a:pt x="44111" y="50351"/>
                  </a:cubicBezTo>
                  <a:cubicBezTo>
                    <a:pt x="43484" y="50627"/>
                    <a:pt x="42757" y="50878"/>
                    <a:pt x="42757" y="51755"/>
                  </a:cubicBezTo>
                  <a:cubicBezTo>
                    <a:pt x="42682" y="51805"/>
                    <a:pt x="42632" y="51855"/>
                    <a:pt x="42557" y="51905"/>
                  </a:cubicBezTo>
                  <a:cubicBezTo>
                    <a:pt x="42582" y="51930"/>
                    <a:pt x="42607" y="51955"/>
                    <a:pt x="42632" y="51980"/>
                  </a:cubicBezTo>
                  <a:cubicBezTo>
                    <a:pt x="42657" y="51905"/>
                    <a:pt x="42707" y="51830"/>
                    <a:pt x="42732" y="51730"/>
                  </a:cubicBezTo>
                  <a:close/>
                  <a:moveTo>
                    <a:pt x="48772" y="45364"/>
                  </a:moveTo>
                  <a:cubicBezTo>
                    <a:pt x="48797" y="45364"/>
                    <a:pt x="48822" y="45364"/>
                    <a:pt x="48847" y="45339"/>
                  </a:cubicBezTo>
                  <a:cubicBezTo>
                    <a:pt x="48822" y="45364"/>
                    <a:pt x="48822" y="45389"/>
                    <a:pt x="48797" y="45389"/>
                  </a:cubicBezTo>
                  <a:cubicBezTo>
                    <a:pt x="48797" y="45414"/>
                    <a:pt x="48797" y="45464"/>
                    <a:pt x="48772" y="45489"/>
                  </a:cubicBezTo>
                  <a:cubicBezTo>
                    <a:pt x="48772" y="45514"/>
                    <a:pt x="48747" y="45539"/>
                    <a:pt x="48722" y="45539"/>
                  </a:cubicBezTo>
                  <a:cubicBezTo>
                    <a:pt x="48747" y="45489"/>
                    <a:pt x="48772" y="45414"/>
                    <a:pt x="48772" y="45364"/>
                  </a:cubicBezTo>
                  <a:close/>
                  <a:moveTo>
                    <a:pt x="51454" y="2807"/>
                  </a:moveTo>
                  <a:cubicBezTo>
                    <a:pt x="51429" y="4436"/>
                    <a:pt x="51730" y="6015"/>
                    <a:pt x="51705" y="7644"/>
                  </a:cubicBezTo>
                  <a:cubicBezTo>
                    <a:pt x="51654" y="14787"/>
                    <a:pt x="51654" y="21930"/>
                    <a:pt x="51629" y="29073"/>
                  </a:cubicBezTo>
                  <a:cubicBezTo>
                    <a:pt x="51629" y="30351"/>
                    <a:pt x="51579" y="31654"/>
                    <a:pt x="51454" y="32933"/>
                  </a:cubicBezTo>
                  <a:cubicBezTo>
                    <a:pt x="51304" y="34637"/>
                    <a:pt x="51354" y="36316"/>
                    <a:pt x="51304" y="38020"/>
                  </a:cubicBezTo>
                  <a:cubicBezTo>
                    <a:pt x="51279" y="39599"/>
                    <a:pt x="51053" y="41153"/>
                    <a:pt x="50702" y="42682"/>
                  </a:cubicBezTo>
                  <a:cubicBezTo>
                    <a:pt x="50502" y="43534"/>
                    <a:pt x="50401" y="44411"/>
                    <a:pt x="50276" y="45289"/>
                  </a:cubicBezTo>
                  <a:cubicBezTo>
                    <a:pt x="50226" y="45514"/>
                    <a:pt x="50226" y="45765"/>
                    <a:pt x="50176" y="46015"/>
                  </a:cubicBezTo>
                  <a:cubicBezTo>
                    <a:pt x="50000" y="46968"/>
                    <a:pt x="49549" y="47745"/>
                    <a:pt x="48722" y="48396"/>
                  </a:cubicBezTo>
                  <a:cubicBezTo>
                    <a:pt x="47970" y="48998"/>
                    <a:pt x="47294" y="49800"/>
                    <a:pt x="46517" y="50401"/>
                  </a:cubicBezTo>
                  <a:cubicBezTo>
                    <a:pt x="45289" y="51379"/>
                    <a:pt x="44086" y="52406"/>
                    <a:pt x="42732" y="53183"/>
                  </a:cubicBezTo>
                  <a:cubicBezTo>
                    <a:pt x="41930" y="53660"/>
                    <a:pt x="41203" y="54261"/>
                    <a:pt x="40451" y="54787"/>
                  </a:cubicBezTo>
                  <a:cubicBezTo>
                    <a:pt x="38196" y="56341"/>
                    <a:pt x="35915" y="57895"/>
                    <a:pt x="33509" y="59198"/>
                  </a:cubicBezTo>
                  <a:cubicBezTo>
                    <a:pt x="32105" y="59975"/>
                    <a:pt x="30602" y="60577"/>
                    <a:pt x="29198" y="61379"/>
                  </a:cubicBezTo>
                  <a:cubicBezTo>
                    <a:pt x="28647" y="61705"/>
                    <a:pt x="28020" y="61905"/>
                    <a:pt x="27394" y="62106"/>
                  </a:cubicBezTo>
                  <a:cubicBezTo>
                    <a:pt x="26291" y="62457"/>
                    <a:pt x="25188" y="62457"/>
                    <a:pt x="24085" y="62005"/>
                  </a:cubicBezTo>
                  <a:cubicBezTo>
                    <a:pt x="23083" y="61604"/>
                    <a:pt x="22055" y="61229"/>
                    <a:pt x="21128" y="60627"/>
                  </a:cubicBezTo>
                  <a:cubicBezTo>
                    <a:pt x="20602" y="60301"/>
                    <a:pt x="19975" y="60076"/>
                    <a:pt x="19399" y="59800"/>
                  </a:cubicBezTo>
                  <a:cubicBezTo>
                    <a:pt x="19048" y="59625"/>
                    <a:pt x="18647" y="59474"/>
                    <a:pt x="18296" y="59274"/>
                  </a:cubicBezTo>
                  <a:cubicBezTo>
                    <a:pt x="15865" y="57870"/>
                    <a:pt x="13459" y="56366"/>
                    <a:pt x="11178" y="54712"/>
                  </a:cubicBezTo>
                  <a:cubicBezTo>
                    <a:pt x="10226" y="54036"/>
                    <a:pt x="9198" y="53459"/>
                    <a:pt x="8271" y="52757"/>
                  </a:cubicBezTo>
                  <a:cubicBezTo>
                    <a:pt x="6892" y="51705"/>
                    <a:pt x="5414" y="50802"/>
                    <a:pt x="4211" y="49524"/>
                  </a:cubicBezTo>
                  <a:cubicBezTo>
                    <a:pt x="3810" y="49098"/>
                    <a:pt x="3409" y="48622"/>
                    <a:pt x="2907" y="48321"/>
                  </a:cubicBezTo>
                  <a:cubicBezTo>
                    <a:pt x="1830" y="47619"/>
                    <a:pt x="1604" y="46542"/>
                    <a:pt x="1404" y="45414"/>
                  </a:cubicBezTo>
                  <a:cubicBezTo>
                    <a:pt x="1228" y="44361"/>
                    <a:pt x="1053" y="43284"/>
                    <a:pt x="877" y="42206"/>
                  </a:cubicBezTo>
                  <a:cubicBezTo>
                    <a:pt x="627" y="40827"/>
                    <a:pt x="426" y="39424"/>
                    <a:pt x="376" y="38020"/>
                  </a:cubicBezTo>
                  <a:cubicBezTo>
                    <a:pt x="351" y="37018"/>
                    <a:pt x="376" y="36015"/>
                    <a:pt x="376" y="34988"/>
                  </a:cubicBezTo>
                  <a:cubicBezTo>
                    <a:pt x="351" y="34562"/>
                    <a:pt x="376" y="34111"/>
                    <a:pt x="301" y="33659"/>
                  </a:cubicBezTo>
                  <a:cubicBezTo>
                    <a:pt x="75" y="32231"/>
                    <a:pt x="100" y="30777"/>
                    <a:pt x="100" y="29324"/>
                  </a:cubicBezTo>
                  <a:cubicBezTo>
                    <a:pt x="75" y="22256"/>
                    <a:pt x="100" y="15188"/>
                    <a:pt x="25" y="8120"/>
                  </a:cubicBezTo>
                  <a:cubicBezTo>
                    <a:pt x="0" y="6391"/>
                    <a:pt x="226" y="4662"/>
                    <a:pt x="201" y="2882"/>
                  </a:cubicBezTo>
                  <a:cubicBezTo>
                    <a:pt x="426" y="2757"/>
                    <a:pt x="677" y="2632"/>
                    <a:pt x="927" y="2531"/>
                  </a:cubicBezTo>
                  <a:cubicBezTo>
                    <a:pt x="1930" y="2156"/>
                    <a:pt x="2983" y="1855"/>
                    <a:pt x="4060" y="1679"/>
                  </a:cubicBezTo>
                  <a:cubicBezTo>
                    <a:pt x="5138" y="1504"/>
                    <a:pt x="6191" y="1178"/>
                    <a:pt x="7268" y="1028"/>
                  </a:cubicBezTo>
                  <a:cubicBezTo>
                    <a:pt x="8822" y="777"/>
                    <a:pt x="10376" y="627"/>
                    <a:pt x="11930" y="426"/>
                  </a:cubicBezTo>
                  <a:cubicBezTo>
                    <a:pt x="12105" y="401"/>
                    <a:pt x="12256" y="376"/>
                    <a:pt x="12431" y="376"/>
                  </a:cubicBezTo>
                  <a:cubicBezTo>
                    <a:pt x="13559" y="401"/>
                    <a:pt x="14687" y="276"/>
                    <a:pt x="15790" y="176"/>
                  </a:cubicBezTo>
                  <a:cubicBezTo>
                    <a:pt x="17419" y="50"/>
                    <a:pt x="19023" y="50"/>
                    <a:pt x="20627" y="50"/>
                  </a:cubicBezTo>
                  <a:cubicBezTo>
                    <a:pt x="23985" y="25"/>
                    <a:pt x="27344" y="151"/>
                    <a:pt x="30677" y="50"/>
                  </a:cubicBezTo>
                  <a:cubicBezTo>
                    <a:pt x="32306" y="0"/>
                    <a:pt x="33910" y="50"/>
                    <a:pt x="35514" y="176"/>
                  </a:cubicBezTo>
                  <a:cubicBezTo>
                    <a:pt x="37870" y="326"/>
                    <a:pt x="40251" y="476"/>
                    <a:pt x="42607" y="752"/>
                  </a:cubicBezTo>
                  <a:cubicBezTo>
                    <a:pt x="44712" y="1003"/>
                    <a:pt x="46742" y="1529"/>
                    <a:pt x="48797" y="1905"/>
                  </a:cubicBezTo>
                  <a:cubicBezTo>
                    <a:pt x="49700" y="2055"/>
                    <a:pt x="50577" y="2381"/>
                    <a:pt x="51454" y="2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a:off x="4485749" y="1667557"/>
              <a:ext cx="374256" cy="409929"/>
            </a:xfrm>
            <a:custGeom>
              <a:rect b="b" l="l" r="r" t="t"/>
              <a:pathLst>
                <a:path extrusionOk="0" h="24488" w="22357">
                  <a:moveTo>
                    <a:pt x="0" y="19249"/>
                  </a:moveTo>
                  <a:cubicBezTo>
                    <a:pt x="76" y="19149"/>
                    <a:pt x="126" y="19023"/>
                    <a:pt x="176" y="19023"/>
                  </a:cubicBezTo>
                  <a:cubicBezTo>
                    <a:pt x="928" y="19023"/>
                    <a:pt x="1253" y="18472"/>
                    <a:pt x="1604" y="17946"/>
                  </a:cubicBezTo>
                  <a:cubicBezTo>
                    <a:pt x="2582" y="16492"/>
                    <a:pt x="3685" y="15214"/>
                    <a:pt x="4963" y="14011"/>
                  </a:cubicBezTo>
                  <a:cubicBezTo>
                    <a:pt x="5790" y="13259"/>
                    <a:pt x="6642" y="12507"/>
                    <a:pt x="7344" y="11630"/>
                  </a:cubicBezTo>
                  <a:cubicBezTo>
                    <a:pt x="8171" y="10627"/>
                    <a:pt x="9098" y="9750"/>
                    <a:pt x="10076" y="8898"/>
                  </a:cubicBezTo>
                  <a:cubicBezTo>
                    <a:pt x="10376" y="8622"/>
                    <a:pt x="10627" y="8322"/>
                    <a:pt x="10903" y="8021"/>
                  </a:cubicBezTo>
                  <a:cubicBezTo>
                    <a:pt x="11880" y="6893"/>
                    <a:pt x="12858" y="5790"/>
                    <a:pt x="13860" y="4662"/>
                  </a:cubicBezTo>
                  <a:cubicBezTo>
                    <a:pt x="13885" y="4637"/>
                    <a:pt x="13910" y="4587"/>
                    <a:pt x="13935" y="4562"/>
                  </a:cubicBezTo>
                  <a:cubicBezTo>
                    <a:pt x="15614" y="3409"/>
                    <a:pt x="16642" y="1605"/>
                    <a:pt x="18146" y="251"/>
                  </a:cubicBezTo>
                  <a:cubicBezTo>
                    <a:pt x="18221" y="176"/>
                    <a:pt x="18321" y="101"/>
                    <a:pt x="18472" y="1"/>
                  </a:cubicBezTo>
                  <a:cubicBezTo>
                    <a:pt x="19274" y="602"/>
                    <a:pt x="19700" y="1555"/>
                    <a:pt x="20452" y="2206"/>
                  </a:cubicBezTo>
                  <a:cubicBezTo>
                    <a:pt x="21178" y="2858"/>
                    <a:pt x="21780" y="3610"/>
                    <a:pt x="22356" y="4462"/>
                  </a:cubicBezTo>
                  <a:cubicBezTo>
                    <a:pt x="22056" y="4788"/>
                    <a:pt x="21755" y="5114"/>
                    <a:pt x="21454" y="5439"/>
                  </a:cubicBezTo>
                  <a:cubicBezTo>
                    <a:pt x="21003" y="5890"/>
                    <a:pt x="20677" y="6442"/>
                    <a:pt x="20502" y="7068"/>
                  </a:cubicBezTo>
                  <a:cubicBezTo>
                    <a:pt x="20401" y="7319"/>
                    <a:pt x="20276" y="7595"/>
                    <a:pt x="20126" y="7795"/>
                  </a:cubicBezTo>
                  <a:cubicBezTo>
                    <a:pt x="19725" y="8322"/>
                    <a:pt x="19324" y="8823"/>
                    <a:pt x="18923" y="9324"/>
                  </a:cubicBezTo>
                  <a:cubicBezTo>
                    <a:pt x="18547" y="9750"/>
                    <a:pt x="18221" y="10201"/>
                    <a:pt x="17795" y="10577"/>
                  </a:cubicBezTo>
                  <a:cubicBezTo>
                    <a:pt x="16416" y="11906"/>
                    <a:pt x="15213" y="13334"/>
                    <a:pt x="14161" y="14938"/>
                  </a:cubicBezTo>
                  <a:cubicBezTo>
                    <a:pt x="13484" y="15991"/>
                    <a:pt x="12682" y="16943"/>
                    <a:pt x="11805" y="17845"/>
                  </a:cubicBezTo>
                  <a:cubicBezTo>
                    <a:pt x="11379" y="18271"/>
                    <a:pt x="11003" y="18748"/>
                    <a:pt x="10602" y="19199"/>
                  </a:cubicBezTo>
                  <a:cubicBezTo>
                    <a:pt x="10151" y="19700"/>
                    <a:pt x="9725" y="20251"/>
                    <a:pt x="9198" y="20678"/>
                  </a:cubicBezTo>
                  <a:cubicBezTo>
                    <a:pt x="8321" y="21404"/>
                    <a:pt x="7619" y="22256"/>
                    <a:pt x="6943" y="23159"/>
                  </a:cubicBezTo>
                  <a:cubicBezTo>
                    <a:pt x="6542" y="23710"/>
                    <a:pt x="6091" y="24236"/>
                    <a:pt x="5289" y="24487"/>
                  </a:cubicBezTo>
                  <a:cubicBezTo>
                    <a:pt x="4988" y="24287"/>
                    <a:pt x="4612" y="24061"/>
                    <a:pt x="4286" y="23760"/>
                  </a:cubicBezTo>
                  <a:cubicBezTo>
                    <a:pt x="3660" y="23184"/>
                    <a:pt x="2782" y="22808"/>
                    <a:pt x="2331" y="22031"/>
                  </a:cubicBezTo>
                  <a:cubicBezTo>
                    <a:pt x="2281" y="21956"/>
                    <a:pt x="2231" y="21881"/>
                    <a:pt x="2156" y="21855"/>
                  </a:cubicBezTo>
                  <a:cubicBezTo>
                    <a:pt x="1153" y="21254"/>
                    <a:pt x="502" y="20352"/>
                    <a:pt x="0" y="19249"/>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4416942" y="1566858"/>
              <a:ext cx="370891" cy="412440"/>
            </a:xfrm>
            <a:custGeom>
              <a:rect b="b" l="l" r="r" t="t"/>
              <a:pathLst>
                <a:path extrusionOk="0" h="24638" w="22156">
                  <a:moveTo>
                    <a:pt x="17770" y="1"/>
                  </a:moveTo>
                  <a:cubicBezTo>
                    <a:pt x="18146" y="452"/>
                    <a:pt x="18496" y="828"/>
                    <a:pt x="18797" y="1254"/>
                  </a:cubicBezTo>
                  <a:cubicBezTo>
                    <a:pt x="19449" y="2231"/>
                    <a:pt x="20176" y="3133"/>
                    <a:pt x="21053" y="3935"/>
                  </a:cubicBezTo>
                  <a:cubicBezTo>
                    <a:pt x="21479" y="4337"/>
                    <a:pt x="21855" y="4813"/>
                    <a:pt x="22156" y="5389"/>
                  </a:cubicBezTo>
                  <a:cubicBezTo>
                    <a:pt x="21930" y="5640"/>
                    <a:pt x="21704" y="5865"/>
                    <a:pt x="21479" y="6091"/>
                  </a:cubicBezTo>
                  <a:cubicBezTo>
                    <a:pt x="20752" y="6843"/>
                    <a:pt x="19975" y="7519"/>
                    <a:pt x="19349" y="8397"/>
                  </a:cubicBezTo>
                  <a:cubicBezTo>
                    <a:pt x="19023" y="8823"/>
                    <a:pt x="18547" y="9149"/>
                    <a:pt x="18146" y="9550"/>
                  </a:cubicBezTo>
                  <a:cubicBezTo>
                    <a:pt x="17795" y="9875"/>
                    <a:pt x="17444" y="10226"/>
                    <a:pt x="17118" y="10552"/>
                  </a:cubicBezTo>
                  <a:cubicBezTo>
                    <a:pt x="15664" y="12081"/>
                    <a:pt x="14386" y="13735"/>
                    <a:pt x="12782" y="15114"/>
                  </a:cubicBezTo>
                  <a:cubicBezTo>
                    <a:pt x="12181" y="15590"/>
                    <a:pt x="11604" y="16116"/>
                    <a:pt x="11178" y="16743"/>
                  </a:cubicBezTo>
                  <a:cubicBezTo>
                    <a:pt x="11103" y="16893"/>
                    <a:pt x="11003" y="17018"/>
                    <a:pt x="10877" y="17119"/>
                  </a:cubicBezTo>
                  <a:cubicBezTo>
                    <a:pt x="9825" y="17870"/>
                    <a:pt x="9048" y="18923"/>
                    <a:pt x="8095" y="19775"/>
                  </a:cubicBezTo>
                  <a:cubicBezTo>
                    <a:pt x="7243" y="20502"/>
                    <a:pt x="6541" y="21379"/>
                    <a:pt x="5865" y="22281"/>
                  </a:cubicBezTo>
                  <a:cubicBezTo>
                    <a:pt x="5589" y="22632"/>
                    <a:pt x="5288" y="22933"/>
                    <a:pt x="4962" y="23234"/>
                  </a:cubicBezTo>
                  <a:cubicBezTo>
                    <a:pt x="4461" y="23710"/>
                    <a:pt x="3935" y="24136"/>
                    <a:pt x="3358" y="24637"/>
                  </a:cubicBezTo>
                  <a:cubicBezTo>
                    <a:pt x="3133" y="24362"/>
                    <a:pt x="2807" y="24111"/>
                    <a:pt x="2607" y="23785"/>
                  </a:cubicBezTo>
                  <a:cubicBezTo>
                    <a:pt x="1880" y="22607"/>
                    <a:pt x="1203" y="21429"/>
                    <a:pt x="526" y="20251"/>
                  </a:cubicBezTo>
                  <a:cubicBezTo>
                    <a:pt x="376" y="20026"/>
                    <a:pt x="301" y="19725"/>
                    <a:pt x="226" y="19474"/>
                  </a:cubicBezTo>
                  <a:cubicBezTo>
                    <a:pt x="150" y="19174"/>
                    <a:pt x="75" y="18848"/>
                    <a:pt x="0" y="18522"/>
                  </a:cubicBezTo>
                  <a:cubicBezTo>
                    <a:pt x="276" y="17870"/>
                    <a:pt x="602" y="17244"/>
                    <a:pt x="1379" y="16993"/>
                  </a:cubicBezTo>
                  <a:cubicBezTo>
                    <a:pt x="1579" y="16918"/>
                    <a:pt x="1754" y="16667"/>
                    <a:pt x="1905" y="16492"/>
                  </a:cubicBezTo>
                  <a:cubicBezTo>
                    <a:pt x="2732" y="15540"/>
                    <a:pt x="3584" y="14562"/>
                    <a:pt x="4386" y="13585"/>
                  </a:cubicBezTo>
                  <a:cubicBezTo>
                    <a:pt x="4612" y="13334"/>
                    <a:pt x="4812" y="13083"/>
                    <a:pt x="4988" y="12808"/>
                  </a:cubicBezTo>
                  <a:cubicBezTo>
                    <a:pt x="5865" y="11429"/>
                    <a:pt x="6968" y="10276"/>
                    <a:pt x="8371" y="9424"/>
                  </a:cubicBezTo>
                  <a:cubicBezTo>
                    <a:pt x="8672" y="9249"/>
                    <a:pt x="8947" y="8973"/>
                    <a:pt x="9198" y="8722"/>
                  </a:cubicBezTo>
                  <a:cubicBezTo>
                    <a:pt x="10125" y="7820"/>
                    <a:pt x="11003" y="6893"/>
                    <a:pt x="12030" y="6091"/>
                  </a:cubicBezTo>
                  <a:cubicBezTo>
                    <a:pt x="12557" y="5690"/>
                    <a:pt x="13008" y="5139"/>
                    <a:pt x="13484" y="4662"/>
                  </a:cubicBezTo>
                  <a:cubicBezTo>
                    <a:pt x="13734" y="4437"/>
                    <a:pt x="13935" y="4161"/>
                    <a:pt x="14186" y="3986"/>
                  </a:cubicBezTo>
                  <a:cubicBezTo>
                    <a:pt x="15464" y="3033"/>
                    <a:pt x="16416" y="1780"/>
                    <a:pt x="17293" y="477"/>
                  </a:cubicBezTo>
                  <a:cubicBezTo>
                    <a:pt x="17394" y="326"/>
                    <a:pt x="17569" y="201"/>
                    <a:pt x="17770" y="1"/>
                  </a:cubicBez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4592325" y="1754411"/>
              <a:ext cx="356210" cy="385589"/>
            </a:xfrm>
            <a:custGeom>
              <a:rect b="b" l="l" r="r" t="t"/>
              <a:pathLst>
                <a:path extrusionOk="0" h="23034" w="21279">
                  <a:moveTo>
                    <a:pt x="16517" y="1"/>
                  </a:moveTo>
                  <a:cubicBezTo>
                    <a:pt x="16817" y="352"/>
                    <a:pt x="17068" y="552"/>
                    <a:pt x="17243" y="828"/>
                  </a:cubicBezTo>
                  <a:cubicBezTo>
                    <a:pt x="18572" y="2808"/>
                    <a:pt x="19925" y="4813"/>
                    <a:pt x="21279" y="6843"/>
                  </a:cubicBezTo>
                  <a:cubicBezTo>
                    <a:pt x="20853" y="7319"/>
                    <a:pt x="20502" y="7745"/>
                    <a:pt x="20126" y="8146"/>
                  </a:cubicBezTo>
                  <a:cubicBezTo>
                    <a:pt x="19624" y="8672"/>
                    <a:pt x="19148" y="9199"/>
                    <a:pt x="18797" y="9850"/>
                  </a:cubicBezTo>
                  <a:cubicBezTo>
                    <a:pt x="17995" y="10402"/>
                    <a:pt x="17519" y="11304"/>
                    <a:pt x="16817" y="11956"/>
                  </a:cubicBezTo>
                  <a:cubicBezTo>
                    <a:pt x="16116" y="12557"/>
                    <a:pt x="15464" y="13234"/>
                    <a:pt x="14837" y="13885"/>
                  </a:cubicBezTo>
                  <a:cubicBezTo>
                    <a:pt x="14161" y="14587"/>
                    <a:pt x="13534" y="15339"/>
                    <a:pt x="12883" y="16041"/>
                  </a:cubicBezTo>
                  <a:cubicBezTo>
                    <a:pt x="12356" y="16592"/>
                    <a:pt x="11805" y="17119"/>
                    <a:pt x="11279" y="17695"/>
                  </a:cubicBezTo>
                  <a:cubicBezTo>
                    <a:pt x="10953" y="18046"/>
                    <a:pt x="10652" y="18422"/>
                    <a:pt x="10401" y="18823"/>
                  </a:cubicBezTo>
                  <a:cubicBezTo>
                    <a:pt x="9800" y="19800"/>
                    <a:pt x="9073" y="20678"/>
                    <a:pt x="8171" y="21329"/>
                  </a:cubicBezTo>
                  <a:cubicBezTo>
                    <a:pt x="7519" y="21805"/>
                    <a:pt x="6993" y="22407"/>
                    <a:pt x="6416" y="23033"/>
                  </a:cubicBezTo>
                  <a:cubicBezTo>
                    <a:pt x="6141" y="22933"/>
                    <a:pt x="5815" y="22883"/>
                    <a:pt x="5539" y="22708"/>
                  </a:cubicBezTo>
                  <a:cubicBezTo>
                    <a:pt x="3835" y="21655"/>
                    <a:pt x="1905" y="21028"/>
                    <a:pt x="176" y="20026"/>
                  </a:cubicBezTo>
                  <a:cubicBezTo>
                    <a:pt x="101" y="19976"/>
                    <a:pt x="50" y="19901"/>
                    <a:pt x="0" y="19850"/>
                  </a:cubicBezTo>
                  <a:cubicBezTo>
                    <a:pt x="75" y="19424"/>
                    <a:pt x="426" y="19299"/>
                    <a:pt x="752" y="19174"/>
                  </a:cubicBezTo>
                  <a:cubicBezTo>
                    <a:pt x="1178" y="19023"/>
                    <a:pt x="1454" y="18798"/>
                    <a:pt x="1404" y="18297"/>
                  </a:cubicBezTo>
                  <a:cubicBezTo>
                    <a:pt x="1404" y="18121"/>
                    <a:pt x="1529" y="17896"/>
                    <a:pt x="1680" y="17770"/>
                  </a:cubicBezTo>
                  <a:cubicBezTo>
                    <a:pt x="2206" y="17269"/>
                    <a:pt x="2557" y="16617"/>
                    <a:pt x="3183" y="16216"/>
                  </a:cubicBezTo>
                  <a:cubicBezTo>
                    <a:pt x="3434" y="16041"/>
                    <a:pt x="3659" y="15790"/>
                    <a:pt x="3885" y="15540"/>
                  </a:cubicBezTo>
                  <a:cubicBezTo>
                    <a:pt x="5639" y="13459"/>
                    <a:pt x="7619" y="11555"/>
                    <a:pt x="9123" y="9224"/>
                  </a:cubicBezTo>
                  <a:cubicBezTo>
                    <a:pt x="9825" y="8121"/>
                    <a:pt x="10802" y="7169"/>
                    <a:pt x="11654" y="6166"/>
                  </a:cubicBezTo>
                  <a:cubicBezTo>
                    <a:pt x="12181" y="5515"/>
                    <a:pt x="12732" y="4863"/>
                    <a:pt x="13259" y="4186"/>
                  </a:cubicBezTo>
                  <a:cubicBezTo>
                    <a:pt x="14111" y="3083"/>
                    <a:pt x="14913" y="1931"/>
                    <a:pt x="15765" y="803"/>
                  </a:cubicBezTo>
                  <a:cubicBezTo>
                    <a:pt x="15940" y="552"/>
                    <a:pt x="16191" y="327"/>
                    <a:pt x="165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4716094" y="1881545"/>
              <a:ext cx="307129" cy="289518"/>
            </a:xfrm>
            <a:custGeom>
              <a:rect b="b" l="l" r="r" t="t"/>
              <a:pathLst>
                <a:path extrusionOk="0" h="17295" w="18347">
                  <a:moveTo>
                    <a:pt x="3209" y="17294"/>
                  </a:moveTo>
                  <a:cubicBezTo>
                    <a:pt x="2131" y="16843"/>
                    <a:pt x="1079" y="16392"/>
                    <a:pt x="1" y="15916"/>
                  </a:cubicBezTo>
                  <a:cubicBezTo>
                    <a:pt x="251" y="15339"/>
                    <a:pt x="627" y="14888"/>
                    <a:pt x="1129" y="14537"/>
                  </a:cubicBezTo>
                  <a:cubicBezTo>
                    <a:pt x="1680" y="14186"/>
                    <a:pt x="2106" y="13735"/>
                    <a:pt x="2532" y="13234"/>
                  </a:cubicBezTo>
                  <a:cubicBezTo>
                    <a:pt x="3585" y="11981"/>
                    <a:pt x="4362" y="10502"/>
                    <a:pt x="5690" y="9474"/>
                  </a:cubicBezTo>
                  <a:cubicBezTo>
                    <a:pt x="7144" y="7620"/>
                    <a:pt x="8873" y="6066"/>
                    <a:pt x="10502" y="4362"/>
                  </a:cubicBezTo>
                  <a:cubicBezTo>
                    <a:pt x="10953" y="3860"/>
                    <a:pt x="11279" y="3234"/>
                    <a:pt x="11881" y="2858"/>
                  </a:cubicBezTo>
                  <a:cubicBezTo>
                    <a:pt x="12006" y="2783"/>
                    <a:pt x="12056" y="2607"/>
                    <a:pt x="12156" y="2482"/>
                  </a:cubicBezTo>
                  <a:cubicBezTo>
                    <a:pt x="12683" y="1705"/>
                    <a:pt x="13184" y="953"/>
                    <a:pt x="13735" y="201"/>
                  </a:cubicBezTo>
                  <a:cubicBezTo>
                    <a:pt x="13785" y="101"/>
                    <a:pt x="13911" y="76"/>
                    <a:pt x="14061" y="1"/>
                  </a:cubicBezTo>
                  <a:cubicBezTo>
                    <a:pt x="14161" y="126"/>
                    <a:pt x="14312" y="226"/>
                    <a:pt x="14362" y="352"/>
                  </a:cubicBezTo>
                  <a:cubicBezTo>
                    <a:pt x="14688" y="1404"/>
                    <a:pt x="15465" y="2206"/>
                    <a:pt x="16041" y="3109"/>
                  </a:cubicBezTo>
                  <a:cubicBezTo>
                    <a:pt x="16392" y="3660"/>
                    <a:pt x="16718" y="4211"/>
                    <a:pt x="16943" y="4838"/>
                  </a:cubicBezTo>
                  <a:cubicBezTo>
                    <a:pt x="17044" y="5139"/>
                    <a:pt x="17169" y="5439"/>
                    <a:pt x="17319" y="5715"/>
                  </a:cubicBezTo>
                  <a:cubicBezTo>
                    <a:pt x="17846" y="6642"/>
                    <a:pt x="18121" y="7620"/>
                    <a:pt x="18347" y="8622"/>
                  </a:cubicBezTo>
                  <a:cubicBezTo>
                    <a:pt x="17470" y="10001"/>
                    <a:pt x="16091" y="10803"/>
                    <a:pt x="14888" y="11755"/>
                  </a:cubicBezTo>
                  <a:cubicBezTo>
                    <a:pt x="14186" y="12332"/>
                    <a:pt x="13259" y="12657"/>
                    <a:pt x="12432" y="13058"/>
                  </a:cubicBezTo>
                  <a:cubicBezTo>
                    <a:pt x="11630" y="13434"/>
                    <a:pt x="10828" y="13760"/>
                    <a:pt x="10001" y="14111"/>
                  </a:cubicBezTo>
                  <a:cubicBezTo>
                    <a:pt x="9825" y="14211"/>
                    <a:pt x="9650" y="14287"/>
                    <a:pt x="9475" y="14387"/>
                  </a:cubicBezTo>
                  <a:cubicBezTo>
                    <a:pt x="8522" y="15089"/>
                    <a:pt x="7419" y="15490"/>
                    <a:pt x="6342" y="15941"/>
                  </a:cubicBezTo>
                  <a:cubicBezTo>
                    <a:pt x="5314" y="16392"/>
                    <a:pt x="4287" y="16843"/>
                    <a:pt x="3209" y="1729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p:nvPr/>
          </p:nvSpPr>
          <p:spPr>
            <a:xfrm>
              <a:off x="4403080" y="1493430"/>
              <a:ext cx="304199" cy="360831"/>
            </a:xfrm>
            <a:custGeom>
              <a:rect b="b" l="l" r="r" t="t"/>
              <a:pathLst>
                <a:path extrusionOk="0" h="21555" w="18172">
                  <a:moveTo>
                    <a:pt x="602" y="21555"/>
                  </a:moveTo>
                  <a:cubicBezTo>
                    <a:pt x="427" y="20201"/>
                    <a:pt x="176" y="18923"/>
                    <a:pt x="101" y="17670"/>
                  </a:cubicBezTo>
                  <a:cubicBezTo>
                    <a:pt x="1" y="16367"/>
                    <a:pt x="76" y="15088"/>
                    <a:pt x="76" y="13735"/>
                  </a:cubicBezTo>
                  <a:cubicBezTo>
                    <a:pt x="1054" y="12783"/>
                    <a:pt x="2081" y="11830"/>
                    <a:pt x="3084" y="10828"/>
                  </a:cubicBezTo>
                  <a:cubicBezTo>
                    <a:pt x="3760" y="10151"/>
                    <a:pt x="4387" y="9424"/>
                    <a:pt x="5039" y="8697"/>
                  </a:cubicBezTo>
                  <a:cubicBezTo>
                    <a:pt x="5239" y="8497"/>
                    <a:pt x="5415" y="8271"/>
                    <a:pt x="5640" y="8096"/>
                  </a:cubicBezTo>
                  <a:cubicBezTo>
                    <a:pt x="7395" y="6492"/>
                    <a:pt x="9149" y="4888"/>
                    <a:pt x="10928" y="3284"/>
                  </a:cubicBezTo>
                  <a:cubicBezTo>
                    <a:pt x="12081" y="2231"/>
                    <a:pt x="13284" y="1204"/>
                    <a:pt x="14462" y="176"/>
                  </a:cubicBezTo>
                  <a:cubicBezTo>
                    <a:pt x="14537" y="101"/>
                    <a:pt x="14638" y="51"/>
                    <a:pt x="14738" y="1"/>
                  </a:cubicBezTo>
                  <a:cubicBezTo>
                    <a:pt x="15364" y="552"/>
                    <a:pt x="17269" y="2758"/>
                    <a:pt x="18172" y="3986"/>
                  </a:cubicBezTo>
                  <a:cubicBezTo>
                    <a:pt x="17119" y="5264"/>
                    <a:pt x="16141" y="6642"/>
                    <a:pt x="14788" y="7670"/>
                  </a:cubicBezTo>
                  <a:cubicBezTo>
                    <a:pt x="14638" y="7745"/>
                    <a:pt x="14512" y="7845"/>
                    <a:pt x="14412" y="7971"/>
                  </a:cubicBezTo>
                  <a:cubicBezTo>
                    <a:pt x="12808" y="9449"/>
                    <a:pt x="11229" y="10928"/>
                    <a:pt x="9625" y="12407"/>
                  </a:cubicBezTo>
                  <a:cubicBezTo>
                    <a:pt x="9249" y="12758"/>
                    <a:pt x="8823" y="13083"/>
                    <a:pt x="8397" y="13384"/>
                  </a:cubicBezTo>
                  <a:cubicBezTo>
                    <a:pt x="7244" y="14111"/>
                    <a:pt x="6317" y="15038"/>
                    <a:pt x="5515" y="16116"/>
                  </a:cubicBezTo>
                  <a:cubicBezTo>
                    <a:pt x="4863" y="16993"/>
                    <a:pt x="4287" y="17895"/>
                    <a:pt x="3435" y="18597"/>
                  </a:cubicBezTo>
                  <a:cubicBezTo>
                    <a:pt x="3159" y="18823"/>
                    <a:pt x="3034" y="19199"/>
                    <a:pt x="2783" y="19474"/>
                  </a:cubicBezTo>
                  <a:cubicBezTo>
                    <a:pt x="2181" y="20151"/>
                    <a:pt x="1530" y="20828"/>
                    <a:pt x="903" y="21505"/>
                  </a:cubicBezTo>
                  <a:cubicBezTo>
                    <a:pt x="853" y="21530"/>
                    <a:pt x="753" y="21530"/>
                    <a:pt x="602" y="21555"/>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p:nvPr/>
          </p:nvSpPr>
          <p:spPr>
            <a:xfrm>
              <a:off x="4401825" y="1409941"/>
              <a:ext cx="233289" cy="293285"/>
            </a:xfrm>
            <a:custGeom>
              <a:rect b="b" l="l" r="r" t="t"/>
              <a:pathLst>
                <a:path extrusionOk="0" h="17520" w="13936">
                  <a:moveTo>
                    <a:pt x="276" y="17519"/>
                  </a:moveTo>
                  <a:cubicBezTo>
                    <a:pt x="51" y="16491"/>
                    <a:pt x="1" y="12557"/>
                    <a:pt x="126" y="9574"/>
                  </a:cubicBezTo>
                  <a:cubicBezTo>
                    <a:pt x="803" y="8747"/>
                    <a:pt x="1404" y="7945"/>
                    <a:pt x="2056" y="7193"/>
                  </a:cubicBezTo>
                  <a:cubicBezTo>
                    <a:pt x="2607" y="6592"/>
                    <a:pt x="3184" y="6040"/>
                    <a:pt x="3760" y="5464"/>
                  </a:cubicBezTo>
                  <a:cubicBezTo>
                    <a:pt x="4587" y="4587"/>
                    <a:pt x="5464" y="3760"/>
                    <a:pt x="6191" y="2807"/>
                  </a:cubicBezTo>
                  <a:cubicBezTo>
                    <a:pt x="6617" y="2231"/>
                    <a:pt x="7269" y="1805"/>
                    <a:pt x="7921" y="1479"/>
                  </a:cubicBezTo>
                  <a:cubicBezTo>
                    <a:pt x="8447" y="1228"/>
                    <a:pt x="8873" y="953"/>
                    <a:pt x="9199" y="451"/>
                  </a:cubicBezTo>
                  <a:cubicBezTo>
                    <a:pt x="9299" y="276"/>
                    <a:pt x="9424" y="125"/>
                    <a:pt x="9500" y="0"/>
                  </a:cubicBezTo>
                  <a:cubicBezTo>
                    <a:pt x="10076" y="50"/>
                    <a:pt x="10377" y="351"/>
                    <a:pt x="10602" y="652"/>
                  </a:cubicBezTo>
                  <a:cubicBezTo>
                    <a:pt x="11555" y="1855"/>
                    <a:pt x="12683" y="2907"/>
                    <a:pt x="13785" y="3960"/>
                  </a:cubicBezTo>
                  <a:cubicBezTo>
                    <a:pt x="13861" y="4010"/>
                    <a:pt x="13861" y="4085"/>
                    <a:pt x="13936" y="4211"/>
                  </a:cubicBezTo>
                  <a:cubicBezTo>
                    <a:pt x="13835" y="4562"/>
                    <a:pt x="13735" y="4938"/>
                    <a:pt x="13660" y="5263"/>
                  </a:cubicBezTo>
                  <a:cubicBezTo>
                    <a:pt x="12056" y="6592"/>
                    <a:pt x="10502" y="7870"/>
                    <a:pt x="8998" y="9173"/>
                  </a:cubicBezTo>
                  <a:cubicBezTo>
                    <a:pt x="7695" y="10326"/>
                    <a:pt x="6442" y="11504"/>
                    <a:pt x="5164" y="12682"/>
                  </a:cubicBezTo>
                  <a:cubicBezTo>
                    <a:pt x="4988" y="12857"/>
                    <a:pt x="4813" y="13033"/>
                    <a:pt x="4662" y="13233"/>
                  </a:cubicBezTo>
                  <a:cubicBezTo>
                    <a:pt x="3760" y="14436"/>
                    <a:pt x="2632" y="15414"/>
                    <a:pt x="1605" y="16491"/>
                  </a:cubicBezTo>
                  <a:cubicBezTo>
                    <a:pt x="1229" y="16892"/>
                    <a:pt x="728" y="17143"/>
                    <a:pt x="276" y="17519"/>
                  </a:cubicBez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a:off x="4403080" y="1312171"/>
              <a:ext cx="151480" cy="236218"/>
            </a:xfrm>
            <a:custGeom>
              <a:rect b="b" l="l" r="r" t="t"/>
              <a:pathLst>
                <a:path extrusionOk="0" h="14111" w="9049">
                  <a:moveTo>
                    <a:pt x="9049" y="5289"/>
                  </a:moveTo>
                  <a:cubicBezTo>
                    <a:pt x="8522" y="6091"/>
                    <a:pt x="7770" y="6567"/>
                    <a:pt x="7069" y="7093"/>
                  </a:cubicBezTo>
                  <a:cubicBezTo>
                    <a:pt x="6793" y="7319"/>
                    <a:pt x="6467" y="7494"/>
                    <a:pt x="6166" y="7695"/>
                  </a:cubicBezTo>
                  <a:cubicBezTo>
                    <a:pt x="5941" y="7845"/>
                    <a:pt x="5690" y="8021"/>
                    <a:pt x="5515" y="8221"/>
                  </a:cubicBezTo>
                  <a:cubicBezTo>
                    <a:pt x="4562" y="9199"/>
                    <a:pt x="3635" y="10201"/>
                    <a:pt x="2658" y="11179"/>
                  </a:cubicBezTo>
                  <a:cubicBezTo>
                    <a:pt x="1856" y="11981"/>
                    <a:pt x="1079" y="12783"/>
                    <a:pt x="552" y="13785"/>
                  </a:cubicBezTo>
                  <a:cubicBezTo>
                    <a:pt x="477" y="13910"/>
                    <a:pt x="352" y="14011"/>
                    <a:pt x="252" y="14111"/>
                  </a:cubicBezTo>
                  <a:cubicBezTo>
                    <a:pt x="1" y="14011"/>
                    <a:pt x="26" y="13835"/>
                    <a:pt x="26" y="13685"/>
                  </a:cubicBezTo>
                  <a:cubicBezTo>
                    <a:pt x="26" y="11479"/>
                    <a:pt x="1" y="9249"/>
                    <a:pt x="1" y="7043"/>
                  </a:cubicBezTo>
                  <a:cubicBezTo>
                    <a:pt x="1" y="6843"/>
                    <a:pt x="1" y="6617"/>
                    <a:pt x="51" y="6442"/>
                  </a:cubicBezTo>
                  <a:cubicBezTo>
                    <a:pt x="302" y="5564"/>
                    <a:pt x="277" y="4662"/>
                    <a:pt x="227" y="3785"/>
                  </a:cubicBezTo>
                  <a:cubicBezTo>
                    <a:pt x="126" y="2181"/>
                    <a:pt x="878" y="1103"/>
                    <a:pt x="2257" y="376"/>
                  </a:cubicBezTo>
                  <a:cubicBezTo>
                    <a:pt x="2908" y="1"/>
                    <a:pt x="3535" y="26"/>
                    <a:pt x="4111" y="602"/>
                  </a:cubicBezTo>
                  <a:cubicBezTo>
                    <a:pt x="4537" y="1028"/>
                    <a:pt x="5014" y="1404"/>
                    <a:pt x="5440" y="1830"/>
                  </a:cubicBezTo>
                  <a:cubicBezTo>
                    <a:pt x="6417" y="2732"/>
                    <a:pt x="7369" y="3660"/>
                    <a:pt x="8347" y="4587"/>
                  </a:cubicBezTo>
                  <a:cubicBezTo>
                    <a:pt x="8572" y="4788"/>
                    <a:pt x="8773" y="5038"/>
                    <a:pt x="9049" y="5289"/>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4520571" y="1273147"/>
              <a:ext cx="616333" cy="699832"/>
            </a:xfrm>
            <a:custGeom>
              <a:rect b="b" l="l" r="r" t="t"/>
              <a:pathLst>
                <a:path extrusionOk="0" h="41806" w="36818">
                  <a:moveTo>
                    <a:pt x="27820" y="13334"/>
                  </a:moveTo>
                  <a:cubicBezTo>
                    <a:pt x="28296" y="13585"/>
                    <a:pt x="28773" y="13785"/>
                    <a:pt x="29199" y="14086"/>
                  </a:cubicBezTo>
                  <a:cubicBezTo>
                    <a:pt x="29750" y="14462"/>
                    <a:pt x="30327" y="14387"/>
                    <a:pt x="30928" y="14286"/>
                  </a:cubicBezTo>
                  <a:cubicBezTo>
                    <a:pt x="31053" y="14286"/>
                    <a:pt x="31204" y="14111"/>
                    <a:pt x="31254" y="13986"/>
                  </a:cubicBezTo>
                  <a:cubicBezTo>
                    <a:pt x="31329" y="13835"/>
                    <a:pt x="31329" y="13660"/>
                    <a:pt x="31329" y="13510"/>
                  </a:cubicBezTo>
                  <a:cubicBezTo>
                    <a:pt x="31329" y="11906"/>
                    <a:pt x="31329" y="10276"/>
                    <a:pt x="31304" y="8672"/>
                  </a:cubicBezTo>
                  <a:cubicBezTo>
                    <a:pt x="31304" y="8522"/>
                    <a:pt x="31204" y="8397"/>
                    <a:pt x="31129" y="8221"/>
                  </a:cubicBezTo>
                  <a:cubicBezTo>
                    <a:pt x="30076" y="8246"/>
                    <a:pt x="29374" y="9324"/>
                    <a:pt x="28296" y="9124"/>
                  </a:cubicBezTo>
                  <a:cubicBezTo>
                    <a:pt x="28146" y="8622"/>
                    <a:pt x="28196" y="8221"/>
                    <a:pt x="28472" y="7820"/>
                  </a:cubicBezTo>
                  <a:cubicBezTo>
                    <a:pt x="28823" y="7319"/>
                    <a:pt x="29124" y="6818"/>
                    <a:pt x="29424" y="6291"/>
                  </a:cubicBezTo>
                  <a:cubicBezTo>
                    <a:pt x="29650" y="5890"/>
                    <a:pt x="29499" y="5439"/>
                    <a:pt x="29073" y="5314"/>
                  </a:cubicBezTo>
                  <a:cubicBezTo>
                    <a:pt x="28372" y="5088"/>
                    <a:pt x="27670" y="4788"/>
                    <a:pt x="26968" y="4788"/>
                  </a:cubicBezTo>
                  <a:cubicBezTo>
                    <a:pt x="25565" y="4738"/>
                    <a:pt x="24161" y="4838"/>
                    <a:pt x="22733" y="4888"/>
                  </a:cubicBezTo>
                  <a:cubicBezTo>
                    <a:pt x="22557" y="4888"/>
                    <a:pt x="22332" y="4888"/>
                    <a:pt x="22256" y="5214"/>
                  </a:cubicBezTo>
                  <a:cubicBezTo>
                    <a:pt x="22682" y="5740"/>
                    <a:pt x="23134" y="6291"/>
                    <a:pt x="23334" y="7018"/>
                  </a:cubicBezTo>
                  <a:cubicBezTo>
                    <a:pt x="23535" y="7695"/>
                    <a:pt x="24011" y="8322"/>
                    <a:pt x="23660" y="9098"/>
                  </a:cubicBezTo>
                  <a:cubicBezTo>
                    <a:pt x="23535" y="9124"/>
                    <a:pt x="23409" y="9174"/>
                    <a:pt x="23309" y="9174"/>
                  </a:cubicBezTo>
                  <a:cubicBezTo>
                    <a:pt x="22407" y="9174"/>
                    <a:pt x="21555" y="8923"/>
                    <a:pt x="20727" y="8597"/>
                  </a:cubicBezTo>
                  <a:cubicBezTo>
                    <a:pt x="20502" y="8497"/>
                    <a:pt x="20276" y="8397"/>
                    <a:pt x="20051" y="8372"/>
                  </a:cubicBezTo>
                  <a:cubicBezTo>
                    <a:pt x="19675" y="8322"/>
                    <a:pt x="19349" y="8672"/>
                    <a:pt x="19424" y="9048"/>
                  </a:cubicBezTo>
                  <a:cubicBezTo>
                    <a:pt x="19474" y="9299"/>
                    <a:pt x="19600" y="9499"/>
                    <a:pt x="19675" y="9725"/>
                  </a:cubicBezTo>
                  <a:cubicBezTo>
                    <a:pt x="19900" y="10301"/>
                    <a:pt x="20151" y="10853"/>
                    <a:pt x="20276" y="11429"/>
                  </a:cubicBezTo>
                  <a:cubicBezTo>
                    <a:pt x="20452" y="12181"/>
                    <a:pt x="20527" y="12933"/>
                    <a:pt x="20677" y="13685"/>
                  </a:cubicBezTo>
                  <a:cubicBezTo>
                    <a:pt x="20702" y="13885"/>
                    <a:pt x="20778" y="14086"/>
                    <a:pt x="20928" y="14211"/>
                  </a:cubicBezTo>
                  <a:cubicBezTo>
                    <a:pt x="21154" y="14387"/>
                    <a:pt x="21379" y="14186"/>
                    <a:pt x="21555" y="14036"/>
                  </a:cubicBezTo>
                  <a:cubicBezTo>
                    <a:pt x="22081" y="13510"/>
                    <a:pt x="22733" y="13234"/>
                    <a:pt x="23535" y="12933"/>
                  </a:cubicBezTo>
                  <a:cubicBezTo>
                    <a:pt x="23434" y="13259"/>
                    <a:pt x="23334" y="13484"/>
                    <a:pt x="23334" y="13710"/>
                  </a:cubicBezTo>
                  <a:cubicBezTo>
                    <a:pt x="23384" y="14487"/>
                    <a:pt x="23058" y="15114"/>
                    <a:pt x="22707" y="15740"/>
                  </a:cubicBezTo>
                  <a:cubicBezTo>
                    <a:pt x="22582" y="15941"/>
                    <a:pt x="22607" y="16191"/>
                    <a:pt x="22557" y="16467"/>
                  </a:cubicBezTo>
                  <a:cubicBezTo>
                    <a:pt x="23033" y="16642"/>
                    <a:pt x="23409" y="16843"/>
                    <a:pt x="23835" y="16968"/>
                  </a:cubicBezTo>
                  <a:cubicBezTo>
                    <a:pt x="25164" y="17419"/>
                    <a:pt x="26542" y="17194"/>
                    <a:pt x="27921" y="17194"/>
                  </a:cubicBezTo>
                  <a:cubicBezTo>
                    <a:pt x="28221" y="17194"/>
                    <a:pt x="28397" y="16993"/>
                    <a:pt x="28447" y="16642"/>
                  </a:cubicBezTo>
                  <a:cubicBezTo>
                    <a:pt x="28547" y="15790"/>
                    <a:pt x="28422" y="14963"/>
                    <a:pt x="27870" y="14261"/>
                  </a:cubicBezTo>
                  <a:cubicBezTo>
                    <a:pt x="27645" y="13961"/>
                    <a:pt x="27570" y="13710"/>
                    <a:pt x="27820" y="13334"/>
                  </a:cubicBezTo>
                  <a:close/>
                  <a:moveTo>
                    <a:pt x="1" y="1179"/>
                  </a:moveTo>
                  <a:cubicBezTo>
                    <a:pt x="1153" y="903"/>
                    <a:pt x="2131" y="577"/>
                    <a:pt x="3184" y="552"/>
                  </a:cubicBezTo>
                  <a:cubicBezTo>
                    <a:pt x="3960" y="527"/>
                    <a:pt x="4712" y="327"/>
                    <a:pt x="5464" y="201"/>
                  </a:cubicBezTo>
                  <a:cubicBezTo>
                    <a:pt x="6291" y="26"/>
                    <a:pt x="7143" y="76"/>
                    <a:pt x="7996" y="151"/>
                  </a:cubicBezTo>
                  <a:cubicBezTo>
                    <a:pt x="8672" y="226"/>
                    <a:pt x="9349" y="301"/>
                    <a:pt x="10026" y="301"/>
                  </a:cubicBezTo>
                  <a:cubicBezTo>
                    <a:pt x="12732" y="327"/>
                    <a:pt x="15439" y="327"/>
                    <a:pt x="18146" y="301"/>
                  </a:cubicBezTo>
                  <a:cubicBezTo>
                    <a:pt x="18798" y="301"/>
                    <a:pt x="19424" y="151"/>
                    <a:pt x="20076" y="126"/>
                  </a:cubicBezTo>
                  <a:cubicBezTo>
                    <a:pt x="21304" y="101"/>
                    <a:pt x="22582" y="1"/>
                    <a:pt x="23810" y="151"/>
                  </a:cubicBezTo>
                  <a:cubicBezTo>
                    <a:pt x="26116" y="427"/>
                    <a:pt x="28447" y="702"/>
                    <a:pt x="30677" y="1379"/>
                  </a:cubicBezTo>
                  <a:cubicBezTo>
                    <a:pt x="31254" y="1555"/>
                    <a:pt x="31830" y="1755"/>
                    <a:pt x="32407" y="1956"/>
                  </a:cubicBezTo>
                  <a:cubicBezTo>
                    <a:pt x="32933" y="2131"/>
                    <a:pt x="33459" y="2332"/>
                    <a:pt x="34011" y="2507"/>
                  </a:cubicBezTo>
                  <a:cubicBezTo>
                    <a:pt x="35690" y="2983"/>
                    <a:pt x="36718" y="4738"/>
                    <a:pt x="36592" y="6041"/>
                  </a:cubicBezTo>
                  <a:cubicBezTo>
                    <a:pt x="36492" y="7043"/>
                    <a:pt x="36542" y="8046"/>
                    <a:pt x="36743" y="9048"/>
                  </a:cubicBezTo>
                  <a:cubicBezTo>
                    <a:pt x="36818" y="9349"/>
                    <a:pt x="36793" y="9700"/>
                    <a:pt x="36793" y="10026"/>
                  </a:cubicBezTo>
                  <a:cubicBezTo>
                    <a:pt x="36768" y="16592"/>
                    <a:pt x="36768" y="23159"/>
                    <a:pt x="36743" y="29750"/>
                  </a:cubicBezTo>
                  <a:cubicBezTo>
                    <a:pt x="36743" y="30226"/>
                    <a:pt x="36667" y="30703"/>
                    <a:pt x="36617" y="31179"/>
                  </a:cubicBezTo>
                  <a:cubicBezTo>
                    <a:pt x="36567" y="31530"/>
                    <a:pt x="36517" y="31906"/>
                    <a:pt x="36467" y="32256"/>
                  </a:cubicBezTo>
                  <a:cubicBezTo>
                    <a:pt x="36417" y="32733"/>
                    <a:pt x="36342" y="33209"/>
                    <a:pt x="36291" y="33685"/>
                  </a:cubicBezTo>
                  <a:cubicBezTo>
                    <a:pt x="36266" y="33936"/>
                    <a:pt x="36216" y="34161"/>
                    <a:pt x="36216" y="34412"/>
                  </a:cubicBezTo>
                  <a:cubicBezTo>
                    <a:pt x="36216" y="35139"/>
                    <a:pt x="36241" y="35866"/>
                    <a:pt x="35815" y="36517"/>
                  </a:cubicBezTo>
                  <a:cubicBezTo>
                    <a:pt x="35565" y="38046"/>
                    <a:pt x="34512" y="39149"/>
                    <a:pt x="33835" y="40452"/>
                  </a:cubicBezTo>
                  <a:cubicBezTo>
                    <a:pt x="33660" y="40778"/>
                    <a:pt x="33484" y="41104"/>
                    <a:pt x="33284" y="41404"/>
                  </a:cubicBezTo>
                  <a:cubicBezTo>
                    <a:pt x="33184" y="41555"/>
                    <a:pt x="32983" y="41630"/>
                    <a:pt x="32783" y="41805"/>
                  </a:cubicBezTo>
                  <a:cubicBezTo>
                    <a:pt x="32657" y="41555"/>
                    <a:pt x="32532" y="41404"/>
                    <a:pt x="32482" y="41229"/>
                  </a:cubicBezTo>
                  <a:cubicBezTo>
                    <a:pt x="32357" y="40552"/>
                    <a:pt x="32106" y="39926"/>
                    <a:pt x="31780" y="39299"/>
                  </a:cubicBezTo>
                  <a:cubicBezTo>
                    <a:pt x="31329" y="38422"/>
                    <a:pt x="31028" y="37444"/>
                    <a:pt x="30552" y="36567"/>
                  </a:cubicBezTo>
                  <a:cubicBezTo>
                    <a:pt x="29875" y="35339"/>
                    <a:pt x="29149" y="34136"/>
                    <a:pt x="28372" y="32958"/>
                  </a:cubicBezTo>
                  <a:cubicBezTo>
                    <a:pt x="27745" y="31981"/>
                    <a:pt x="27119" y="31003"/>
                    <a:pt x="26592" y="29976"/>
                  </a:cubicBezTo>
                  <a:cubicBezTo>
                    <a:pt x="25991" y="28798"/>
                    <a:pt x="25414" y="27595"/>
                    <a:pt x="24462" y="26617"/>
                  </a:cubicBezTo>
                  <a:cubicBezTo>
                    <a:pt x="24387" y="26542"/>
                    <a:pt x="24286" y="26442"/>
                    <a:pt x="24236" y="26342"/>
                  </a:cubicBezTo>
                  <a:cubicBezTo>
                    <a:pt x="23033" y="23986"/>
                    <a:pt x="21204" y="22081"/>
                    <a:pt x="19725" y="19926"/>
                  </a:cubicBezTo>
                  <a:cubicBezTo>
                    <a:pt x="19499" y="19600"/>
                    <a:pt x="19199" y="19324"/>
                    <a:pt x="18923" y="19023"/>
                  </a:cubicBezTo>
                  <a:cubicBezTo>
                    <a:pt x="17244" y="17219"/>
                    <a:pt x="15565" y="15439"/>
                    <a:pt x="13885" y="13635"/>
                  </a:cubicBezTo>
                  <a:cubicBezTo>
                    <a:pt x="13209" y="12883"/>
                    <a:pt x="12532" y="12131"/>
                    <a:pt x="11705" y="11530"/>
                  </a:cubicBezTo>
                  <a:cubicBezTo>
                    <a:pt x="11404" y="11304"/>
                    <a:pt x="11128" y="10978"/>
                    <a:pt x="10853" y="10702"/>
                  </a:cubicBezTo>
                  <a:cubicBezTo>
                    <a:pt x="9700" y="9499"/>
                    <a:pt x="8572" y="8296"/>
                    <a:pt x="7419" y="7119"/>
                  </a:cubicBezTo>
                  <a:cubicBezTo>
                    <a:pt x="7143" y="6843"/>
                    <a:pt x="6793" y="6617"/>
                    <a:pt x="6467" y="6367"/>
                  </a:cubicBezTo>
                  <a:cubicBezTo>
                    <a:pt x="4938" y="5164"/>
                    <a:pt x="3284" y="4161"/>
                    <a:pt x="1880" y="2833"/>
                  </a:cubicBezTo>
                  <a:cubicBezTo>
                    <a:pt x="1605" y="2582"/>
                    <a:pt x="1279" y="2432"/>
                    <a:pt x="978" y="2231"/>
                  </a:cubicBezTo>
                  <a:cubicBezTo>
                    <a:pt x="602" y="1981"/>
                    <a:pt x="251" y="1730"/>
                    <a:pt x="1" y="11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p:nvPr/>
          </p:nvSpPr>
          <p:spPr>
            <a:xfrm>
              <a:off x="4865059" y="1362948"/>
              <a:ext cx="168672" cy="187555"/>
            </a:xfrm>
            <a:custGeom>
              <a:rect b="b" l="l" r="r" t="t"/>
              <a:pathLst>
                <a:path extrusionOk="0" h="11204" w="10076">
                  <a:moveTo>
                    <a:pt x="952" y="7494"/>
                  </a:moveTo>
                  <a:cubicBezTo>
                    <a:pt x="476" y="6466"/>
                    <a:pt x="451" y="5364"/>
                    <a:pt x="0" y="4311"/>
                  </a:cubicBezTo>
                  <a:cubicBezTo>
                    <a:pt x="752" y="4110"/>
                    <a:pt x="1354" y="4612"/>
                    <a:pt x="2030" y="4562"/>
                  </a:cubicBezTo>
                  <a:cubicBezTo>
                    <a:pt x="2707" y="4511"/>
                    <a:pt x="3384" y="4461"/>
                    <a:pt x="4110" y="4411"/>
                  </a:cubicBezTo>
                  <a:cubicBezTo>
                    <a:pt x="4236" y="2807"/>
                    <a:pt x="3584" y="1504"/>
                    <a:pt x="2807" y="151"/>
                  </a:cubicBezTo>
                  <a:cubicBezTo>
                    <a:pt x="3208" y="0"/>
                    <a:pt x="3559" y="50"/>
                    <a:pt x="3910" y="50"/>
                  </a:cubicBezTo>
                  <a:cubicBezTo>
                    <a:pt x="4837" y="75"/>
                    <a:pt x="5765" y="75"/>
                    <a:pt x="6667" y="176"/>
                  </a:cubicBezTo>
                  <a:cubicBezTo>
                    <a:pt x="7093" y="201"/>
                    <a:pt x="7519" y="426"/>
                    <a:pt x="7920" y="577"/>
                  </a:cubicBezTo>
                  <a:cubicBezTo>
                    <a:pt x="7895" y="1053"/>
                    <a:pt x="7644" y="1379"/>
                    <a:pt x="7419" y="1704"/>
                  </a:cubicBezTo>
                  <a:cubicBezTo>
                    <a:pt x="6993" y="2231"/>
                    <a:pt x="6792" y="2807"/>
                    <a:pt x="6842" y="3484"/>
                  </a:cubicBezTo>
                  <a:cubicBezTo>
                    <a:pt x="6867" y="3810"/>
                    <a:pt x="6817" y="4135"/>
                    <a:pt x="6792" y="4461"/>
                  </a:cubicBezTo>
                  <a:cubicBezTo>
                    <a:pt x="7018" y="4762"/>
                    <a:pt x="7369" y="4762"/>
                    <a:pt x="7669" y="4687"/>
                  </a:cubicBezTo>
                  <a:cubicBezTo>
                    <a:pt x="8221" y="4562"/>
                    <a:pt x="8747" y="4386"/>
                    <a:pt x="9273" y="4211"/>
                  </a:cubicBezTo>
                  <a:cubicBezTo>
                    <a:pt x="9474" y="4135"/>
                    <a:pt x="9624" y="4060"/>
                    <a:pt x="9825" y="3985"/>
                  </a:cubicBezTo>
                  <a:cubicBezTo>
                    <a:pt x="10050" y="4862"/>
                    <a:pt x="10075" y="6817"/>
                    <a:pt x="9900" y="8070"/>
                  </a:cubicBezTo>
                  <a:cubicBezTo>
                    <a:pt x="9649" y="8296"/>
                    <a:pt x="9374" y="8221"/>
                    <a:pt x="9123" y="8070"/>
                  </a:cubicBezTo>
                  <a:cubicBezTo>
                    <a:pt x="8672" y="7820"/>
                    <a:pt x="8196" y="7569"/>
                    <a:pt x="7745" y="7293"/>
                  </a:cubicBezTo>
                  <a:cubicBezTo>
                    <a:pt x="7419" y="7093"/>
                    <a:pt x="7093" y="7068"/>
                    <a:pt x="6717" y="7168"/>
                  </a:cubicBezTo>
                  <a:cubicBezTo>
                    <a:pt x="6191" y="8020"/>
                    <a:pt x="6291" y="8897"/>
                    <a:pt x="7093" y="10902"/>
                  </a:cubicBezTo>
                  <a:cubicBezTo>
                    <a:pt x="6943" y="10953"/>
                    <a:pt x="6767" y="11078"/>
                    <a:pt x="6592" y="11078"/>
                  </a:cubicBezTo>
                  <a:cubicBezTo>
                    <a:pt x="4712" y="11203"/>
                    <a:pt x="4311" y="11153"/>
                    <a:pt x="3308" y="10702"/>
                  </a:cubicBezTo>
                  <a:cubicBezTo>
                    <a:pt x="3333" y="9273"/>
                    <a:pt x="3910" y="7870"/>
                    <a:pt x="3609" y="6366"/>
                  </a:cubicBezTo>
                  <a:cubicBezTo>
                    <a:pt x="3384" y="6391"/>
                    <a:pt x="3183" y="6366"/>
                    <a:pt x="3008" y="6441"/>
                  </a:cubicBezTo>
                  <a:cubicBezTo>
                    <a:pt x="2732" y="6567"/>
                    <a:pt x="2456" y="6767"/>
                    <a:pt x="2181" y="6917"/>
                  </a:cubicBezTo>
                  <a:cubicBezTo>
                    <a:pt x="1805" y="7168"/>
                    <a:pt x="1429" y="7394"/>
                    <a:pt x="952" y="7494"/>
                  </a:cubicBezTo>
                </a:path>
              </a:pathLst>
            </a:custGeom>
            <a:solidFill>
              <a:srgbClr val="CB9A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2"/>
            <p:cNvSpPr/>
            <p:nvPr/>
          </p:nvSpPr>
          <p:spPr>
            <a:xfrm>
              <a:off x="4323375" y="1189658"/>
              <a:ext cx="891556" cy="1075327"/>
            </a:xfrm>
            <a:custGeom>
              <a:rect b="b" l="l" r="r" t="t"/>
              <a:pathLst>
                <a:path extrusionOk="0" h="64237" w="53259">
                  <a:moveTo>
                    <a:pt x="52256" y="3584"/>
                  </a:moveTo>
                  <a:cubicBezTo>
                    <a:pt x="51379" y="3158"/>
                    <a:pt x="50502" y="2832"/>
                    <a:pt x="49599" y="2682"/>
                  </a:cubicBezTo>
                  <a:cubicBezTo>
                    <a:pt x="47544" y="2306"/>
                    <a:pt x="45514" y="1780"/>
                    <a:pt x="43409" y="1529"/>
                  </a:cubicBezTo>
                  <a:cubicBezTo>
                    <a:pt x="41053" y="1253"/>
                    <a:pt x="38672" y="1103"/>
                    <a:pt x="36316" y="953"/>
                  </a:cubicBezTo>
                  <a:cubicBezTo>
                    <a:pt x="34712" y="827"/>
                    <a:pt x="33108" y="777"/>
                    <a:pt x="31479" y="827"/>
                  </a:cubicBezTo>
                  <a:cubicBezTo>
                    <a:pt x="28146" y="928"/>
                    <a:pt x="24787" y="802"/>
                    <a:pt x="21429" y="827"/>
                  </a:cubicBezTo>
                  <a:cubicBezTo>
                    <a:pt x="19825" y="827"/>
                    <a:pt x="18221" y="827"/>
                    <a:pt x="16592" y="953"/>
                  </a:cubicBezTo>
                  <a:cubicBezTo>
                    <a:pt x="15489" y="1053"/>
                    <a:pt x="14361" y="1178"/>
                    <a:pt x="13233" y="1153"/>
                  </a:cubicBezTo>
                  <a:cubicBezTo>
                    <a:pt x="13058" y="1153"/>
                    <a:pt x="12907" y="1178"/>
                    <a:pt x="12732" y="1203"/>
                  </a:cubicBezTo>
                  <a:cubicBezTo>
                    <a:pt x="11178" y="1404"/>
                    <a:pt x="9624" y="1554"/>
                    <a:pt x="8070" y="1805"/>
                  </a:cubicBezTo>
                  <a:cubicBezTo>
                    <a:pt x="6993" y="1955"/>
                    <a:pt x="5940" y="2281"/>
                    <a:pt x="4862" y="2456"/>
                  </a:cubicBezTo>
                  <a:cubicBezTo>
                    <a:pt x="3785" y="2632"/>
                    <a:pt x="2732" y="2933"/>
                    <a:pt x="1729" y="3308"/>
                  </a:cubicBezTo>
                  <a:cubicBezTo>
                    <a:pt x="1479" y="3409"/>
                    <a:pt x="1228" y="3534"/>
                    <a:pt x="1003" y="3659"/>
                  </a:cubicBezTo>
                  <a:cubicBezTo>
                    <a:pt x="1028" y="5439"/>
                    <a:pt x="802" y="7168"/>
                    <a:pt x="827" y="8897"/>
                  </a:cubicBezTo>
                  <a:cubicBezTo>
                    <a:pt x="902" y="15965"/>
                    <a:pt x="877" y="23033"/>
                    <a:pt x="902" y="30101"/>
                  </a:cubicBezTo>
                  <a:cubicBezTo>
                    <a:pt x="902" y="31554"/>
                    <a:pt x="877" y="33008"/>
                    <a:pt x="1103" y="34436"/>
                  </a:cubicBezTo>
                  <a:cubicBezTo>
                    <a:pt x="1178" y="34888"/>
                    <a:pt x="1153" y="35339"/>
                    <a:pt x="1178" y="35765"/>
                  </a:cubicBezTo>
                  <a:cubicBezTo>
                    <a:pt x="1178" y="36792"/>
                    <a:pt x="1153" y="37795"/>
                    <a:pt x="1178" y="38797"/>
                  </a:cubicBezTo>
                  <a:cubicBezTo>
                    <a:pt x="1228" y="40201"/>
                    <a:pt x="1429" y="41604"/>
                    <a:pt x="1679" y="42983"/>
                  </a:cubicBezTo>
                  <a:cubicBezTo>
                    <a:pt x="1855" y="44061"/>
                    <a:pt x="2030" y="45138"/>
                    <a:pt x="2206" y="46191"/>
                  </a:cubicBezTo>
                  <a:cubicBezTo>
                    <a:pt x="2406" y="47319"/>
                    <a:pt x="2632" y="48396"/>
                    <a:pt x="3709" y="49098"/>
                  </a:cubicBezTo>
                  <a:cubicBezTo>
                    <a:pt x="4211" y="49399"/>
                    <a:pt x="4612" y="49875"/>
                    <a:pt x="5013" y="50301"/>
                  </a:cubicBezTo>
                  <a:cubicBezTo>
                    <a:pt x="6216" y="51579"/>
                    <a:pt x="7694" y="52482"/>
                    <a:pt x="9073" y="53534"/>
                  </a:cubicBezTo>
                  <a:cubicBezTo>
                    <a:pt x="10000" y="54236"/>
                    <a:pt x="11028" y="54813"/>
                    <a:pt x="11980" y="55489"/>
                  </a:cubicBezTo>
                  <a:cubicBezTo>
                    <a:pt x="14261" y="57143"/>
                    <a:pt x="16667" y="58647"/>
                    <a:pt x="19098" y="60051"/>
                  </a:cubicBezTo>
                  <a:cubicBezTo>
                    <a:pt x="19449" y="60251"/>
                    <a:pt x="19850" y="60402"/>
                    <a:pt x="20201" y="60577"/>
                  </a:cubicBezTo>
                  <a:cubicBezTo>
                    <a:pt x="20777" y="60853"/>
                    <a:pt x="21404" y="61078"/>
                    <a:pt x="21930" y="61404"/>
                  </a:cubicBezTo>
                  <a:cubicBezTo>
                    <a:pt x="22857" y="62006"/>
                    <a:pt x="23885" y="62381"/>
                    <a:pt x="24887" y="62782"/>
                  </a:cubicBezTo>
                  <a:cubicBezTo>
                    <a:pt x="25990" y="63234"/>
                    <a:pt x="27093" y="63234"/>
                    <a:pt x="28196" y="62883"/>
                  </a:cubicBezTo>
                  <a:cubicBezTo>
                    <a:pt x="28822" y="62682"/>
                    <a:pt x="29449" y="62482"/>
                    <a:pt x="30000" y="62156"/>
                  </a:cubicBezTo>
                  <a:cubicBezTo>
                    <a:pt x="31404" y="61354"/>
                    <a:pt x="32907" y="60752"/>
                    <a:pt x="34311" y="59975"/>
                  </a:cubicBezTo>
                  <a:cubicBezTo>
                    <a:pt x="36717" y="58672"/>
                    <a:pt x="38998" y="57118"/>
                    <a:pt x="41253" y="55564"/>
                  </a:cubicBezTo>
                  <a:cubicBezTo>
                    <a:pt x="42005" y="55038"/>
                    <a:pt x="42732" y="54437"/>
                    <a:pt x="43534" y="53960"/>
                  </a:cubicBezTo>
                  <a:cubicBezTo>
                    <a:pt x="44888" y="53183"/>
                    <a:pt x="46091" y="52156"/>
                    <a:pt x="47319" y="51178"/>
                  </a:cubicBezTo>
                  <a:cubicBezTo>
                    <a:pt x="48096" y="50577"/>
                    <a:pt x="48772" y="49775"/>
                    <a:pt x="49524" y="49173"/>
                  </a:cubicBezTo>
                  <a:cubicBezTo>
                    <a:pt x="50351" y="48522"/>
                    <a:pt x="50802" y="47745"/>
                    <a:pt x="50978" y="46792"/>
                  </a:cubicBezTo>
                  <a:cubicBezTo>
                    <a:pt x="51028" y="46542"/>
                    <a:pt x="51028" y="46291"/>
                    <a:pt x="51078" y="46066"/>
                  </a:cubicBezTo>
                  <a:cubicBezTo>
                    <a:pt x="51203" y="45188"/>
                    <a:pt x="51304" y="44311"/>
                    <a:pt x="51504" y="43459"/>
                  </a:cubicBezTo>
                  <a:cubicBezTo>
                    <a:pt x="51855" y="41930"/>
                    <a:pt x="52081" y="40376"/>
                    <a:pt x="52106" y="38797"/>
                  </a:cubicBezTo>
                  <a:cubicBezTo>
                    <a:pt x="52156" y="37093"/>
                    <a:pt x="52106" y="35414"/>
                    <a:pt x="52256" y="33710"/>
                  </a:cubicBezTo>
                  <a:cubicBezTo>
                    <a:pt x="52381" y="32431"/>
                    <a:pt x="52431" y="31128"/>
                    <a:pt x="52431" y="29850"/>
                  </a:cubicBezTo>
                  <a:cubicBezTo>
                    <a:pt x="52456" y="22707"/>
                    <a:pt x="52456" y="15564"/>
                    <a:pt x="52507" y="8421"/>
                  </a:cubicBezTo>
                  <a:cubicBezTo>
                    <a:pt x="52532" y="6792"/>
                    <a:pt x="52231" y="5213"/>
                    <a:pt x="52256" y="3584"/>
                  </a:cubicBezTo>
                  <a:close/>
                  <a:moveTo>
                    <a:pt x="52983" y="3108"/>
                  </a:moveTo>
                  <a:cubicBezTo>
                    <a:pt x="53058" y="4988"/>
                    <a:pt x="53183" y="6842"/>
                    <a:pt x="53208" y="8697"/>
                  </a:cubicBezTo>
                  <a:cubicBezTo>
                    <a:pt x="53233" y="16492"/>
                    <a:pt x="53233" y="24261"/>
                    <a:pt x="53258" y="32056"/>
                  </a:cubicBezTo>
                  <a:cubicBezTo>
                    <a:pt x="53258" y="32431"/>
                    <a:pt x="53258" y="32782"/>
                    <a:pt x="53208" y="33158"/>
                  </a:cubicBezTo>
                  <a:cubicBezTo>
                    <a:pt x="52933" y="34963"/>
                    <a:pt x="52983" y="36767"/>
                    <a:pt x="53033" y="38597"/>
                  </a:cubicBezTo>
                  <a:cubicBezTo>
                    <a:pt x="53058" y="39875"/>
                    <a:pt x="52782" y="41153"/>
                    <a:pt x="52657" y="42431"/>
                  </a:cubicBezTo>
                  <a:cubicBezTo>
                    <a:pt x="52532" y="43509"/>
                    <a:pt x="52231" y="44562"/>
                    <a:pt x="52055" y="45614"/>
                  </a:cubicBezTo>
                  <a:cubicBezTo>
                    <a:pt x="51930" y="46341"/>
                    <a:pt x="52005" y="47043"/>
                    <a:pt x="51780" y="47770"/>
                  </a:cubicBezTo>
                  <a:cubicBezTo>
                    <a:pt x="51654" y="48171"/>
                    <a:pt x="51529" y="48522"/>
                    <a:pt x="51253" y="48823"/>
                  </a:cubicBezTo>
                  <a:cubicBezTo>
                    <a:pt x="50777" y="49299"/>
                    <a:pt x="50301" y="49825"/>
                    <a:pt x="49800" y="50276"/>
                  </a:cubicBezTo>
                  <a:cubicBezTo>
                    <a:pt x="48722" y="51203"/>
                    <a:pt x="47695" y="52106"/>
                    <a:pt x="46567" y="52983"/>
                  </a:cubicBezTo>
                  <a:cubicBezTo>
                    <a:pt x="45364" y="53885"/>
                    <a:pt x="44111" y="54662"/>
                    <a:pt x="42857" y="55489"/>
                  </a:cubicBezTo>
                  <a:cubicBezTo>
                    <a:pt x="41554" y="56341"/>
                    <a:pt x="40326" y="57319"/>
                    <a:pt x="38998" y="58196"/>
                  </a:cubicBezTo>
                  <a:cubicBezTo>
                    <a:pt x="37619" y="59098"/>
                    <a:pt x="36216" y="59975"/>
                    <a:pt x="34787" y="60803"/>
                  </a:cubicBezTo>
                  <a:cubicBezTo>
                    <a:pt x="34136" y="61178"/>
                    <a:pt x="33384" y="61404"/>
                    <a:pt x="32682" y="61680"/>
                  </a:cubicBezTo>
                  <a:cubicBezTo>
                    <a:pt x="32306" y="61830"/>
                    <a:pt x="31880" y="61905"/>
                    <a:pt x="31579" y="62156"/>
                  </a:cubicBezTo>
                  <a:cubicBezTo>
                    <a:pt x="31103" y="62557"/>
                    <a:pt x="30552" y="62782"/>
                    <a:pt x="30000" y="63008"/>
                  </a:cubicBezTo>
                  <a:cubicBezTo>
                    <a:pt x="29399" y="63259"/>
                    <a:pt x="28797" y="63434"/>
                    <a:pt x="28271" y="63835"/>
                  </a:cubicBezTo>
                  <a:cubicBezTo>
                    <a:pt x="27920" y="64086"/>
                    <a:pt x="27444" y="64111"/>
                    <a:pt x="26993" y="64211"/>
                  </a:cubicBezTo>
                  <a:cubicBezTo>
                    <a:pt x="26867" y="64236"/>
                    <a:pt x="26667" y="64186"/>
                    <a:pt x="26542" y="64136"/>
                  </a:cubicBezTo>
                  <a:cubicBezTo>
                    <a:pt x="25639" y="63660"/>
                    <a:pt x="24662" y="63434"/>
                    <a:pt x="23709" y="63133"/>
                  </a:cubicBezTo>
                  <a:cubicBezTo>
                    <a:pt x="23058" y="62958"/>
                    <a:pt x="22406" y="62732"/>
                    <a:pt x="21855" y="62256"/>
                  </a:cubicBezTo>
                  <a:cubicBezTo>
                    <a:pt x="21604" y="62031"/>
                    <a:pt x="21253" y="61855"/>
                    <a:pt x="20902" y="61755"/>
                  </a:cubicBezTo>
                  <a:cubicBezTo>
                    <a:pt x="19724" y="61479"/>
                    <a:pt x="18672" y="60878"/>
                    <a:pt x="17619" y="60276"/>
                  </a:cubicBezTo>
                  <a:cubicBezTo>
                    <a:pt x="15689" y="59148"/>
                    <a:pt x="13860" y="57920"/>
                    <a:pt x="12030" y="56667"/>
                  </a:cubicBezTo>
                  <a:cubicBezTo>
                    <a:pt x="10777" y="55790"/>
                    <a:pt x="9449" y="54988"/>
                    <a:pt x="8246" y="54086"/>
                  </a:cubicBezTo>
                  <a:cubicBezTo>
                    <a:pt x="6867" y="53058"/>
                    <a:pt x="5363" y="52156"/>
                    <a:pt x="4211" y="50853"/>
                  </a:cubicBezTo>
                  <a:cubicBezTo>
                    <a:pt x="3684" y="50276"/>
                    <a:pt x="3108" y="49775"/>
                    <a:pt x="2506" y="49299"/>
                  </a:cubicBezTo>
                  <a:cubicBezTo>
                    <a:pt x="1654" y="48597"/>
                    <a:pt x="1429" y="47645"/>
                    <a:pt x="1353" y="46617"/>
                  </a:cubicBezTo>
                  <a:cubicBezTo>
                    <a:pt x="1253" y="45489"/>
                    <a:pt x="1053" y="44386"/>
                    <a:pt x="852" y="43284"/>
                  </a:cubicBezTo>
                  <a:cubicBezTo>
                    <a:pt x="602" y="41905"/>
                    <a:pt x="351" y="40502"/>
                    <a:pt x="301" y="39098"/>
                  </a:cubicBezTo>
                  <a:cubicBezTo>
                    <a:pt x="201" y="36893"/>
                    <a:pt x="326" y="34662"/>
                    <a:pt x="50" y="32457"/>
                  </a:cubicBezTo>
                  <a:cubicBezTo>
                    <a:pt x="0" y="32181"/>
                    <a:pt x="25" y="31880"/>
                    <a:pt x="50" y="31604"/>
                  </a:cubicBezTo>
                  <a:cubicBezTo>
                    <a:pt x="75" y="24136"/>
                    <a:pt x="75" y="16667"/>
                    <a:pt x="125" y="9198"/>
                  </a:cubicBezTo>
                  <a:cubicBezTo>
                    <a:pt x="150" y="7193"/>
                    <a:pt x="226" y="5188"/>
                    <a:pt x="276" y="3133"/>
                  </a:cubicBezTo>
                  <a:cubicBezTo>
                    <a:pt x="1529" y="2657"/>
                    <a:pt x="2707" y="2156"/>
                    <a:pt x="3960" y="1905"/>
                  </a:cubicBezTo>
                  <a:cubicBezTo>
                    <a:pt x="4361" y="1805"/>
                    <a:pt x="4762" y="1780"/>
                    <a:pt x="5163" y="1654"/>
                  </a:cubicBezTo>
                  <a:cubicBezTo>
                    <a:pt x="7594" y="852"/>
                    <a:pt x="10150" y="677"/>
                    <a:pt x="12657" y="451"/>
                  </a:cubicBezTo>
                  <a:cubicBezTo>
                    <a:pt x="16166" y="151"/>
                    <a:pt x="19649" y="0"/>
                    <a:pt x="23183" y="100"/>
                  </a:cubicBezTo>
                  <a:cubicBezTo>
                    <a:pt x="26567" y="201"/>
                    <a:pt x="29950" y="100"/>
                    <a:pt x="33334" y="75"/>
                  </a:cubicBezTo>
                  <a:cubicBezTo>
                    <a:pt x="34988" y="75"/>
                    <a:pt x="36667" y="25"/>
                    <a:pt x="38296" y="351"/>
                  </a:cubicBezTo>
                  <a:cubicBezTo>
                    <a:pt x="38371" y="351"/>
                    <a:pt x="38446" y="376"/>
                    <a:pt x="38522" y="376"/>
                  </a:cubicBezTo>
                  <a:cubicBezTo>
                    <a:pt x="40476" y="301"/>
                    <a:pt x="42381" y="677"/>
                    <a:pt x="44311" y="877"/>
                  </a:cubicBezTo>
                  <a:cubicBezTo>
                    <a:pt x="45639" y="1028"/>
                    <a:pt x="46918" y="1354"/>
                    <a:pt x="48221" y="1629"/>
                  </a:cubicBezTo>
                  <a:cubicBezTo>
                    <a:pt x="49800" y="1980"/>
                    <a:pt x="51329" y="2481"/>
                    <a:pt x="52983" y="3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2"/>
            <p:cNvSpPr/>
            <p:nvPr/>
          </p:nvSpPr>
          <p:spPr>
            <a:xfrm>
              <a:off x="4390089" y="1300000"/>
              <a:ext cx="650734" cy="884860"/>
            </a:xfrm>
            <a:custGeom>
              <a:rect b="b" l="l" r="r" t="t"/>
              <a:pathLst>
                <a:path extrusionOk="0" h="52859" w="38873">
                  <a:moveTo>
                    <a:pt x="9825" y="6016"/>
                  </a:moveTo>
                  <a:cubicBezTo>
                    <a:pt x="9549" y="5765"/>
                    <a:pt x="9348" y="5515"/>
                    <a:pt x="9123" y="5314"/>
                  </a:cubicBezTo>
                  <a:cubicBezTo>
                    <a:pt x="8145" y="4387"/>
                    <a:pt x="7193" y="3459"/>
                    <a:pt x="6216" y="2557"/>
                  </a:cubicBezTo>
                  <a:cubicBezTo>
                    <a:pt x="5790" y="2131"/>
                    <a:pt x="5313" y="1755"/>
                    <a:pt x="4887" y="1329"/>
                  </a:cubicBezTo>
                  <a:cubicBezTo>
                    <a:pt x="4311" y="753"/>
                    <a:pt x="3684" y="728"/>
                    <a:pt x="3033" y="1103"/>
                  </a:cubicBezTo>
                  <a:cubicBezTo>
                    <a:pt x="1654" y="1830"/>
                    <a:pt x="902" y="2908"/>
                    <a:pt x="1003" y="4512"/>
                  </a:cubicBezTo>
                  <a:cubicBezTo>
                    <a:pt x="1053" y="5389"/>
                    <a:pt x="1078" y="6291"/>
                    <a:pt x="827" y="7169"/>
                  </a:cubicBezTo>
                  <a:cubicBezTo>
                    <a:pt x="777" y="7344"/>
                    <a:pt x="777" y="7570"/>
                    <a:pt x="777" y="7770"/>
                  </a:cubicBezTo>
                  <a:cubicBezTo>
                    <a:pt x="777" y="9976"/>
                    <a:pt x="802" y="12206"/>
                    <a:pt x="802" y="14412"/>
                  </a:cubicBezTo>
                  <a:cubicBezTo>
                    <a:pt x="802" y="14562"/>
                    <a:pt x="777" y="14738"/>
                    <a:pt x="1028" y="14838"/>
                  </a:cubicBezTo>
                  <a:cubicBezTo>
                    <a:pt x="1128" y="14738"/>
                    <a:pt x="1253" y="14637"/>
                    <a:pt x="1328" y="14512"/>
                  </a:cubicBezTo>
                  <a:cubicBezTo>
                    <a:pt x="1855" y="13510"/>
                    <a:pt x="2632" y="12708"/>
                    <a:pt x="3434" y="11906"/>
                  </a:cubicBezTo>
                  <a:cubicBezTo>
                    <a:pt x="4411" y="10928"/>
                    <a:pt x="5338" y="9926"/>
                    <a:pt x="6291" y="8948"/>
                  </a:cubicBezTo>
                  <a:cubicBezTo>
                    <a:pt x="6466" y="8748"/>
                    <a:pt x="6717" y="8572"/>
                    <a:pt x="6942" y="8422"/>
                  </a:cubicBezTo>
                  <a:cubicBezTo>
                    <a:pt x="7243" y="8221"/>
                    <a:pt x="7569" y="8046"/>
                    <a:pt x="7845" y="7820"/>
                  </a:cubicBezTo>
                  <a:cubicBezTo>
                    <a:pt x="8546" y="7294"/>
                    <a:pt x="9298" y="6818"/>
                    <a:pt x="9825" y="6016"/>
                  </a:cubicBezTo>
                  <a:close/>
                  <a:moveTo>
                    <a:pt x="977" y="24086"/>
                  </a:moveTo>
                  <a:cubicBezTo>
                    <a:pt x="1429" y="23710"/>
                    <a:pt x="1930" y="23459"/>
                    <a:pt x="2306" y="23058"/>
                  </a:cubicBezTo>
                  <a:cubicBezTo>
                    <a:pt x="3333" y="21981"/>
                    <a:pt x="4461" y="21003"/>
                    <a:pt x="5363" y="19800"/>
                  </a:cubicBezTo>
                  <a:cubicBezTo>
                    <a:pt x="5514" y="19600"/>
                    <a:pt x="5689" y="19424"/>
                    <a:pt x="5865" y="19249"/>
                  </a:cubicBezTo>
                  <a:cubicBezTo>
                    <a:pt x="7143" y="18071"/>
                    <a:pt x="8396" y="16893"/>
                    <a:pt x="9699" y="15740"/>
                  </a:cubicBezTo>
                  <a:cubicBezTo>
                    <a:pt x="11203" y="14437"/>
                    <a:pt x="12757" y="13159"/>
                    <a:pt x="14361" y="11830"/>
                  </a:cubicBezTo>
                  <a:cubicBezTo>
                    <a:pt x="14436" y="11505"/>
                    <a:pt x="14536" y="11129"/>
                    <a:pt x="14637" y="10778"/>
                  </a:cubicBezTo>
                  <a:cubicBezTo>
                    <a:pt x="14562" y="10652"/>
                    <a:pt x="14562" y="10577"/>
                    <a:pt x="14486" y="10527"/>
                  </a:cubicBezTo>
                  <a:cubicBezTo>
                    <a:pt x="13384" y="9474"/>
                    <a:pt x="12256" y="8422"/>
                    <a:pt x="11303" y="7219"/>
                  </a:cubicBezTo>
                  <a:cubicBezTo>
                    <a:pt x="11078" y="6918"/>
                    <a:pt x="10777" y="6617"/>
                    <a:pt x="10201" y="6567"/>
                  </a:cubicBezTo>
                  <a:cubicBezTo>
                    <a:pt x="10125" y="6692"/>
                    <a:pt x="10000" y="6843"/>
                    <a:pt x="9900" y="7018"/>
                  </a:cubicBezTo>
                  <a:cubicBezTo>
                    <a:pt x="9574" y="7520"/>
                    <a:pt x="9148" y="7795"/>
                    <a:pt x="8622" y="8046"/>
                  </a:cubicBezTo>
                  <a:cubicBezTo>
                    <a:pt x="7970" y="8372"/>
                    <a:pt x="7318" y="8798"/>
                    <a:pt x="6892" y="9374"/>
                  </a:cubicBezTo>
                  <a:cubicBezTo>
                    <a:pt x="6165" y="10327"/>
                    <a:pt x="5288" y="11154"/>
                    <a:pt x="4461" y="12031"/>
                  </a:cubicBezTo>
                  <a:cubicBezTo>
                    <a:pt x="3885" y="12607"/>
                    <a:pt x="3308" y="13159"/>
                    <a:pt x="2757" y="13760"/>
                  </a:cubicBezTo>
                  <a:cubicBezTo>
                    <a:pt x="2105" y="14512"/>
                    <a:pt x="1504" y="15314"/>
                    <a:pt x="827" y="16141"/>
                  </a:cubicBezTo>
                  <a:cubicBezTo>
                    <a:pt x="702" y="19124"/>
                    <a:pt x="752" y="23058"/>
                    <a:pt x="977" y="24086"/>
                  </a:cubicBezTo>
                  <a:close/>
                  <a:moveTo>
                    <a:pt x="1378" y="33109"/>
                  </a:moveTo>
                  <a:cubicBezTo>
                    <a:pt x="1529" y="33084"/>
                    <a:pt x="1629" y="33084"/>
                    <a:pt x="1679" y="33059"/>
                  </a:cubicBezTo>
                  <a:cubicBezTo>
                    <a:pt x="2306" y="32382"/>
                    <a:pt x="2957" y="31705"/>
                    <a:pt x="3559" y="31028"/>
                  </a:cubicBezTo>
                  <a:cubicBezTo>
                    <a:pt x="3810" y="30753"/>
                    <a:pt x="3935" y="30377"/>
                    <a:pt x="4211" y="30151"/>
                  </a:cubicBezTo>
                  <a:cubicBezTo>
                    <a:pt x="5063" y="29449"/>
                    <a:pt x="5639" y="28547"/>
                    <a:pt x="6291" y="27670"/>
                  </a:cubicBezTo>
                  <a:cubicBezTo>
                    <a:pt x="7093" y="26592"/>
                    <a:pt x="8020" y="25665"/>
                    <a:pt x="9173" y="24938"/>
                  </a:cubicBezTo>
                  <a:cubicBezTo>
                    <a:pt x="9599" y="24637"/>
                    <a:pt x="10025" y="24312"/>
                    <a:pt x="10401" y="23961"/>
                  </a:cubicBezTo>
                  <a:cubicBezTo>
                    <a:pt x="12005" y="22482"/>
                    <a:pt x="13584" y="21003"/>
                    <a:pt x="15188" y="19525"/>
                  </a:cubicBezTo>
                  <a:cubicBezTo>
                    <a:pt x="15288" y="19399"/>
                    <a:pt x="15414" y="19299"/>
                    <a:pt x="15564" y="19224"/>
                  </a:cubicBezTo>
                  <a:cubicBezTo>
                    <a:pt x="16917" y="18196"/>
                    <a:pt x="17895" y="16818"/>
                    <a:pt x="18948" y="15540"/>
                  </a:cubicBezTo>
                  <a:cubicBezTo>
                    <a:pt x="18045" y="14312"/>
                    <a:pt x="16140" y="12106"/>
                    <a:pt x="15514" y="11555"/>
                  </a:cubicBezTo>
                  <a:cubicBezTo>
                    <a:pt x="15414" y="11605"/>
                    <a:pt x="15313" y="11655"/>
                    <a:pt x="15238" y="11730"/>
                  </a:cubicBezTo>
                  <a:cubicBezTo>
                    <a:pt x="14060" y="12758"/>
                    <a:pt x="12857" y="13785"/>
                    <a:pt x="11704" y="14838"/>
                  </a:cubicBezTo>
                  <a:cubicBezTo>
                    <a:pt x="9925" y="16442"/>
                    <a:pt x="8171" y="18046"/>
                    <a:pt x="6416" y="19650"/>
                  </a:cubicBezTo>
                  <a:cubicBezTo>
                    <a:pt x="6191" y="19825"/>
                    <a:pt x="6015" y="20051"/>
                    <a:pt x="5815" y="20251"/>
                  </a:cubicBezTo>
                  <a:cubicBezTo>
                    <a:pt x="5163" y="20978"/>
                    <a:pt x="4536" y="21705"/>
                    <a:pt x="3860" y="22382"/>
                  </a:cubicBezTo>
                  <a:cubicBezTo>
                    <a:pt x="2857" y="23384"/>
                    <a:pt x="1830" y="24337"/>
                    <a:pt x="852" y="25289"/>
                  </a:cubicBezTo>
                  <a:cubicBezTo>
                    <a:pt x="852" y="26642"/>
                    <a:pt x="777" y="27921"/>
                    <a:pt x="877" y="29224"/>
                  </a:cubicBezTo>
                  <a:cubicBezTo>
                    <a:pt x="952" y="30477"/>
                    <a:pt x="1203" y="31755"/>
                    <a:pt x="1378" y="33109"/>
                  </a:cubicBezTo>
                  <a:close/>
                  <a:moveTo>
                    <a:pt x="22682" y="52031"/>
                  </a:moveTo>
                  <a:cubicBezTo>
                    <a:pt x="23760" y="51580"/>
                    <a:pt x="24787" y="51129"/>
                    <a:pt x="25815" y="50678"/>
                  </a:cubicBezTo>
                  <a:cubicBezTo>
                    <a:pt x="26892" y="50227"/>
                    <a:pt x="27995" y="49826"/>
                    <a:pt x="28948" y="49124"/>
                  </a:cubicBezTo>
                  <a:cubicBezTo>
                    <a:pt x="29123" y="49024"/>
                    <a:pt x="29298" y="48948"/>
                    <a:pt x="29474" y="48848"/>
                  </a:cubicBezTo>
                  <a:cubicBezTo>
                    <a:pt x="30301" y="48497"/>
                    <a:pt x="31103" y="48171"/>
                    <a:pt x="31905" y="47795"/>
                  </a:cubicBezTo>
                  <a:cubicBezTo>
                    <a:pt x="32732" y="47394"/>
                    <a:pt x="33659" y="47069"/>
                    <a:pt x="34361" y="46492"/>
                  </a:cubicBezTo>
                  <a:cubicBezTo>
                    <a:pt x="35564" y="45540"/>
                    <a:pt x="36943" y="44738"/>
                    <a:pt x="37820" y="43359"/>
                  </a:cubicBezTo>
                  <a:cubicBezTo>
                    <a:pt x="37594" y="42357"/>
                    <a:pt x="37319" y="41379"/>
                    <a:pt x="36792" y="40452"/>
                  </a:cubicBezTo>
                  <a:cubicBezTo>
                    <a:pt x="36642" y="40176"/>
                    <a:pt x="36517" y="39876"/>
                    <a:pt x="36416" y="39575"/>
                  </a:cubicBezTo>
                  <a:cubicBezTo>
                    <a:pt x="36191" y="38948"/>
                    <a:pt x="35865" y="38397"/>
                    <a:pt x="35514" y="37846"/>
                  </a:cubicBezTo>
                  <a:cubicBezTo>
                    <a:pt x="34938" y="36943"/>
                    <a:pt x="34161" y="36141"/>
                    <a:pt x="33835" y="35089"/>
                  </a:cubicBezTo>
                  <a:cubicBezTo>
                    <a:pt x="33785" y="34963"/>
                    <a:pt x="33634" y="34863"/>
                    <a:pt x="33534" y="34738"/>
                  </a:cubicBezTo>
                  <a:cubicBezTo>
                    <a:pt x="33384" y="34813"/>
                    <a:pt x="33258" y="34838"/>
                    <a:pt x="33208" y="34938"/>
                  </a:cubicBezTo>
                  <a:cubicBezTo>
                    <a:pt x="32657" y="35690"/>
                    <a:pt x="32156" y="36442"/>
                    <a:pt x="31629" y="37219"/>
                  </a:cubicBezTo>
                  <a:cubicBezTo>
                    <a:pt x="31529" y="37344"/>
                    <a:pt x="31479" y="37520"/>
                    <a:pt x="31354" y="37595"/>
                  </a:cubicBezTo>
                  <a:cubicBezTo>
                    <a:pt x="30752" y="37971"/>
                    <a:pt x="30426" y="38597"/>
                    <a:pt x="29975" y="39099"/>
                  </a:cubicBezTo>
                  <a:cubicBezTo>
                    <a:pt x="28346" y="40803"/>
                    <a:pt x="26617" y="42357"/>
                    <a:pt x="25163" y="44211"/>
                  </a:cubicBezTo>
                  <a:cubicBezTo>
                    <a:pt x="23835" y="45239"/>
                    <a:pt x="23058" y="46718"/>
                    <a:pt x="22005" y="47971"/>
                  </a:cubicBezTo>
                  <a:cubicBezTo>
                    <a:pt x="21579" y="48472"/>
                    <a:pt x="21153" y="48923"/>
                    <a:pt x="20602" y="49274"/>
                  </a:cubicBezTo>
                  <a:cubicBezTo>
                    <a:pt x="20100" y="49625"/>
                    <a:pt x="19724" y="50076"/>
                    <a:pt x="19474" y="50653"/>
                  </a:cubicBezTo>
                  <a:cubicBezTo>
                    <a:pt x="20552" y="51129"/>
                    <a:pt x="21604" y="51580"/>
                    <a:pt x="22682" y="52031"/>
                  </a:cubicBezTo>
                  <a:close/>
                  <a:moveTo>
                    <a:pt x="28597" y="27144"/>
                  </a:moveTo>
                  <a:cubicBezTo>
                    <a:pt x="28271" y="27470"/>
                    <a:pt x="28020" y="27695"/>
                    <a:pt x="27845" y="27946"/>
                  </a:cubicBezTo>
                  <a:cubicBezTo>
                    <a:pt x="26993" y="29074"/>
                    <a:pt x="26191" y="30226"/>
                    <a:pt x="25339" y="31329"/>
                  </a:cubicBezTo>
                  <a:cubicBezTo>
                    <a:pt x="24812" y="32006"/>
                    <a:pt x="24261" y="32658"/>
                    <a:pt x="23734" y="33309"/>
                  </a:cubicBezTo>
                  <a:cubicBezTo>
                    <a:pt x="22882" y="34312"/>
                    <a:pt x="21905" y="35264"/>
                    <a:pt x="21203" y="36367"/>
                  </a:cubicBezTo>
                  <a:cubicBezTo>
                    <a:pt x="19699" y="38698"/>
                    <a:pt x="17719" y="40602"/>
                    <a:pt x="15965" y="42683"/>
                  </a:cubicBezTo>
                  <a:cubicBezTo>
                    <a:pt x="15739" y="42933"/>
                    <a:pt x="15514" y="43184"/>
                    <a:pt x="15263" y="43359"/>
                  </a:cubicBezTo>
                  <a:cubicBezTo>
                    <a:pt x="14637" y="43760"/>
                    <a:pt x="14286" y="44412"/>
                    <a:pt x="13760" y="44913"/>
                  </a:cubicBezTo>
                  <a:cubicBezTo>
                    <a:pt x="13609" y="45039"/>
                    <a:pt x="13484" y="45264"/>
                    <a:pt x="13484" y="45440"/>
                  </a:cubicBezTo>
                  <a:cubicBezTo>
                    <a:pt x="13534" y="45941"/>
                    <a:pt x="13258" y="46166"/>
                    <a:pt x="12832" y="46317"/>
                  </a:cubicBezTo>
                  <a:cubicBezTo>
                    <a:pt x="12506" y="46442"/>
                    <a:pt x="12155" y="46567"/>
                    <a:pt x="12080" y="46993"/>
                  </a:cubicBezTo>
                  <a:cubicBezTo>
                    <a:pt x="12130" y="47044"/>
                    <a:pt x="12181" y="47119"/>
                    <a:pt x="12256" y="47169"/>
                  </a:cubicBezTo>
                  <a:cubicBezTo>
                    <a:pt x="13985" y="48171"/>
                    <a:pt x="15915" y="48798"/>
                    <a:pt x="17619" y="49851"/>
                  </a:cubicBezTo>
                  <a:cubicBezTo>
                    <a:pt x="17895" y="50026"/>
                    <a:pt x="18221" y="50076"/>
                    <a:pt x="18496" y="50176"/>
                  </a:cubicBezTo>
                  <a:cubicBezTo>
                    <a:pt x="19073" y="49550"/>
                    <a:pt x="19599" y="48948"/>
                    <a:pt x="20251" y="48472"/>
                  </a:cubicBezTo>
                  <a:cubicBezTo>
                    <a:pt x="21153" y="47821"/>
                    <a:pt x="21880" y="46943"/>
                    <a:pt x="22481" y="45966"/>
                  </a:cubicBezTo>
                  <a:cubicBezTo>
                    <a:pt x="22732" y="45565"/>
                    <a:pt x="23033" y="45189"/>
                    <a:pt x="23359" y="44838"/>
                  </a:cubicBezTo>
                  <a:cubicBezTo>
                    <a:pt x="23885" y="44262"/>
                    <a:pt x="24436" y="43735"/>
                    <a:pt x="24963" y="43184"/>
                  </a:cubicBezTo>
                  <a:cubicBezTo>
                    <a:pt x="25614" y="42482"/>
                    <a:pt x="26241" y="41730"/>
                    <a:pt x="26917" y="41028"/>
                  </a:cubicBezTo>
                  <a:cubicBezTo>
                    <a:pt x="27544" y="40377"/>
                    <a:pt x="28196" y="39700"/>
                    <a:pt x="28897" y="39099"/>
                  </a:cubicBezTo>
                  <a:cubicBezTo>
                    <a:pt x="29599" y="38447"/>
                    <a:pt x="30075" y="37545"/>
                    <a:pt x="30877" y="36993"/>
                  </a:cubicBezTo>
                  <a:cubicBezTo>
                    <a:pt x="31228" y="36342"/>
                    <a:pt x="31704" y="35815"/>
                    <a:pt x="32206" y="35289"/>
                  </a:cubicBezTo>
                  <a:cubicBezTo>
                    <a:pt x="32582" y="34888"/>
                    <a:pt x="32933" y="34462"/>
                    <a:pt x="33359" y="33986"/>
                  </a:cubicBezTo>
                  <a:cubicBezTo>
                    <a:pt x="32005" y="31956"/>
                    <a:pt x="30652" y="29951"/>
                    <a:pt x="29323" y="27971"/>
                  </a:cubicBezTo>
                  <a:cubicBezTo>
                    <a:pt x="29148" y="27695"/>
                    <a:pt x="28897" y="27495"/>
                    <a:pt x="28597" y="27144"/>
                  </a:cubicBezTo>
                  <a:close/>
                  <a:moveTo>
                    <a:pt x="19374" y="15941"/>
                  </a:moveTo>
                  <a:cubicBezTo>
                    <a:pt x="19173" y="16141"/>
                    <a:pt x="18998" y="16266"/>
                    <a:pt x="18897" y="16417"/>
                  </a:cubicBezTo>
                  <a:cubicBezTo>
                    <a:pt x="18020" y="17720"/>
                    <a:pt x="17068" y="18973"/>
                    <a:pt x="15790" y="19926"/>
                  </a:cubicBezTo>
                  <a:cubicBezTo>
                    <a:pt x="15539" y="20101"/>
                    <a:pt x="15338" y="20377"/>
                    <a:pt x="15088" y="20602"/>
                  </a:cubicBezTo>
                  <a:cubicBezTo>
                    <a:pt x="14612" y="21079"/>
                    <a:pt x="14161" y="21630"/>
                    <a:pt x="13634" y="22031"/>
                  </a:cubicBezTo>
                  <a:cubicBezTo>
                    <a:pt x="12607" y="22833"/>
                    <a:pt x="11729" y="23760"/>
                    <a:pt x="10802" y="24662"/>
                  </a:cubicBezTo>
                  <a:cubicBezTo>
                    <a:pt x="10551" y="24913"/>
                    <a:pt x="10276" y="25189"/>
                    <a:pt x="9975" y="25364"/>
                  </a:cubicBezTo>
                  <a:cubicBezTo>
                    <a:pt x="8572" y="26216"/>
                    <a:pt x="7469" y="27369"/>
                    <a:pt x="6592" y="28748"/>
                  </a:cubicBezTo>
                  <a:cubicBezTo>
                    <a:pt x="6416" y="29023"/>
                    <a:pt x="6216" y="29274"/>
                    <a:pt x="5990" y="29525"/>
                  </a:cubicBezTo>
                  <a:cubicBezTo>
                    <a:pt x="5188" y="30502"/>
                    <a:pt x="4336" y="31480"/>
                    <a:pt x="3509" y="32432"/>
                  </a:cubicBezTo>
                  <a:cubicBezTo>
                    <a:pt x="3358" y="32607"/>
                    <a:pt x="3183" y="32858"/>
                    <a:pt x="2983" y="32933"/>
                  </a:cubicBezTo>
                  <a:cubicBezTo>
                    <a:pt x="2206" y="33184"/>
                    <a:pt x="1880" y="33810"/>
                    <a:pt x="1604" y="34462"/>
                  </a:cubicBezTo>
                  <a:cubicBezTo>
                    <a:pt x="1679" y="34788"/>
                    <a:pt x="1754" y="35114"/>
                    <a:pt x="1830" y="35414"/>
                  </a:cubicBezTo>
                  <a:cubicBezTo>
                    <a:pt x="1905" y="35665"/>
                    <a:pt x="1980" y="35966"/>
                    <a:pt x="2130" y="36191"/>
                  </a:cubicBezTo>
                  <a:cubicBezTo>
                    <a:pt x="2807" y="37369"/>
                    <a:pt x="3484" y="38547"/>
                    <a:pt x="4211" y="39725"/>
                  </a:cubicBezTo>
                  <a:cubicBezTo>
                    <a:pt x="4411" y="40051"/>
                    <a:pt x="4737" y="40302"/>
                    <a:pt x="4962" y="40577"/>
                  </a:cubicBezTo>
                  <a:cubicBezTo>
                    <a:pt x="5539" y="40076"/>
                    <a:pt x="6065" y="39650"/>
                    <a:pt x="6566" y="39174"/>
                  </a:cubicBezTo>
                  <a:cubicBezTo>
                    <a:pt x="6892" y="38873"/>
                    <a:pt x="7193" y="38572"/>
                    <a:pt x="7469" y="38221"/>
                  </a:cubicBezTo>
                  <a:cubicBezTo>
                    <a:pt x="8145" y="37319"/>
                    <a:pt x="8847" y="36442"/>
                    <a:pt x="9699" y="35715"/>
                  </a:cubicBezTo>
                  <a:cubicBezTo>
                    <a:pt x="10652" y="34863"/>
                    <a:pt x="11429" y="33810"/>
                    <a:pt x="12481" y="33059"/>
                  </a:cubicBezTo>
                  <a:cubicBezTo>
                    <a:pt x="12607" y="32958"/>
                    <a:pt x="12707" y="32833"/>
                    <a:pt x="12782" y="32683"/>
                  </a:cubicBezTo>
                  <a:cubicBezTo>
                    <a:pt x="13208" y="32056"/>
                    <a:pt x="13785" y="31530"/>
                    <a:pt x="14386" y="31054"/>
                  </a:cubicBezTo>
                  <a:cubicBezTo>
                    <a:pt x="15990" y="29675"/>
                    <a:pt x="17268" y="28021"/>
                    <a:pt x="18722" y="26492"/>
                  </a:cubicBezTo>
                  <a:cubicBezTo>
                    <a:pt x="19048" y="26166"/>
                    <a:pt x="19399" y="25815"/>
                    <a:pt x="19750" y="25490"/>
                  </a:cubicBezTo>
                  <a:cubicBezTo>
                    <a:pt x="20151" y="25089"/>
                    <a:pt x="20627" y="24763"/>
                    <a:pt x="20953" y="24337"/>
                  </a:cubicBezTo>
                  <a:cubicBezTo>
                    <a:pt x="21579" y="23459"/>
                    <a:pt x="22356" y="22783"/>
                    <a:pt x="23083" y="22031"/>
                  </a:cubicBezTo>
                  <a:cubicBezTo>
                    <a:pt x="23308" y="21805"/>
                    <a:pt x="23534" y="21580"/>
                    <a:pt x="23760" y="21329"/>
                  </a:cubicBezTo>
                  <a:cubicBezTo>
                    <a:pt x="23459" y="20753"/>
                    <a:pt x="23083" y="20277"/>
                    <a:pt x="22657" y="19875"/>
                  </a:cubicBezTo>
                  <a:cubicBezTo>
                    <a:pt x="21780" y="19073"/>
                    <a:pt x="21053" y="18171"/>
                    <a:pt x="20401" y="17194"/>
                  </a:cubicBezTo>
                  <a:cubicBezTo>
                    <a:pt x="20100" y="16768"/>
                    <a:pt x="19750" y="16392"/>
                    <a:pt x="19374" y="15941"/>
                  </a:cubicBezTo>
                  <a:close/>
                  <a:moveTo>
                    <a:pt x="5714" y="41204"/>
                  </a:moveTo>
                  <a:cubicBezTo>
                    <a:pt x="6216" y="42307"/>
                    <a:pt x="6867" y="43209"/>
                    <a:pt x="7870" y="43810"/>
                  </a:cubicBezTo>
                  <a:cubicBezTo>
                    <a:pt x="7945" y="43836"/>
                    <a:pt x="7995" y="43911"/>
                    <a:pt x="8045" y="43986"/>
                  </a:cubicBezTo>
                  <a:cubicBezTo>
                    <a:pt x="8496" y="44763"/>
                    <a:pt x="9374" y="45139"/>
                    <a:pt x="10000" y="45715"/>
                  </a:cubicBezTo>
                  <a:cubicBezTo>
                    <a:pt x="10326" y="46016"/>
                    <a:pt x="10702" y="46242"/>
                    <a:pt x="11003" y="46442"/>
                  </a:cubicBezTo>
                  <a:cubicBezTo>
                    <a:pt x="11805" y="46191"/>
                    <a:pt x="12256" y="45665"/>
                    <a:pt x="12657" y="45114"/>
                  </a:cubicBezTo>
                  <a:cubicBezTo>
                    <a:pt x="13333" y="44211"/>
                    <a:pt x="14035" y="43359"/>
                    <a:pt x="14912" y="42633"/>
                  </a:cubicBezTo>
                  <a:cubicBezTo>
                    <a:pt x="15439" y="42206"/>
                    <a:pt x="15865" y="41655"/>
                    <a:pt x="16316" y="41154"/>
                  </a:cubicBezTo>
                  <a:cubicBezTo>
                    <a:pt x="16717" y="40703"/>
                    <a:pt x="17093" y="40226"/>
                    <a:pt x="17519" y="39800"/>
                  </a:cubicBezTo>
                  <a:cubicBezTo>
                    <a:pt x="18396" y="38898"/>
                    <a:pt x="19198" y="37946"/>
                    <a:pt x="19875" y="36893"/>
                  </a:cubicBezTo>
                  <a:cubicBezTo>
                    <a:pt x="20927" y="35289"/>
                    <a:pt x="22130" y="33861"/>
                    <a:pt x="23509" y="32532"/>
                  </a:cubicBezTo>
                  <a:cubicBezTo>
                    <a:pt x="23935" y="32156"/>
                    <a:pt x="24261" y="31705"/>
                    <a:pt x="24637" y="31279"/>
                  </a:cubicBezTo>
                  <a:cubicBezTo>
                    <a:pt x="25038" y="30778"/>
                    <a:pt x="25439" y="30277"/>
                    <a:pt x="25840" y="29750"/>
                  </a:cubicBezTo>
                  <a:cubicBezTo>
                    <a:pt x="25990" y="29550"/>
                    <a:pt x="26115" y="29274"/>
                    <a:pt x="26216" y="29023"/>
                  </a:cubicBezTo>
                  <a:cubicBezTo>
                    <a:pt x="26391" y="28397"/>
                    <a:pt x="26717" y="27845"/>
                    <a:pt x="27168" y="27394"/>
                  </a:cubicBezTo>
                  <a:cubicBezTo>
                    <a:pt x="27469" y="27069"/>
                    <a:pt x="27770" y="26743"/>
                    <a:pt x="28070" y="26417"/>
                  </a:cubicBezTo>
                  <a:cubicBezTo>
                    <a:pt x="27494" y="25565"/>
                    <a:pt x="26892" y="24813"/>
                    <a:pt x="26166" y="24161"/>
                  </a:cubicBezTo>
                  <a:cubicBezTo>
                    <a:pt x="25414" y="23510"/>
                    <a:pt x="24988" y="22557"/>
                    <a:pt x="24186" y="21956"/>
                  </a:cubicBezTo>
                  <a:cubicBezTo>
                    <a:pt x="24035" y="22056"/>
                    <a:pt x="23935" y="22131"/>
                    <a:pt x="23860" y="22206"/>
                  </a:cubicBezTo>
                  <a:cubicBezTo>
                    <a:pt x="22356" y="23560"/>
                    <a:pt x="21328" y="25364"/>
                    <a:pt x="19649" y="26517"/>
                  </a:cubicBezTo>
                  <a:cubicBezTo>
                    <a:pt x="19624" y="26542"/>
                    <a:pt x="19599" y="26592"/>
                    <a:pt x="19574" y="26617"/>
                  </a:cubicBezTo>
                  <a:cubicBezTo>
                    <a:pt x="18572" y="27745"/>
                    <a:pt x="17594" y="28848"/>
                    <a:pt x="16617" y="29976"/>
                  </a:cubicBezTo>
                  <a:cubicBezTo>
                    <a:pt x="16341" y="30277"/>
                    <a:pt x="16090" y="30577"/>
                    <a:pt x="15790" y="30853"/>
                  </a:cubicBezTo>
                  <a:cubicBezTo>
                    <a:pt x="14812" y="31705"/>
                    <a:pt x="13885" y="32582"/>
                    <a:pt x="13058" y="33585"/>
                  </a:cubicBezTo>
                  <a:cubicBezTo>
                    <a:pt x="12356" y="34462"/>
                    <a:pt x="11504" y="35214"/>
                    <a:pt x="10677" y="35966"/>
                  </a:cubicBezTo>
                  <a:cubicBezTo>
                    <a:pt x="9399" y="37169"/>
                    <a:pt x="8296" y="38447"/>
                    <a:pt x="7318" y="39901"/>
                  </a:cubicBezTo>
                  <a:cubicBezTo>
                    <a:pt x="6967" y="40427"/>
                    <a:pt x="6642" y="40978"/>
                    <a:pt x="5890" y="40978"/>
                  </a:cubicBezTo>
                  <a:cubicBezTo>
                    <a:pt x="5840" y="40978"/>
                    <a:pt x="5790" y="41104"/>
                    <a:pt x="5714" y="41204"/>
                  </a:cubicBezTo>
                  <a:close/>
                  <a:moveTo>
                    <a:pt x="4060" y="1"/>
                  </a:moveTo>
                  <a:cubicBezTo>
                    <a:pt x="4662" y="477"/>
                    <a:pt x="5213" y="903"/>
                    <a:pt x="5739" y="1329"/>
                  </a:cubicBezTo>
                  <a:cubicBezTo>
                    <a:pt x="6266" y="1755"/>
                    <a:pt x="6817" y="2181"/>
                    <a:pt x="7318" y="2632"/>
                  </a:cubicBezTo>
                  <a:cubicBezTo>
                    <a:pt x="8597" y="3760"/>
                    <a:pt x="9875" y="4888"/>
                    <a:pt x="11128" y="5991"/>
                  </a:cubicBezTo>
                  <a:cubicBezTo>
                    <a:pt x="11479" y="6291"/>
                    <a:pt x="11830" y="6567"/>
                    <a:pt x="12105" y="6893"/>
                  </a:cubicBezTo>
                  <a:cubicBezTo>
                    <a:pt x="13058" y="8121"/>
                    <a:pt x="14236" y="9098"/>
                    <a:pt x="15338" y="10176"/>
                  </a:cubicBezTo>
                  <a:cubicBezTo>
                    <a:pt x="15990" y="10778"/>
                    <a:pt x="16592" y="11404"/>
                    <a:pt x="17193" y="12081"/>
                  </a:cubicBezTo>
                  <a:cubicBezTo>
                    <a:pt x="18271" y="13309"/>
                    <a:pt x="19349" y="14587"/>
                    <a:pt x="20401" y="15840"/>
                  </a:cubicBezTo>
                  <a:cubicBezTo>
                    <a:pt x="20627" y="16091"/>
                    <a:pt x="20827" y="16342"/>
                    <a:pt x="21003" y="16592"/>
                  </a:cubicBezTo>
                  <a:cubicBezTo>
                    <a:pt x="21679" y="17620"/>
                    <a:pt x="22506" y="18497"/>
                    <a:pt x="23333" y="19374"/>
                  </a:cubicBezTo>
                  <a:cubicBezTo>
                    <a:pt x="23960" y="20001"/>
                    <a:pt x="24486" y="20728"/>
                    <a:pt x="25013" y="21429"/>
                  </a:cubicBezTo>
                  <a:cubicBezTo>
                    <a:pt x="25714" y="22332"/>
                    <a:pt x="26416" y="23184"/>
                    <a:pt x="27193" y="24011"/>
                  </a:cubicBezTo>
                  <a:cubicBezTo>
                    <a:pt x="27920" y="24763"/>
                    <a:pt x="28572" y="25615"/>
                    <a:pt x="29198" y="26442"/>
                  </a:cubicBezTo>
                  <a:cubicBezTo>
                    <a:pt x="29975" y="27520"/>
                    <a:pt x="30752" y="28597"/>
                    <a:pt x="31479" y="29725"/>
                  </a:cubicBezTo>
                  <a:cubicBezTo>
                    <a:pt x="32557" y="31379"/>
                    <a:pt x="33609" y="33059"/>
                    <a:pt x="34637" y="34738"/>
                  </a:cubicBezTo>
                  <a:cubicBezTo>
                    <a:pt x="34938" y="35214"/>
                    <a:pt x="35188" y="35715"/>
                    <a:pt x="35439" y="36216"/>
                  </a:cubicBezTo>
                  <a:cubicBezTo>
                    <a:pt x="35715" y="36843"/>
                    <a:pt x="36015" y="37470"/>
                    <a:pt x="36441" y="37996"/>
                  </a:cubicBezTo>
                  <a:cubicBezTo>
                    <a:pt x="36642" y="38247"/>
                    <a:pt x="36767" y="38572"/>
                    <a:pt x="36892" y="38848"/>
                  </a:cubicBezTo>
                  <a:cubicBezTo>
                    <a:pt x="37143" y="39324"/>
                    <a:pt x="37319" y="39825"/>
                    <a:pt x="37594" y="40277"/>
                  </a:cubicBezTo>
                  <a:cubicBezTo>
                    <a:pt x="38171" y="41204"/>
                    <a:pt x="38321" y="42307"/>
                    <a:pt x="38772" y="43284"/>
                  </a:cubicBezTo>
                  <a:cubicBezTo>
                    <a:pt x="38872" y="43535"/>
                    <a:pt x="38847" y="43861"/>
                    <a:pt x="38797" y="44111"/>
                  </a:cubicBezTo>
                  <a:cubicBezTo>
                    <a:pt x="38747" y="44287"/>
                    <a:pt x="38547" y="44537"/>
                    <a:pt x="38446" y="44537"/>
                  </a:cubicBezTo>
                  <a:cubicBezTo>
                    <a:pt x="38045" y="44512"/>
                    <a:pt x="37895" y="44788"/>
                    <a:pt x="37669" y="44988"/>
                  </a:cubicBezTo>
                  <a:cubicBezTo>
                    <a:pt x="37118" y="45515"/>
                    <a:pt x="36466" y="45941"/>
                    <a:pt x="35915" y="46442"/>
                  </a:cubicBezTo>
                  <a:cubicBezTo>
                    <a:pt x="34787" y="47470"/>
                    <a:pt x="33384" y="48021"/>
                    <a:pt x="32080" y="48698"/>
                  </a:cubicBezTo>
                  <a:cubicBezTo>
                    <a:pt x="31404" y="49049"/>
                    <a:pt x="30677" y="49324"/>
                    <a:pt x="29975" y="49625"/>
                  </a:cubicBezTo>
                  <a:cubicBezTo>
                    <a:pt x="29800" y="49700"/>
                    <a:pt x="29599" y="49775"/>
                    <a:pt x="29449" y="49901"/>
                  </a:cubicBezTo>
                  <a:cubicBezTo>
                    <a:pt x="28371" y="50628"/>
                    <a:pt x="27168" y="51104"/>
                    <a:pt x="25965" y="51580"/>
                  </a:cubicBezTo>
                  <a:cubicBezTo>
                    <a:pt x="25113" y="51906"/>
                    <a:pt x="24261" y="52282"/>
                    <a:pt x="23409" y="52633"/>
                  </a:cubicBezTo>
                  <a:cubicBezTo>
                    <a:pt x="22907" y="52858"/>
                    <a:pt x="22381" y="52833"/>
                    <a:pt x="21880" y="52633"/>
                  </a:cubicBezTo>
                  <a:cubicBezTo>
                    <a:pt x="20702" y="52131"/>
                    <a:pt x="19499" y="51655"/>
                    <a:pt x="18321" y="51154"/>
                  </a:cubicBezTo>
                  <a:cubicBezTo>
                    <a:pt x="17469" y="50778"/>
                    <a:pt x="16592" y="50452"/>
                    <a:pt x="15865" y="49876"/>
                  </a:cubicBezTo>
                  <a:cubicBezTo>
                    <a:pt x="15739" y="49775"/>
                    <a:pt x="15589" y="49700"/>
                    <a:pt x="15439" y="49650"/>
                  </a:cubicBezTo>
                  <a:cubicBezTo>
                    <a:pt x="13760" y="49149"/>
                    <a:pt x="12331" y="48146"/>
                    <a:pt x="10752" y="47445"/>
                  </a:cubicBezTo>
                  <a:cubicBezTo>
                    <a:pt x="10201" y="47194"/>
                    <a:pt x="9749" y="46768"/>
                    <a:pt x="9298" y="46342"/>
                  </a:cubicBezTo>
                  <a:cubicBezTo>
                    <a:pt x="8672" y="45740"/>
                    <a:pt x="7920" y="45289"/>
                    <a:pt x="7318" y="44612"/>
                  </a:cubicBezTo>
                  <a:cubicBezTo>
                    <a:pt x="6692" y="43886"/>
                    <a:pt x="5865" y="43334"/>
                    <a:pt x="5338" y="42507"/>
                  </a:cubicBezTo>
                  <a:cubicBezTo>
                    <a:pt x="4336" y="42081"/>
                    <a:pt x="4085" y="41003"/>
                    <a:pt x="3509" y="40226"/>
                  </a:cubicBezTo>
                  <a:cubicBezTo>
                    <a:pt x="2707" y="39124"/>
                    <a:pt x="2105" y="37871"/>
                    <a:pt x="1454" y="36668"/>
                  </a:cubicBezTo>
                  <a:cubicBezTo>
                    <a:pt x="1278" y="36367"/>
                    <a:pt x="1178" y="36016"/>
                    <a:pt x="1028" y="35690"/>
                  </a:cubicBezTo>
                  <a:cubicBezTo>
                    <a:pt x="952" y="35515"/>
                    <a:pt x="877" y="35289"/>
                    <a:pt x="752" y="35164"/>
                  </a:cubicBezTo>
                  <a:cubicBezTo>
                    <a:pt x="526" y="34938"/>
                    <a:pt x="526" y="34713"/>
                    <a:pt x="526" y="34412"/>
                  </a:cubicBezTo>
                  <a:cubicBezTo>
                    <a:pt x="526" y="33485"/>
                    <a:pt x="501" y="32582"/>
                    <a:pt x="326" y="31655"/>
                  </a:cubicBezTo>
                  <a:cubicBezTo>
                    <a:pt x="100" y="30352"/>
                    <a:pt x="25" y="29023"/>
                    <a:pt x="25" y="27695"/>
                  </a:cubicBezTo>
                  <a:cubicBezTo>
                    <a:pt x="0" y="21329"/>
                    <a:pt x="25" y="14938"/>
                    <a:pt x="25" y="8572"/>
                  </a:cubicBezTo>
                  <a:cubicBezTo>
                    <a:pt x="50" y="7845"/>
                    <a:pt x="201" y="7144"/>
                    <a:pt x="226" y="6417"/>
                  </a:cubicBezTo>
                  <a:cubicBezTo>
                    <a:pt x="251" y="5765"/>
                    <a:pt x="301" y="5114"/>
                    <a:pt x="201" y="4487"/>
                  </a:cubicBezTo>
                  <a:cubicBezTo>
                    <a:pt x="150" y="4086"/>
                    <a:pt x="150" y="3710"/>
                    <a:pt x="351" y="3334"/>
                  </a:cubicBezTo>
                  <a:cubicBezTo>
                    <a:pt x="451" y="3134"/>
                    <a:pt x="576" y="2908"/>
                    <a:pt x="602" y="2657"/>
                  </a:cubicBezTo>
                  <a:cubicBezTo>
                    <a:pt x="777" y="1855"/>
                    <a:pt x="1253" y="1329"/>
                    <a:pt x="1955" y="928"/>
                  </a:cubicBezTo>
                  <a:cubicBezTo>
                    <a:pt x="2632" y="527"/>
                    <a:pt x="3283" y="151"/>
                    <a:pt x="4060" y="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2"/>
            <p:cNvSpPr/>
            <p:nvPr/>
          </p:nvSpPr>
          <p:spPr>
            <a:xfrm>
              <a:off x="4499594" y="1265597"/>
              <a:ext cx="649897" cy="724156"/>
            </a:xfrm>
            <a:custGeom>
              <a:rect b="b" l="l" r="r" t="t"/>
              <a:pathLst>
                <a:path extrusionOk="0" h="43259" w="38823">
                  <a:moveTo>
                    <a:pt x="1254" y="1630"/>
                  </a:moveTo>
                  <a:cubicBezTo>
                    <a:pt x="1504" y="2181"/>
                    <a:pt x="1855" y="2432"/>
                    <a:pt x="2231" y="2682"/>
                  </a:cubicBezTo>
                  <a:cubicBezTo>
                    <a:pt x="2532" y="2883"/>
                    <a:pt x="2858" y="3033"/>
                    <a:pt x="3133" y="3284"/>
                  </a:cubicBezTo>
                  <a:cubicBezTo>
                    <a:pt x="4537" y="4612"/>
                    <a:pt x="6191" y="5615"/>
                    <a:pt x="7720" y="6818"/>
                  </a:cubicBezTo>
                  <a:cubicBezTo>
                    <a:pt x="8046" y="7068"/>
                    <a:pt x="8396" y="7294"/>
                    <a:pt x="8672" y="7570"/>
                  </a:cubicBezTo>
                  <a:cubicBezTo>
                    <a:pt x="9825" y="8747"/>
                    <a:pt x="10953" y="9950"/>
                    <a:pt x="12106" y="11153"/>
                  </a:cubicBezTo>
                  <a:cubicBezTo>
                    <a:pt x="12381" y="11429"/>
                    <a:pt x="12657" y="11755"/>
                    <a:pt x="12958" y="11981"/>
                  </a:cubicBezTo>
                  <a:cubicBezTo>
                    <a:pt x="13785" y="12582"/>
                    <a:pt x="14462" y="13334"/>
                    <a:pt x="15138" y="14086"/>
                  </a:cubicBezTo>
                  <a:cubicBezTo>
                    <a:pt x="16818" y="15890"/>
                    <a:pt x="18497" y="17670"/>
                    <a:pt x="20176" y="19474"/>
                  </a:cubicBezTo>
                  <a:cubicBezTo>
                    <a:pt x="20452" y="19775"/>
                    <a:pt x="20752" y="20051"/>
                    <a:pt x="20978" y="20377"/>
                  </a:cubicBezTo>
                  <a:cubicBezTo>
                    <a:pt x="22457" y="22532"/>
                    <a:pt x="24286" y="24437"/>
                    <a:pt x="25489" y="26793"/>
                  </a:cubicBezTo>
                  <a:cubicBezTo>
                    <a:pt x="25539" y="26893"/>
                    <a:pt x="25640" y="26993"/>
                    <a:pt x="25715" y="27068"/>
                  </a:cubicBezTo>
                  <a:cubicBezTo>
                    <a:pt x="26667" y="28046"/>
                    <a:pt x="27244" y="29249"/>
                    <a:pt x="27845" y="30427"/>
                  </a:cubicBezTo>
                  <a:cubicBezTo>
                    <a:pt x="28372" y="31454"/>
                    <a:pt x="28998" y="32432"/>
                    <a:pt x="29625" y="33409"/>
                  </a:cubicBezTo>
                  <a:cubicBezTo>
                    <a:pt x="30402" y="34587"/>
                    <a:pt x="31128" y="35790"/>
                    <a:pt x="31805" y="37018"/>
                  </a:cubicBezTo>
                  <a:cubicBezTo>
                    <a:pt x="32281" y="37895"/>
                    <a:pt x="32582" y="38873"/>
                    <a:pt x="33033" y="39750"/>
                  </a:cubicBezTo>
                  <a:cubicBezTo>
                    <a:pt x="33359" y="40377"/>
                    <a:pt x="33610" y="41003"/>
                    <a:pt x="33735" y="41680"/>
                  </a:cubicBezTo>
                  <a:cubicBezTo>
                    <a:pt x="33785" y="41855"/>
                    <a:pt x="33910" y="42006"/>
                    <a:pt x="34036" y="42256"/>
                  </a:cubicBezTo>
                  <a:cubicBezTo>
                    <a:pt x="34236" y="42081"/>
                    <a:pt x="34437" y="42006"/>
                    <a:pt x="34537" y="41855"/>
                  </a:cubicBezTo>
                  <a:cubicBezTo>
                    <a:pt x="34737" y="41555"/>
                    <a:pt x="34913" y="41229"/>
                    <a:pt x="35088" y="40903"/>
                  </a:cubicBezTo>
                  <a:cubicBezTo>
                    <a:pt x="35765" y="39600"/>
                    <a:pt x="36818" y="38497"/>
                    <a:pt x="37068" y="36968"/>
                  </a:cubicBezTo>
                  <a:cubicBezTo>
                    <a:pt x="37494" y="36317"/>
                    <a:pt x="37469" y="35590"/>
                    <a:pt x="37469" y="34863"/>
                  </a:cubicBezTo>
                  <a:cubicBezTo>
                    <a:pt x="37469" y="34612"/>
                    <a:pt x="37519" y="34387"/>
                    <a:pt x="37544" y="34136"/>
                  </a:cubicBezTo>
                  <a:cubicBezTo>
                    <a:pt x="37595" y="33660"/>
                    <a:pt x="37670" y="33184"/>
                    <a:pt x="37720" y="32707"/>
                  </a:cubicBezTo>
                  <a:cubicBezTo>
                    <a:pt x="37770" y="32357"/>
                    <a:pt x="37820" y="31981"/>
                    <a:pt x="37870" y="31630"/>
                  </a:cubicBezTo>
                  <a:cubicBezTo>
                    <a:pt x="37920" y="31154"/>
                    <a:pt x="37996" y="30677"/>
                    <a:pt x="37996" y="30201"/>
                  </a:cubicBezTo>
                  <a:cubicBezTo>
                    <a:pt x="38021" y="23610"/>
                    <a:pt x="38021" y="17043"/>
                    <a:pt x="38046" y="10477"/>
                  </a:cubicBezTo>
                  <a:cubicBezTo>
                    <a:pt x="38046" y="10151"/>
                    <a:pt x="38071" y="9800"/>
                    <a:pt x="37996" y="9499"/>
                  </a:cubicBezTo>
                  <a:cubicBezTo>
                    <a:pt x="37795" y="8497"/>
                    <a:pt x="37745" y="7494"/>
                    <a:pt x="37845" y="6492"/>
                  </a:cubicBezTo>
                  <a:cubicBezTo>
                    <a:pt x="37971" y="5189"/>
                    <a:pt x="36943" y="3434"/>
                    <a:pt x="35264" y="2958"/>
                  </a:cubicBezTo>
                  <a:cubicBezTo>
                    <a:pt x="34712" y="2783"/>
                    <a:pt x="34186" y="2582"/>
                    <a:pt x="33660" y="2407"/>
                  </a:cubicBezTo>
                  <a:cubicBezTo>
                    <a:pt x="33083" y="2206"/>
                    <a:pt x="32507" y="2006"/>
                    <a:pt x="31930" y="1830"/>
                  </a:cubicBezTo>
                  <a:cubicBezTo>
                    <a:pt x="29700" y="1153"/>
                    <a:pt x="27369" y="878"/>
                    <a:pt x="25063" y="602"/>
                  </a:cubicBezTo>
                  <a:cubicBezTo>
                    <a:pt x="23835" y="452"/>
                    <a:pt x="22557" y="552"/>
                    <a:pt x="21329" y="577"/>
                  </a:cubicBezTo>
                  <a:cubicBezTo>
                    <a:pt x="20677" y="602"/>
                    <a:pt x="20051" y="752"/>
                    <a:pt x="19399" y="752"/>
                  </a:cubicBezTo>
                  <a:cubicBezTo>
                    <a:pt x="16692" y="778"/>
                    <a:pt x="13985" y="778"/>
                    <a:pt x="11279" y="752"/>
                  </a:cubicBezTo>
                  <a:cubicBezTo>
                    <a:pt x="10602" y="752"/>
                    <a:pt x="9925" y="677"/>
                    <a:pt x="9249" y="602"/>
                  </a:cubicBezTo>
                  <a:cubicBezTo>
                    <a:pt x="8396" y="527"/>
                    <a:pt x="7544" y="477"/>
                    <a:pt x="6717" y="652"/>
                  </a:cubicBezTo>
                  <a:cubicBezTo>
                    <a:pt x="5965" y="778"/>
                    <a:pt x="5213" y="978"/>
                    <a:pt x="4437" y="1003"/>
                  </a:cubicBezTo>
                  <a:cubicBezTo>
                    <a:pt x="3384" y="1028"/>
                    <a:pt x="2406" y="1354"/>
                    <a:pt x="1254" y="1630"/>
                  </a:cubicBezTo>
                  <a:close/>
                  <a:moveTo>
                    <a:pt x="33835" y="43134"/>
                  </a:moveTo>
                  <a:cubicBezTo>
                    <a:pt x="33284" y="41755"/>
                    <a:pt x="32206" y="40602"/>
                    <a:pt x="31630" y="39174"/>
                  </a:cubicBezTo>
                  <a:cubicBezTo>
                    <a:pt x="31404" y="38622"/>
                    <a:pt x="31204" y="38046"/>
                    <a:pt x="30928" y="37520"/>
                  </a:cubicBezTo>
                  <a:cubicBezTo>
                    <a:pt x="30251" y="36342"/>
                    <a:pt x="29575" y="35139"/>
                    <a:pt x="28823" y="34011"/>
                  </a:cubicBezTo>
                  <a:cubicBezTo>
                    <a:pt x="28096" y="32908"/>
                    <a:pt x="27369" y="31805"/>
                    <a:pt x="26793" y="30602"/>
                  </a:cubicBezTo>
                  <a:cubicBezTo>
                    <a:pt x="26291" y="29550"/>
                    <a:pt x="25740" y="28522"/>
                    <a:pt x="24913" y="27670"/>
                  </a:cubicBezTo>
                  <a:cubicBezTo>
                    <a:pt x="24788" y="27570"/>
                    <a:pt x="24687" y="27419"/>
                    <a:pt x="24612" y="27294"/>
                  </a:cubicBezTo>
                  <a:cubicBezTo>
                    <a:pt x="23710" y="25514"/>
                    <a:pt x="22407" y="24036"/>
                    <a:pt x="21254" y="22407"/>
                  </a:cubicBezTo>
                  <a:cubicBezTo>
                    <a:pt x="20326" y="21078"/>
                    <a:pt x="19224" y="19925"/>
                    <a:pt x="18096" y="18748"/>
                  </a:cubicBezTo>
                  <a:cubicBezTo>
                    <a:pt x="16818" y="17419"/>
                    <a:pt x="15640" y="15966"/>
                    <a:pt x="14386" y="14612"/>
                  </a:cubicBezTo>
                  <a:cubicBezTo>
                    <a:pt x="13785" y="13961"/>
                    <a:pt x="13133" y="13359"/>
                    <a:pt x="12507" y="12732"/>
                  </a:cubicBezTo>
                  <a:cubicBezTo>
                    <a:pt x="12181" y="12432"/>
                    <a:pt x="11855" y="12131"/>
                    <a:pt x="11554" y="11805"/>
                  </a:cubicBezTo>
                  <a:cubicBezTo>
                    <a:pt x="10477" y="10677"/>
                    <a:pt x="9399" y="9524"/>
                    <a:pt x="8321" y="8372"/>
                  </a:cubicBezTo>
                  <a:cubicBezTo>
                    <a:pt x="8046" y="8096"/>
                    <a:pt x="7720" y="7820"/>
                    <a:pt x="7419" y="7570"/>
                  </a:cubicBezTo>
                  <a:cubicBezTo>
                    <a:pt x="5740" y="6266"/>
                    <a:pt x="4010" y="5013"/>
                    <a:pt x="2381" y="3585"/>
                  </a:cubicBezTo>
                  <a:cubicBezTo>
                    <a:pt x="1780" y="3083"/>
                    <a:pt x="1153" y="2557"/>
                    <a:pt x="527" y="2081"/>
                  </a:cubicBezTo>
                  <a:cubicBezTo>
                    <a:pt x="452" y="2031"/>
                    <a:pt x="376" y="1981"/>
                    <a:pt x="326" y="1930"/>
                  </a:cubicBezTo>
                  <a:cubicBezTo>
                    <a:pt x="0" y="1655"/>
                    <a:pt x="76" y="1204"/>
                    <a:pt x="452" y="1078"/>
                  </a:cubicBezTo>
                  <a:cubicBezTo>
                    <a:pt x="577" y="1028"/>
                    <a:pt x="677" y="1003"/>
                    <a:pt x="802" y="978"/>
                  </a:cubicBezTo>
                  <a:cubicBezTo>
                    <a:pt x="1203" y="903"/>
                    <a:pt x="1604" y="878"/>
                    <a:pt x="2005" y="778"/>
                  </a:cubicBezTo>
                  <a:cubicBezTo>
                    <a:pt x="3885" y="301"/>
                    <a:pt x="5815" y="251"/>
                    <a:pt x="7745" y="151"/>
                  </a:cubicBezTo>
                  <a:cubicBezTo>
                    <a:pt x="8948" y="51"/>
                    <a:pt x="10176" y="1"/>
                    <a:pt x="11379" y="1"/>
                  </a:cubicBezTo>
                  <a:cubicBezTo>
                    <a:pt x="15264" y="1"/>
                    <a:pt x="19123" y="1"/>
                    <a:pt x="23008" y="51"/>
                  </a:cubicBezTo>
                  <a:cubicBezTo>
                    <a:pt x="24562" y="76"/>
                    <a:pt x="26141" y="201"/>
                    <a:pt x="27720" y="276"/>
                  </a:cubicBezTo>
                  <a:cubicBezTo>
                    <a:pt x="27745" y="276"/>
                    <a:pt x="27795" y="276"/>
                    <a:pt x="27845" y="301"/>
                  </a:cubicBezTo>
                  <a:cubicBezTo>
                    <a:pt x="30477" y="828"/>
                    <a:pt x="33158" y="1179"/>
                    <a:pt x="35640" y="2331"/>
                  </a:cubicBezTo>
                  <a:cubicBezTo>
                    <a:pt x="36266" y="2632"/>
                    <a:pt x="36843" y="3008"/>
                    <a:pt x="37419" y="3359"/>
                  </a:cubicBezTo>
                  <a:cubicBezTo>
                    <a:pt x="37519" y="3409"/>
                    <a:pt x="37620" y="3509"/>
                    <a:pt x="37670" y="3635"/>
                  </a:cubicBezTo>
                  <a:cubicBezTo>
                    <a:pt x="38146" y="4587"/>
                    <a:pt x="38722" y="5489"/>
                    <a:pt x="38572" y="6667"/>
                  </a:cubicBezTo>
                  <a:cubicBezTo>
                    <a:pt x="38497" y="7369"/>
                    <a:pt x="38597" y="8121"/>
                    <a:pt x="38647" y="8823"/>
                  </a:cubicBezTo>
                  <a:cubicBezTo>
                    <a:pt x="38672" y="9399"/>
                    <a:pt x="38798" y="9950"/>
                    <a:pt x="38798" y="10502"/>
                  </a:cubicBezTo>
                  <a:cubicBezTo>
                    <a:pt x="38798" y="17118"/>
                    <a:pt x="38823" y="23760"/>
                    <a:pt x="38798" y="30377"/>
                  </a:cubicBezTo>
                  <a:cubicBezTo>
                    <a:pt x="38798" y="30803"/>
                    <a:pt x="38722" y="31254"/>
                    <a:pt x="38672" y="31680"/>
                  </a:cubicBezTo>
                  <a:cubicBezTo>
                    <a:pt x="38622" y="32056"/>
                    <a:pt x="38597" y="32407"/>
                    <a:pt x="38572" y="32758"/>
                  </a:cubicBezTo>
                  <a:cubicBezTo>
                    <a:pt x="38497" y="33234"/>
                    <a:pt x="38447" y="33710"/>
                    <a:pt x="38372" y="34186"/>
                  </a:cubicBezTo>
                  <a:cubicBezTo>
                    <a:pt x="38346" y="34387"/>
                    <a:pt x="38296" y="34587"/>
                    <a:pt x="38321" y="34788"/>
                  </a:cubicBezTo>
                  <a:cubicBezTo>
                    <a:pt x="38397" y="36692"/>
                    <a:pt x="37670" y="38322"/>
                    <a:pt x="36692" y="39875"/>
                  </a:cubicBezTo>
                  <a:cubicBezTo>
                    <a:pt x="36266" y="40552"/>
                    <a:pt x="35890" y="41279"/>
                    <a:pt x="35489" y="41956"/>
                  </a:cubicBezTo>
                  <a:cubicBezTo>
                    <a:pt x="35264" y="42307"/>
                    <a:pt x="35013" y="42607"/>
                    <a:pt x="34763" y="42933"/>
                  </a:cubicBezTo>
                  <a:cubicBezTo>
                    <a:pt x="34537" y="43234"/>
                    <a:pt x="34236" y="43259"/>
                    <a:pt x="33835" y="4313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2"/>
            <p:cNvSpPr/>
            <p:nvPr/>
          </p:nvSpPr>
          <p:spPr>
            <a:xfrm>
              <a:off x="5052194" y="2044774"/>
              <a:ext cx="28960" cy="24340"/>
            </a:xfrm>
            <a:custGeom>
              <a:rect b="b" l="l" r="r" t="t"/>
              <a:pathLst>
                <a:path extrusionOk="0" h="1454" w="1730">
                  <a:moveTo>
                    <a:pt x="25" y="1454"/>
                  </a:moveTo>
                  <a:cubicBezTo>
                    <a:pt x="25" y="577"/>
                    <a:pt x="752" y="326"/>
                    <a:pt x="1379" y="50"/>
                  </a:cubicBezTo>
                  <a:cubicBezTo>
                    <a:pt x="1454" y="0"/>
                    <a:pt x="1679" y="176"/>
                    <a:pt x="1704" y="276"/>
                  </a:cubicBezTo>
                  <a:cubicBezTo>
                    <a:pt x="1729" y="376"/>
                    <a:pt x="1629" y="627"/>
                    <a:pt x="1554" y="652"/>
                  </a:cubicBezTo>
                  <a:cubicBezTo>
                    <a:pt x="927" y="727"/>
                    <a:pt x="451" y="1028"/>
                    <a:pt x="0" y="1429"/>
                  </a:cubicBezTo>
                  <a:lnTo>
                    <a:pt x="25" y="1454"/>
                  </a:ln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2"/>
            <p:cNvSpPr/>
            <p:nvPr/>
          </p:nvSpPr>
          <p:spPr>
            <a:xfrm>
              <a:off x="5160443" y="1323087"/>
              <a:ext cx="14279" cy="26031"/>
            </a:xfrm>
            <a:custGeom>
              <a:rect b="b" l="l" r="r" t="t"/>
              <a:pathLst>
                <a:path extrusionOk="0" h="1555" w="853">
                  <a:moveTo>
                    <a:pt x="852" y="1554"/>
                  </a:moveTo>
                  <a:cubicBezTo>
                    <a:pt x="376" y="1429"/>
                    <a:pt x="326" y="1153"/>
                    <a:pt x="276" y="877"/>
                  </a:cubicBezTo>
                  <a:cubicBezTo>
                    <a:pt x="226" y="627"/>
                    <a:pt x="101" y="426"/>
                    <a:pt x="0" y="201"/>
                  </a:cubicBezTo>
                  <a:cubicBezTo>
                    <a:pt x="226" y="0"/>
                    <a:pt x="376" y="226"/>
                    <a:pt x="477" y="326"/>
                  </a:cubicBezTo>
                  <a:cubicBezTo>
                    <a:pt x="727" y="652"/>
                    <a:pt x="827" y="1028"/>
                    <a:pt x="852" y="1554"/>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5172196" y="1438468"/>
              <a:ext cx="6311" cy="18481"/>
            </a:xfrm>
            <a:custGeom>
              <a:rect b="b" l="l" r="r" t="t"/>
              <a:pathLst>
                <a:path extrusionOk="0" h="1104" w="377">
                  <a:moveTo>
                    <a:pt x="251" y="1103"/>
                  </a:moveTo>
                  <a:cubicBezTo>
                    <a:pt x="150" y="677"/>
                    <a:pt x="75" y="351"/>
                    <a:pt x="0" y="0"/>
                  </a:cubicBezTo>
                  <a:cubicBezTo>
                    <a:pt x="376" y="251"/>
                    <a:pt x="376" y="251"/>
                    <a:pt x="251" y="1103"/>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p:nvPr/>
          </p:nvSpPr>
          <p:spPr>
            <a:xfrm>
              <a:off x="5117217" y="1271054"/>
              <a:ext cx="6729" cy="9659"/>
            </a:xfrm>
            <a:custGeom>
              <a:rect b="b" l="l" r="r" t="t"/>
              <a:pathLst>
                <a:path extrusionOk="0" h="577" w="402">
                  <a:moveTo>
                    <a:pt x="126" y="577"/>
                  </a:moveTo>
                  <a:cubicBezTo>
                    <a:pt x="76" y="502"/>
                    <a:pt x="1" y="426"/>
                    <a:pt x="26" y="376"/>
                  </a:cubicBezTo>
                  <a:cubicBezTo>
                    <a:pt x="51" y="251"/>
                    <a:pt x="126" y="126"/>
                    <a:pt x="176" y="0"/>
                  </a:cubicBezTo>
                  <a:cubicBezTo>
                    <a:pt x="251" y="50"/>
                    <a:pt x="402" y="126"/>
                    <a:pt x="402" y="176"/>
                  </a:cubicBezTo>
                  <a:cubicBezTo>
                    <a:pt x="402" y="301"/>
                    <a:pt x="302" y="426"/>
                    <a:pt x="226" y="552"/>
                  </a:cubicBezTo>
                  <a:cubicBezTo>
                    <a:pt x="226" y="577"/>
                    <a:pt x="151" y="577"/>
                    <a:pt x="126" y="577"/>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2"/>
            <p:cNvSpPr/>
            <p:nvPr/>
          </p:nvSpPr>
          <p:spPr>
            <a:xfrm>
              <a:off x="5104209" y="2021687"/>
              <a:ext cx="15551" cy="7566"/>
            </a:xfrm>
            <a:custGeom>
              <a:rect b="b" l="l" r="r" t="t"/>
              <a:pathLst>
                <a:path extrusionOk="0" h="452" w="929">
                  <a:moveTo>
                    <a:pt x="928" y="176"/>
                  </a:moveTo>
                  <a:cubicBezTo>
                    <a:pt x="527" y="352"/>
                    <a:pt x="402" y="427"/>
                    <a:pt x="277" y="452"/>
                  </a:cubicBezTo>
                  <a:cubicBezTo>
                    <a:pt x="76" y="452"/>
                    <a:pt x="1" y="276"/>
                    <a:pt x="76" y="151"/>
                  </a:cubicBezTo>
                  <a:cubicBezTo>
                    <a:pt x="126" y="51"/>
                    <a:pt x="327" y="1"/>
                    <a:pt x="452" y="1"/>
                  </a:cubicBezTo>
                  <a:cubicBezTo>
                    <a:pt x="552" y="1"/>
                    <a:pt x="653" y="76"/>
                    <a:pt x="928" y="176"/>
                  </a:cubicBez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2"/>
            <p:cNvSpPr/>
            <p:nvPr/>
          </p:nvSpPr>
          <p:spPr>
            <a:xfrm>
              <a:off x="5049247" y="2068680"/>
              <a:ext cx="3381" cy="4218"/>
            </a:xfrm>
            <a:custGeom>
              <a:rect b="b" l="l" r="r" t="t"/>
              <a:pathLst>
                <a:path extrusionOk="0" h="252" w="202">
                  <a:moveTo>
                    <a:pt x="176" y="1"/>
                  </a:moveTo>
                  <a:cubicBezTo>
                    <a:pt x="151" y="101"/>
                    <a:pt x="101" y="176"/>
                    <a:pt x="76" y="251"/>
                  </a:cubicBezTo>
                  <a:cubicBezTo>
                    <a:pt x="51" y="226"/>
                    <a:pt x="26" y="201"/>
                    <a:pt x="1" y="176"/>
                  </a:cubicBezTo>
                  <a:cubicBezTo>
                    <a:pt x="76" y="126"/>
                    <a:pt x="126" y="76"/>
                    <a:pt x="201" y="26"/>
                  </a:cubicBezTo>
                  <a:cubicBezTo>
                    <a:pt x="201" y="26"/>
                    <a:pt x="176" y="1"/>
                    <a:pt x="176" y="1"/>
                  </a:cubicBez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2"/>
            <p:cNvSpPr/>
            <p:nvPr/>
          </p:nvSpPr>
          <p:spPr>
            <a:xfrm>
              <a:off x="5101698" y="1262667"/>
              <a:ext cx="2946" cy="4620"/>
            </a:xfrm>
            <a:custGeom>
              <a:rect b="b" l="l" r="r" t="t"/>
              <a:pathLst>
                <a:path extrusionOk="0" h="276" w="176">
                  <a:moveTo>
                    <a:pt x="176" y="201"/>
                  </a:moveTo>
                  <a:cubicBezTo>
                    <a:pt x="126" y="226"/>
                    <a:pt x="76" y="251"/>
                    <a:pt x="26" y="276"/>
                  </a:cubicBezTo>
                  <a:cubicBezTo>
                    <a:pt x="26" y="201"/>
                    <a:pt x="1" y="125"/>
                    <a:pt x="26" y="50"/>
                  </a:cubicBezTo>
                  <a:cubicBezTo>
                    <a:pt x="26" y="50"/>
                    <a:pt x="76" y="25"/>
                    <a:pt x="101" y="0"/>
                  </a:cubicBezTo>
                  <a:cubicBezTo>
                    <a:pt x="126" y="75"/>
                    <a:pt x="151" y="125"/>
                    <a:pt x="176" y="201"/>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2"/>
            <p:cNvSpPr/>
            <p:nvPr/>
          </p:nvSpPr>
          <p:spPr>
            <a:xfrm>
              <a:off x="5153311" y="1961686"/>
              <a:ext cx="1272" cy="854"/>
            </a:xfrm>
            <a:custGeom>
              <a:rect b="b" l="l" r="r" t="t"/>
              <a:pathLst>
                <a:path extrusionOk="0" h="51" w="76">
                  <a:moveTo>
                    <a:pt x="25" y="51"/>
                  </a:moveTo>
                  <a:cubicBezTo>
                    <a:pt x="50" y="51"/>
                    <a:pt x="50" y="26"/>
                    <a:pt x="75" y="1"/>
                  </a:cubicBezTo>
                  <a:cubicBezTo>
                    <a:pt x="50" y="26"/>
                    <a:pt x="25" y="26"/>
                    <a:pt x="0" y="26"/>
                  </a:cubicBezTo>
                  <a:lnTo>
                    <a:pt x="25" y="51"/>
                  </a:lnTo>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2"/>
            <p:cNvSpPr/>
            <p:nvPr/>
          </p:nvSpPr>
          <p:spPr>
            <a:xfrm>
              <a:off x="5152474" y="1962105"/>
              <a:ext cx="1272" cy="2963"/>
            </a:xfrm>
            <a:custGeom>
              <a:rect b="b" l="l" r="r" t="t"/>
              <a:pathLst>
                <a:path extrusionOk="0" h="177" w="76">
                  <a:moveTo>
                    <a:pt x="50" y="1"/>
                  </a:moveTo>
                  <a:cubicBezTo>
                    <a:pt x="50" y="51"/>
                    <a:pt x="25" y="126"/>
                    <a:pt x="0" y="176"/>
                  </a:cubicBezTo>
                  <a:cubicBezTo>
                    <a:pt x="25" y="176"/>
                    <a:pt x="50" y="151"/>
                    <a:pt x="50" y="126"/>
                  </a:cubicBezTo>
                  <a:cubicBezTo>
                    <a:pt x="75" y="101"/>
                    <a:pt x="75" y="51"/>
                    <a:pt x="75" y="26"/>
                  </a:cubicBezTo>
                  <a:cubicBezTo>
                    <a:pt x="75" y="26"/>
                    <a:pt x="50" y="1"/>
                    <a:pt x="50" y="1"/>
                  </a:cubicBezTo>
                  <a:close/>
                </a:path>
              </a:pathLst>
            </a:custGeom>
            <a:solidFill>
              <a:srgbClr val="3023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2"/>
            <p:cNvSpPr/>
            <p:nvPr/>
          </p:nvSpPr>
          <p:spPr>
            <a:xfrm>
              <a:off x="4844500" y="1352451"/>
              <a:ext cx="200562" cy="212313"/>
            </a:xfrm>
            <a:custGeom>
              <a:rect b="b" l="l" r="r" t="t"/>
              <a:pathLst>
                <a:path extrusionOk="0" h="12683" w="11981">
                  <a:moveTo>
                    <a:pt x="2180" y="8121"/>
                  </a:moveTo>
                  <a:cubicBezTo>
                    <a:pt x="2657" y="8021"/>
                    <a:pt x="3033" y="7795"/>
                    <a:pt x="3409" y="7544"/>
                  </a:cubicBezTo>
                  <a:cubicBezTo>
                    <a:pt x="3684" y="7394"/>
                    <a:pt x="3960" y="7194"/>
                    <a:pt x="4236" y="7068"/>
                  </a:cubicBezTo>
                  <a:cubicBezTo>
                    <a:pt x="4411" y="6993"/>
                    <a:pt x="4612" y="7018"/>
                    <a:pt x="4837" y="6993"/>
                  </a:cubicBezTo>
                  <a:cubicBezTo>
                    <a:pt x="5138" y="8497"/>
                    <a:pt x="4561" y="9900"/>
                    <a:pt x="4536" y="11329"/>
                  </a:cubicBezTo>
                  <a:cubicBezTo>
                    <a:pt x="5539" y="11780"/>
                    <a:pt x="5940" y="11830"/>
                    <a:pt x="7820" y="11705"/>
                  </a:cubicBezTo>
                  <a:cubicBezTo>
                    <a:pt x="7995" y="11705"/>
                    <a:pt x="8171" y="11580"/>
                    <a:pt x="8321" y="11529"/>
                  </a:cubicBezTo>
                  <a:cubicBezTo>
                    <a:pt x="7519" y="9524"/>
                    <a:pt x="7419" y="8647"/>
                    <a:pt x="7945" y="7795"/>
                  </a:cubicBezTo>
                  <a:cubicBezTo>
                    <a:pt x="8321" y="7695"/>
                    <a:pt x="8647" y="7720"/>
                    <a:pt x="8973" y="7920"/>
                  </a:cubicBezTo>
                  <a:cubicBezTo>
                    <a:pt x="9424" y="8196"/>
                    <a:pt x="9900" y="8447"/>
                    <a:pt x="10351" y="8697"/>
                  </a:cubicBezTo>
                  <a:cubicBezTo>
                    <a:pt x="10602" y="8848"/>
                    <a:pt x="10877" y="8923"/>
                    <a:pt x="11128" y="8697"/>
                  </a:cubicBezTo>
                  <a:cubicBezTo>
                    <a:pt x="11303" y="7444"/>
                    <a:pt x="11278" y="5489"/>
                    <a:pt x="11053" y="4612"/>
                  </a:cubicBezTo>
                  <a:cubicBezTo>
                    <a:pt x="10852" y="4687"/>
                    <a:pt x="10702" y="4762"/>
                    <a:pt x="10501" y="4838"/>
                  </a:cubicBezTo>
                  <a:cubicBezTo>
                    <a:pt x="9975" y="5013"/>
                    <a:pt x="9449" y="5189"/>
                    <a:pt x="8897" y="5314"/>
                  </a:cubicBezTo>
                  <a:cubicBezTo>
                    <a:pt x="8597" y="5389"/>
                    <a:pt x="8246" y="5389"/>
                    <a:pt x="8020" y="5088"/>
                  </a:cubicBezTo>
                  <a:cubicBezTo>
                    <a:pt x="8045" y="4762"/>
                    <a:pt x="8095" y="4437"/>
                    <a:pt x="8070" y="4111"/>
                  </a:cubicBezTo>
                  <a:cubicBezTo>
                    <a:pt x="8020" y="3434"/>
                    <a:pt x="8221" y="2858"/>
                    <a:pt x="8647" y="2331"/>
                  </a:cubicBezTo>
                  <a:cubicBezTo>
                    <a:pt x="8872" y="2006"/>
                    <a:pt x="9123" y="1680"/>
                    <a:pt x="9148" y="1204"/>
                  </a:cubicBezTo>
                  <a:cubicBezTo>
                    <a:pt x="8747" y="1053"/>
                    <a:pt x="8321" y="828"/>
                    <a:pt x="7895" y="803"/>
                  </a:cubicBezTo>
                  <a:cubicBezTo>
                    <a:pt x="6993" y="702"/>
                    <a:pt x="6065" y="702"/>
                    <a:pt x="5138" y="677"/>
                  </a:cubicBezTo>
                  <a:cubicBezTo>
                    <a:pt x="4787" y="677"/>
                    <a:pt x="4436" y="627"/>
                    <a:pt x="4035" y="778"/>
                  </a:cubicBezTo>
                  <a:cubicBezTo>
                    <a:pt x="4812" y="2131"/>
                    <a:pt x="5464" y="3434"/>
                    <a:pt x="5338" y="5038"/>
                  </a:cubicBezTo>
                  <a:cubicBezTo>
                    <a:pt x="4612" y="5088"/>
                    <a:pt x="3935" y="5138"/>
                    <a:pt x="3258" y="5189"/>
                  </a:cubicBezTo>
                  <a:cubicBezTo>
                    <a:pt x="2582" y="5239"/>
                    <a:pt x="1980" y="4737"/>
                    <a:pt x="1228" y="4938"/>
                  </a:cubicBezTo>
                  <a:cubicBezTo>
                    <a:pt x="1679" y="5991"/>
                    <a:pt x="1704" y="7093"/>
                    <a:pt x="2180" y="8121"/>
                  </a:cubicBezTo>
                  <a:close/>
                  <a:moveTo>
                    <a:pt x="8471" y="8597"/>
                  </a:moveTo>
                  <a:cubicBezTo>
                    <a:pt x="8221" y="8973"/>
                    <a:pt x="8296" y="9224"/>
                    <a:pt x="8521" y="9524"/>
                  </a:cubicBezTo>
                  <a:cubicBezTo>
                    <a:pt x="9073" y="10226"/>
                    <a:pt x="9198" y="11053"/>
                    <a:pt x="9098" y="11905"/>
                  </a:cubicBezTo>
                  <a:cubicBezTo>
                    <a:pt x="9048" y="12256"/>
                    <a:pt x="8872" y="12457"/>
                    <a:pt x="8572" y="12457"/>
                  </a:cubicBezTo>
                  <a:cubicBezTo>
                    <a:pt x="7193" y="12457"/>
                    <a:pt x="5815" y="12682"/>
                    <a:pt x="4486" y="12231"/>
                  </a:cubicBezTo>
                  <a:cubicBezTo>
                    <a:pt x="4060" y="12106"/>
                    <a:pt x="3684" y="11905"/>
                    <a:pt x="3208" y="11730"/>
                  </a:cubicBezTo>
                  <a:cubicBezTo>
                    <a:pt x="3258" y="11454"/>
                    <a:pt x="3233" y="11204"/>
                    <a:pt x="3358" y="11003"/>
                  </a:cubicBezTo>
                  <a:cubicBezTo>
                    <a:pt x="3709" y="10377"/>
                    <a:pt x="4035" y="9750"/>
                    <a:pt x="3985" y="8973"/>
                  </a:cubicBezTo>
                  <a:cubicBezTo>
                    <a:pt x="3985" y="8747"/>
                    <a:pt x="4085" y="8522"/>
                    <a:pt x="4186" y="8196"/>
                  </a:cubicBezTo>
                  <a:cubicBezTo>
                    <a:pt x="3384" y="8497"/>
                    <a:pt x="2732" y="8773"/>
                    <a:pt x="2206" y="9299"/>
                  </a:cubicBezTo>
                  <a:cubicBezTo>
                    <a:pt x="2030" y="9449"/>
                    <a:pt x="1805" y="9650"/>
                    <a:pt x="1579" y="9474"/>
                  </a:cubicBezTo>
                  <a:cubicBezTo>
                    <a:pt x="1429" y="9349"/>
                    <a:pt x="1353" y="9148"/>
                    <a:pt x="1328" y="8948"/>
                  </a:cubicBezTo>
                  <a:cubicBezTo>
                    <a:pt x="1178" y="8196"/>
                    <a:pt x="1103" y="7444"/>
                    <a:pt x="927" y="6692"/>
                  </a:cubicBezTo>
                  <a:cubicBezTo>
                    <a:pt x="802" y="6116"/>
                    <a:pt x="551" y="5564"/>
                    <a:pt x="326" y="4988"/>
                  </a:cubicBezTo>
                  <a:cubicBezTo>
                    <a:pt x="251" y="4762"/>
                    <a:pt x="125" y="4562"/>
                    <a:pt x="75" y="4311"/>
                  </a:cubicBezTo>
                  <a:cubicBezTo>
                    <a:pt x="0" y="3935"/>
                    <a:pt x="326" y="3585"/>
                    <a:pt x="702" y="3635"/>
                  </a:cubicBezTo>
                  <a:cubicBezTo>
                    <a:pt x="927" y="3660"/>
                    <a:pt x="1153" y="3760"/>
                    <a:pt x="1378" y="3860"/>
                  </a:cubicBezTo>
                  <a:cubicBezTo>
                    <a:pt x="2206" y="4186"/>
                    <a:pt x="3058" y="4437"/>
                    <a:pt x="3960" y="4437"/>
                  </a:cubicBezTo>
                  <a:cubicBezTo>
                    <a:pt x="4060" y="4437"/>
                    <a:pt x="4186" y="4387"/>
                    <a:pt x="4311" y="4361"/>
                  </a:cubicBezTo>
                  <a:cubicBezTo>
                    <a:pt x="4662" y="3585"/>
                    <a:pt x="4186" y="2958"/>
                    <a:pt x="3985" y="2281"/>
                  </a:cubicBezTo>
                  <a:cubicBezTo>
                    <a:pt x="3785" y="1554"/>
                    <a:pt x="3333" y="1003"/>
                    <a:pt x="2907" y="477"/>
                  </a:cubicBezTo>
                  <a:cubicBezTo>
                    <a:pt x="2983" y="151"/>
                    <a:pt x="3208" y="151"/>
                    <a:pt x="3384" y="151"/>
                  </a:cubicBezTo>
                  <a:cubicBezTo>
                    <a:pt x="4812" y="101"/>
                    <a:pt x="6216" y="1"/>
                    <a:pt x="7619" y="51"/>
                  </a:cubicBezTo>
                  <a:cubicBezTo>
                    <a:pt x="8321" y="51"/>
                    <a:pt x="9023" y="351"/>
                    <a:pt x="9724" y="577"/>
                  </a:cubicBezTo>
                  <a:cubicBezTo>
                    <a:pt x="10150" y="702"/>
                    <a:pt x="10301" y="1153"/>
                    <a:pt x="10075" y="1554"/>
                  </a:cubicBezTo>
                  <a:cubicBezTo>
                    <a:pt x="9775" y="2081"/>
                    <a:pt x="9474" y="2582"/>
                    <a:pt x="9123" y="3083"/>
                  </a:cubicBezTo>
                  <a:cubicBezTo>
                    <a:pt x="8847" y="3484"/>
                    <a:pt x="8797" y="3885"/>
                    <a:pt x="8947" y="4387"/>
                  </a:cubicBezTo>
                  <a:cubicBezTo>
                    <a:pt x="10025" y="4587"/>
                    <a:pt x="10727" y="3509"/>
                    <a:pt x="11780" y="3484"/>
                  </a:cubicBezTo>
                  <a:cubicBezTo>
                    <a:pt x="11855" y="3660"/>
                    <a:pt x="11955" y="3785"/>
                    <a:pt x="11955" y="3935"/>
                  </a:cubicBezTo>
                  <a:cubicBezTo>
                    <a:pt x="11980" y="5539"/>
                    <a:pt x="11980" y="7169"/>
                    <a:pt x="11980" y="8773"/>
                  </a:cubicBezTo>
                  <a:cubicBezTo>
                    <a:pt x="11980" y="8923"/>
                    <a:pt x="11980" y="9098"/>
                    <a:pt x="11905" y="9249"/>
                  </a:cubicBezTo>
                  <a:cubicBezTo>
                    <a:pt x="11855" y="9374"/>
                    <a:pt x="11704" y="9549"/>
                    <a:pt x="11579" y="9549"/>
                  </a:cubicBezTo>
                  <a:cubicBezTo>
                    <a:pt x="10978" y="9650"/>
                    <a:pt x="10401" y="9725"/>
                    <a:pt x="9850" y="9349"/>
                  </a:cubicBezTo>
                  <a:cubicBezTo>
                    <a:pt x="9424" y="9048"/>
                    <a:pt x="8947" y="8848"/>
                    <a:pt x="8471" y="8597"/>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42"/>
          <p:cNvSpPr txBox="1"/>
          <p:nvPr>
            <p:ph idx="1" type="body"/>
          </p:nvPr>
        </p:nvSpPr>
        <p:spPr>
          <a:xfrm>
            <a:off x="390700" y="2412475"/>
            <a:ext cx="3314700" cy="10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1200"/>
              </a:spcBef>
              <a:spcAft>
                <a:spcPts val="0"/>
              </a:spcAft>
              <a:buSzPts val="1400"/>
              <a:buChar char="✣"/>
            </a:pPr>
            <a:r>
              <a:rPr lang="en"/>
              <a:t>Steps have been taken to make installation/setup simple and reliable</a:t>
            </a:r>
            <a:endParaRPr/>
          </a:p>
        </p:txBody>
      </p:sp>
      <p:sp>
        <p:nvSpPr>
          <p:cNvPr id="654" name="Google Shape;654;p42"/>
          <p:cNvSpPr txBox="1"/>
          <p:nvPr>
            <p:ph idx="1" type="body"/>
          </p:nvPr>
        </p:nvSpPr>
        <p:spPr>
          <a:xfrm>
            <a:off x="352125" y="3119475"/>
            <a:ext cx="3314700" cy="10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1200"/>
              </a:spcBef>
              <a:spcAft>
                <a:spcPts val="0"/>
              </a:spcAft>
              <a:buSzPts val="1400"/>
              <a:buChar char="✣"/>
            </a:pPr>
            <a:r>
              <a:rPr lang="en"/>
              <a:t>Main functionality complete, further features can be added and released at a later date</a:t>
            </a:r>
            <a:endParaRPr/>
          </a:p>
        </p:txBody>
      </p:sp>
      <p:sp>
        <p:nvSpPr>
          <p:cNvPr id="655" name="Google Shape;655;p42"/>
          <p:cNvSpPr txBox="1"/>
          <p:nvPr>
            <p:ph idx="2" type="body"/>
          </p:nvPr>
        </p:nvSpPr>
        <p:spPr>
          <a:xfrm>
            <a:off x="5408250" y="1961375"/>
            <a:ext cx="3356400" cy="6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Consistent code reviews with each push made to the repository</a:t>
            </a:r>
            <a:endParaRPr/>
          </a:p>
          <a:p>
            <a:pPr indent="0" lvl="0" marL="0" rtl="0" algn="l">
              <a:spcBef>
                <a:spcPts val="1200"/>
              </a:spcBef>
              <a:spcAft>
                <a:spcPts val="1200"/>
              </a:spcAft>
              <a:buNone/>
            </a:pPr>
            <a:r>
              <a:t/>
            </a:r>
            <a:endParaRPr/>
          </a:p>
        </p:txBody>
      </p:sp>
      <p:sp>
        <p:nvSpPr>
          <p:cNvPr id="656" name="Google Shape;656;p42"/>
          <p:cNvSpPr txBox="1"/>
          <p:nvPr>
            <p:ph idx="2" type="body"/>
          </p:nvPr>
        </p:nvSpPr>
        <p:spPr>
          <a:xfrm>
            <a:off x="5408250" y="2207775"/>
            <a:ext cx="3356400" cy="86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1200"/>
              </a:spcBef>
              <a:spcAft>
                <a:spcPts val="0"/>
              </a:spcAft>
              <a:buSzPts val="1400"/>
              <a:buChar char="✢"/>
            </a:pPr>
            <a:r>
              <a:rPr lang="en"/>
              <a:t>Django unit tests written to ensure certain code/models are working</a:t>
            </a:r>
            <a:endParaRPr/>
          </a:p>
        </p:txBody>
      </p:sp>
      <p:sp>
        <p:nvSpPr>
          <p:cNvPr id="657" name="Google Shape;657;p42"/>
          <p:cNvSpPr txBox="1"/>
          <p:nvPr>
            <p:ph idx="2" type="body"/>
          </p:nvPr>
        </p:nvSpPr>
        <p:spPr>
          <a:xfrm>
            <a:off x="5408250" y="2800025"/>
            <a:ext cx="3356400" cy="7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1200"/>
              </a:spcBef>
              <a:spcAft>
                <a:spcPts val="0"/>
              </a:spcAft>
              <a:buSzPts val="1400"/>
              <a:buChar char="✢"/>
            </a:pPr>
            <a:r>
              <a:rPr lang="en"/>
              <a:t>Manual testing done to find bugs</a:t>
            </a:r>
            <a:endParaRPr/>
          </a:p>
          <a:p>
            <a:pPr indent="0" lvl="0" marL="457200" rtl="0" algn="l">
              <a:spcBef>
                <a:spcPts val="1200"/>
              </a:spcBef>
              <a:spcAft>
                <a:spcPts val="1200"/>
              </a:spcAft>
              <a:buNone/>
            </a:pPr>
            <a:r>
              <a:t/>
            </a:r>
            <a:endParaRPr/>
          </a:p>
        </p:txBody>
      </p:sp>
      <p:sp>
        <p:nvSpPr>
          <p:cNvPr id="658" name="Google Shape;658;p42"/>
          <p:cNvSpPr txBox="1"/>
          <p:nvPr>
            <p:ph idx="2" type="body"/>
          </p:nvPr>
        </p:nvSpPr>
        <p:spPr>
          <a:xfrm>
            <a:off x="5408250" y="3234975"/>
            <a:ext cx="3027600" cy="7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1200"/>
              </a:spcBef>
              <a:spcAft>
                <a:spcPts val="0"/>
              </a:spcAft>
              <a:buSzPts val="1400"/>
              <a:buChar char="✢"/>
            </a:pPr>
            <a:r>
              <a:rPr lang="en"/>
              <a:t>All found bugs have been fixed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3"/>
          <p:cNvSpPr txBox="1"/>
          <p:nvPr>
            <p:ph idx="1" type="body"/>
          </p:nvPr>
        </p:nvSpPr>
        <p:spPr>
          <a:xfrm>
            <a:off x="718500" y="2140600"/>
            <a:ext cx="3908400" cy="23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2.2. Players must have the ability to keep track of their score on each hole.</a:t>
            </a:r>
            <a:endParaRPr/>
          </a:p>
          <a:p>
            <a:pPr indent="0" lvl="0" marL="0" rtl="0" algn="l">
              <a:spcBef>
                <a:spcPts val="0"/>
              </a:spcBef>
              <a:spcAft>
                <a:spcPts val="0"/>
              </a:spcAft>
              <a:buNone/>
            </a:pPr>
            <a:r>
              <a:rPr lang="en"/>
              <a:t>2.3. Players should be able to view their ongoing score</a:t>
            </a:r>
            <a:endParaRPr/>
          </a:p>
          <a:p>
            <a:pPr indent="0" lvl="0" marL="0" rtl="0" algn="l">
              <a:spcBef>
                <a:spcPts val="0"/>
              </a:spcBef>
              <a:spcAft>
                <a:spcPts val="0"/>
              </a:spcAft>
              <a:buNone/>
            </a:pPr>
            <a:r>
              <a:rPr lang="en"/>
              <a:t>2.7. Players should be able to view a leaderboard with all players and their scores </a:t>
            </a:r>
            <a:endParaRPr/>
          </a:p>
        </p:txBody>
      </p:sp>
      <p:sp>
        <p:nvSpPr>
          <p:cNvPr id="664" name="Google Shape;664;p43"/>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Player Tracks Score</a:t>
            </a:r>
            <a:endParaRPr/>
          </a:p>
        </p:txBody>
      </p:sp>
      <p:sp>
        <p:nvSpPr>
          <p:cNvPr id="665" name="Google Shape;665;p43"/>
          <p:cNvSpPr txBox="1"/>
          <p:nvPr>
            <p:ph idx="4" type="subTitle"/>
          </p:nvPr>
        </p:nvSpPr>
        <p:spPr>
          <a:xfrm>
            <a:off x="1372800" y="1654500"/>
            <a:ext cx="2225100" cy="48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Re</a:t>
            </a:r>
            <a:r>
              <a:rPr lang="en" sz="1500"/>
              <a:t>quirements Definition:</a:t>
            </a:r>
            <a:endParaRPr sz="1300"/>
          </a:p>
        </p:txBody>
      </p:sp>
      <p:grpSp>
        <p:nvGrpSpPr>
          <p:cNvPr id="666" name="Google Shape;666;p43"/>
          <p:cNvGrpSpPr/>
          <p:nvPr/>
        </p:nvGrpSpPr>
        <p:grpSpPr>
          <a:xfrm>
            <a:off x="5802463" y="1654491"/>
            <a:ext cx="2005285" cy="2260329"/>
            <a:chOff x="5401375" y="873450"/>
            <a:chExt cx="3016828" cy="3400526"/>
          </a:xfrm>
        </p:grpSpPr>
        <p:sp>
          <p:nvSpPr>
            <p:cNvPr id="667" name="Google Shape;667;p43"/>
            <p:cNvSpPr/>
            <p:nvPr/>
          </p:nvSpPr>
          <p:spPr>
            <a:xfrm>
              <a:off x="6222275" y="2536775"/>
              <a:ext cx="1368150" cy="178300"/>
            </a:xfrm>
            <a:custGeom>
              <a:rect b="b" l="l" r="r" t="t"/>
              <a:pathLst>
                <a:path extrusionOk="0" h="7132" w="54726">
                  <a:moveTo>
                    <a:pt x="0" y="6172"/>
                  </a:moveTo>
                  <a:lnTo>
                    <a:pt x="3977" y="1372"/>
                  </a:lnTo>
                  <a:lnTo>
                    <a:pt x="12481" y="0"/>
                  </a:lnTo>
                  <a:lnTo>
                    <a:pt x="47183" y="0"/>
                  </a:lnTo>
                  <a:lnTo>
                    <a:pt x="51023" y="2469"/>
                  </a:lnTo>
                  <a:lnTo>
                    <a:pt x="54726" y="6995"/>
                  </a:lnTo>
                  <a:lnTo>
                    <a:pt x="52669" y="7132"/>
                  </a:lnTo>
                  <a:close/>
                </a:path>
              </a:pathLst>
            </a:custGeom>
            <a:solidFill>
              <a:srgbClr val="948578"/>
            </a:solidFill>
            <a:ln>
              <a:noFill/>
            </a:ln>
          </p:spPr>
        </p:sp>
        <p:sp>
          <p:nvSpPr>
            <p:cNvPr id="668" name="Google Shape;668;p43"/>
            <p:cNvSpPr/>
            <p:nvPr/>
          </p:nvSpPr>
          <p:spPr>
            <a:xfrm>
              <a:off x="5742200" y="897700"/>
              <a:ext cx="2307725" cy="480075"/>
            </a:xfrm>
            <a:custGeom>
              <a:rect b="b" l="l" r="r" t="t"/>
              <a:pathLst>
                <a:path extrusionOk="0" h="19203" w="92309">
                  <a:moveTo>
                    <a:pt x="1509" y="1646"/>
                  </a:moveTo>
                  <a:lnTo>
                    <a:pt x="17557" y="1098"/>
                  </a:lnTo>
                  <a:lnTo>
                    <a:pt x="20848" y="9876"/>
                  </a:lnTo>
                  <a:lnTo>
                    <a:pt x="34702" y="10425"/>
                  </a:lnTo>
                  <a:lnTo>
                    <a:pt x="37033" y="1372"/>
                  </a:lnTo>
                  <a:lnTo>
                    <a:pt x="55550" y="1646"/>
                  </a:lnTo>
                  <a:lnTo>
                    <a:pt x="57882" y="10699"/>
                  </a:lnTo>
                  <a:lnTo>
                    <a:pt x="71049" y="9876"/>
                  </a:lnTo>
                  <a:lnTo>
                    <a:pt x="74341" y="0"/>
                  </a:lnTo>
                  <a:lnTo>
                    <a:pt x="90937" y="961"/>
                  </a:lnTo>
                  <a:lnTo>
                    <a:pt x="92309" y="3155"/>
                  </a:lnTo>
                  <a:lnTo>
                    <a:pt x="88194" y="17831"/>
                  </a:lnTo>
                  <a:lnTo>
                    <a:pt x="85314" y="19203"/>
                  </a:lnTo>
                  <a:lnTo>
                    <a:pt x="6584" y="18791"/>
                  </a:lnTo>
                  <a:lnTo>
                    <a:pt x="4389" y="17557"/>
                  </a:lnTo>
                  <a:lnTo>
                    <a:pt x="0" y="4252"/>
                  </a:lnTo>
                  <a:lnTo>
                    <a:pt x="0" y="1784"/>
                  </a:lnTo>
                  <a:close/>
                </a:path>
              </a:pathLst>
            </a:custGeom>
            <a:solidFill>
              <a:srgbClr val="948578"/>
            </a:solidFill>
            <a:ln>
              <a:noFill/>
            </a:ln>
          </p:spPr>
        </p:sp>
        <p:grpSp>
          <p:nvGrpSpPr>
            <p:cNvPr id="669" name="Google Shape;669;p43"/>
            <p:cNvGrpSpPr/>
            <p:nvPr/>
          </p:nvGrpSpPr>
          <p:grpSpPr>
            <a:xfrm>
              <a:off x="5401375" y="873450"/>
              <a:ext cx="3016828" cy="3400526"/>
              <a:chOff x="5401375" y="873450"/>
              <a:chExt cx="3016828" cy="3400526"/>
            </a:xfrm>
          </p:grpSpPr>
          <p:sp>
            <p:nvSpPr>
              <p:cNvPr id="670" name="Google Shape;670;p43"/>
              <p:cNvSpPr/>
              <p:nvPr/>
            </p:nvSpPr>
            <p:spPr>
              <a:xfrm>
                <a:off x="5699217" y="2890931"/>
                <a:ext cx="2399903" cy="1062086"/>
              </a:xfrm>
              <a:custGeom>
                <a:rect b="b" l="l" r="r" t="t"/>
                <a:pathLst>
                  <a:path extrusionOk="0" h="13655" w="30856">
                    <a:moveTo>
                      <a:pt x="21582" y="1"/>
                    </a:moveTo>
                    <a:cubicBezTo>
                      <a:pt x="17446" y="34"/>
                      <a:pt x="13310" y="34"/>
                      <a:pt x="9173" y="34"/>
                    </a:cubicBezTo>
                    <a:cubicBezTo>
                      <a:pt x="9067" y="34"/>
                      <a:pt x="8965" y="23"/>
                      <a:pt x="8863" y="23"/>
                    </a:cubicBezTo>
                    <a:cubicBezTo>
                      <a:pt x="8709" y="23"/>
                      <a:pt x="8553" y="47"/>
                      <a:pt x="8373" y="167"/>
                    </a:cubicBezTo>
                    <a:cubicBezTo>
                      <a:pt x="8406" y="2035"/>
                      <a:pt x="8206" y="3937"/>
                      <a:pt x="7839" y="5805"/>
                    </a:cubicBezTo>
                    <a:cubicBezTo>
                      <a:pt x="7405" y="7873"/>
                      <a:pt x="6271" y="10475"/>
                      <a:pt x="5537" y="11209"/>
                    </a:cubicBezTo>
                    <a:cubicBezTo>
                      <a:pt x="7105" y="7573"/>
                      <a:pt x="8373" y="4003"/>
                      <a:pt x="7972" y="67"/>
                    </a:cubicBezTo>
                    <a:lnTo>
                      <a:pt x="5437" y="67"/>
                    </a:lnTo>
                    <a:cubicBezTo>
                      <a:pt x="4770" y="4971"/>
                      <a:pt x="4036" y="9841"/>
                      <a:pt x="0" y="13610"/>
                    </a:cubicBezTo>
                    <a:cubicBezTo>
                      <a:pt x="62" y="13609"/>
                      <a:pt x="123" y="13609"/>
                      <a:pt x="184" y="13609"/>
                    </a:cubicBezTo>
                    <a:cubicBezTo>
                      <a:pt x="760" y="13609"/>
                      <a:pt x="1313" y="13654"/>
                      <a:pt x="1839" y="13654"/>
                    </a:cubicBezTo>
                    <a:cubicBezTo>
                      <a:pt x="2891" y="13654"/>
                      <a:pt x="3830" y="13472"/>
                      <a:pt x="4603" y="12376"/>
                    </a:cubicBezTo>
                    <a:lnTo>
                      <a:pt x="4603" y="12376"/>
                    </a:lnTo>
                    <a:cubicBezTo>
                      <a:pt x="4570" y="13043"/>
                      <a:pt x="4136" y="13177"/>
                      <a:pt x="4103" y="13610"/>
                    </a:cubicBezTo>
                    <a:lnTo>
                      <a:pt x="10608" y="13610"/>
                    </a:lnTo>
                    <a:cubicBezTo>
                      <a:pt x="10774" y="13177"/>
                      <a:pt x="10741" y="12743"/>
                      <a:pt x="10741" y="12309"/>
                    </a:cubicBezTo>
                    <a:cubicBezTo>
                      <a:pt x="10708" y="9941"/>
                      <a:pt x="10674" y="7573"/>
                      <a:pt x="10641" y="5204"/>
                    </a:cubicBezTo>
                    <a:cubicBezTo>
                      <a:pt x="10608" y="3837"/>
                      <a:pt x="11308" y="2736"/>
                      <a:pt x="11875" y="1602"/>
                    </a:cubicBezTo>
                    <a:cubicBezTo>
                      <a:pt x="11919" y="1536"/>
                      <a:pt x="11992" y="1456"/>
                      <a:pt x="12093" y="1456"/>
                    </a:cubicBezTo>
                    <a:cubicBezTo>
                      <a:pt x="12146" y="1456"/>
                      <a:pt x="12207" y="1478"/>
                      <a:pt x="12275" y="1535"/>
                    </a:cubicBezTo>
                    <a:cubicBezTo>
                      <a:pt x="12242" y="1602"/>
                      <a:pt x="12242" y="1702"/>
                      <a:pt x="12175" y="1768"/>
                    </a:cubicBezTo>
                    <a:cubicBezTo>
                      <a:pt x="11575" y="2969"/>
                      <a:pt x="11075" y="4137"/>
                      <a:pt x="11075" y="5538"/>
                    </a:cubicBezTo>
                    <a:cubicBezTo>
                      <a:pt x="11108" y="7573"/>
                      <a:pt x="11275" y="9607"/>
                      <a:pt x="11141" y="11676"/>
                    </a:cubicBezTo>
                    <a:cubicBezTo>
                      <a:pt x="11075" y="12309"/>
                      <a:pt x="11141" y="12943"/>
                      <a:pt x="11141" y="13577"/>
                    </a:cubicBezTo>
                    <a:cubicBezTo>
                      <a:pt x="11346" y="13608"/>
                      <a:pt x="11535" y="13640"/>
                      <a:pt x="11714" y="13640"/>
                    </a:cubicBezTo>
                    <a:cubicBezTo>
                      <a:pt x="11914" y="13640"/>
                      <a:pt x="12099" y="13600"/>
                      <a:pt x="12275" y="13477"/>
                    </a:cubicBezTo>
                    <a:cubicBezTo>
                      <a:pt x="12275" y="13210"/>
                      <a:pt x="12275" y="12910"/>
                      <a:pt x="12275" y="12610"/>
                    </a:cubicBezTo>
                    <a:cubicBezTo>
                      <a:pt x="12275" y="9941"/>
                      <a:pt x="12275" y="7272"/>
                      <a:pt x="12309" y="4604"/>
                    </a:cubicBezTo>
                    <a:cubicBezTo>
                      <a:pt x="12309" y="2936"/>
                      <a:pt x="13310" y="1802"/>
                      <a:pt x="14844" y="1568"/>
                    </a:cubicBezTo>
                    <a:cubicBezTo>
                      <a:pt x="15030" y="1545"/>
                      <a:pt x="15222" y="1532"/>
                      <a:pt x="15417" y="1532"/>
                    </a:cubicBezTo>
                    <a:cubicBezTo>
                      <a:pt x="16622" y="1532"/>
                      <a:pt x="17925" y="2024"/>
                      <a:pt x="18413" y="3603"/>
                    </a:cubicBezTo>
                    <a:cubicBezTo>
                      <a:pt x="18547" y="4137"/>
                      <a:pt x="18580" y="4671"/>
                      <a:pt x="18580" y="5204"/>
                    </a:cubicBezTo>
                    <a:cubicBezTo>
                      <a:pt x="18580" y="7773"/>
                      <a:pt x="18580" y="10308"/>
                      <a:pt x="18580" y="12843"/>
                    </a:cubicBezTo>
                    <a:cubicBezTo>
                      <a:pt x="18580" y="13110"/>
                      <a:pt x="18480" y="13343"/>
                      <a:pt x="18680" y="13577"/>
                    </a:cubicBezTo>
                    <a:cubicBezTo>
                      <a:pt x="18847" y="13610"/>
                      <a:pt x="19005" y="13644"/>
                      <a:pt x="19164" y="13644"/>
                    </a:cubicBezTo>
                    <a:cubicBezTo>
                      <a:pt x="19322" y="13644"/>
                      <a:pt x="19481" y="13610"/>
                      <a:pt x="19647" y="13510"/>
                    </a:cubicBezTo>
                    <a:cubicBezTo>
                      <a:pt x="19647" y="10308"/>
                      <a:pt x="19747" y="7139"/>
                      <a:pt x="19481" y="3937"/>
                    </a:cubicBezTo>
                    <a:cubicBezTo>
                      <a:pt x="19347" y="2569"/>
                      <a:pt x="18813" y="1435"/>
                      <a:pt x="17346" y="1001"/>
                    </a:cubicBezTo>
                    <a:cubicBezTo>
                      <a:pt x="16653" y="818"/>
                      <a:pt x="15959" y="684"/>
                      <a:pt x="15266" y="684"/>
                    </a:cubicBezTo>
                    <a:cubicBezTo>
                      <a:pt x="14825" y="684"/>
                      <a:pt x="14384" y="738"/>
                      <a:pt x="13943" y="868"/>
                    </a:cubicBezTo>
                    <a:cubicBezTo>
                      <a:pt x="13576" y="1001"/>
                      <a:pt x="13176" y="1101"/>
                      <a:pt x="12809" y="1201"/>
                    </a:cubicBezTo>
                    <a:cubicBezTo>
                      <a:pt x="13443" y="468"/>
                      <a:pt x="14277" y="367"/>
                      <a:pt x="15144" y="334"/>
                    </a:cubicBezTo>
                    <a:cubicBezTo>
                      <a:pt x="15261" y="331"/>
                      <a:pt x="15376" y="329"/>
                      <a:pt x="15488" y="329"/>
                    </a:cubicBezTo>
                    <a:cubicBezTo>
                      <a:pt x="18544" y="329"/>
                      <a:pt x="19853" y="1651"/>
                      <a:pt x="20014" y="4804"/>
                    </a:cubicBezTo>
                    <a:cubicBezTo>
                      <a:pt x="20148" y="7372"/>
                      <a:pt x="20048" y="9941"/>
                      <a:pt x="20081" y="12509"/>
                    </a:cubicBezTo>
                    <a:cubicBezTo>
                      <a:pt x="20081" y="12876"/>
                      <a:pt x="20014" y="13243"/>
                      <a:pt x="20181" y="13577"/>
                    </a:cubicBezTo>
                    <a:lnTo>
                      <a:pt x="30855" y="13577"/>
                    </a:lnTo>
                    <a:cubicBezTo>
                      <a:pt x="26819" y="9841"/>
                      <a:pt x="26085" y="4971"/>
                      <a:pt x="25418" y="67"/>
                    </a:cubicBezTo>
                    <a:lnTo>
                      <a:pt x="22816" y="67"/>
                    </a:lnTo>
                    <a:cubicBezTo>
                      <a:pt x="22650" y="4070"/>
                      <a:pt x="24051" y="7473"/>
                      <a:pt x="26452" y="10708"/>
                    </a:cubicBezTo>
                    <a:cubicBezTo>
                      <a:pt x="25919" y="10608"/>
                      <a:pt x="25852" y="10341"/>
                      <a:pt x="25718" y="10174"/>
                    </a:cubicBezTo>
                    <a:cubicBezTo>
                      <a:pt x="23650" y="7406"/>
                      <a:pt x="22716" y="4270"/>
                      <a:pt x="22483" y="901"/>
                    </a:cubicBezTo>
                    <a:cubicBezTo>
                      <a:pt x="22449" y="267"/>
                      <a:pt x="22316" y="1"/>
                      <a:pt x="21582" y="1"/>
                    </a:cubicBezTo>
                    <a:close/>
                  </a:path>
                </a:pathLst>
              </a:custGeom>
              <a:solidFill>
                <a:srgbClr val="FFED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3"/>
              <p:cNvSpPr/>
              <p:nvPr/>
            </p:nvSpPr>
            <p:spPr>
              <a:xfrm>
                <a:off x="5747882" y="955846"/>
                <a:ext cx="2291014" cy="391078"/>
              </a:xfrm>
              <a:custGeom>
                <a:rect b="b" l="l" r="r" t="t"/>
                <a:pathLst>
                  <a:path extrusionOk="0" h="5028" w="29456">
                    <a:moveTo>
                      <a:pt x="24899" y="1"/>
                    </a:moveTo>
                    <a:cubicBezTo>
                      <a:pt x="24795" y="1"/>
                      <a:pt x="24690" y="14"/>
                      <a:pt x="24585" y="54"/>
                    </a:cubicBezTo>
                    <a:cubicBezTo>
                      <a:pt x="24385" y="1088"/>
                      <a:pt x="23885" y="2055"/>
                      <a:pt x="23584" y="3156"/>
                    </a:cubicBezTo>
                    <a:lnTo>
                      <a:pt x="18147" y="3156"/>
                    </a:lnTo>
                    <a:cubicBezTo>
                      <a:pt x="18014" y="2522"/>
                      <a:pt x="17847" y="1822"/>
                      <a:pt x="17714" y="1154"/>
                    </a:cubicBezTo>
                    <a:cubicBezTo>
                      <a:pt x="17608" y="582"/>
                      <a:pt x="17542" y="360"/>
                      <a:pt x="17285" y="360"/>
                    </a:cubicBezTo>
                    <a:cubicBezTo>
                      <a:pt x="17138" y="360"/>
                      <a:pt x="16929" y="433"/>
                      <a:pt x="16613" y="554"/>
                    </a:cubicBezTo>
                    <a:cubicBezTo>
                      <a:pt x="16746" y="954"/>
                      <a:pt x="16780" y="1421"/>
                      <a:pt x="16780" y="1855"/>
                    </a:cubicBezTo>
                    <a:cubicBezTo>
                      <a:pt x="16746" y="2389"/>
                      <a:pt x="16446" y="2756"/>
                      <a:pt x="16012" y="2989"/>
                    </a:cubicBezTo>
                    <a:cubicBezTo>
                      <a:pt x="15890" y="3060"/>
                      <a:pt x="15777" y="3091"/>
                      <a:pt x="15672" y="3091"/>
                    </a:cubicBezTo>
                    <a:cubicBezTo>
                      <a:pt x="15432" y="3091"/>
                      <a:pt x="15230" y="2931"/>
                      <a:pt x="15045" y="2722"/>
                    </a:cubicBezTo>
                    <a:cubicBezTo>
                      <a:pt x="14941" y="2601"/>
                      <a:pt x="14819" y="2543"/>
                      <a:pt x="14698" y="2543"/>
                    </a:cubicBezTo>
                    <a:cubicBezTo>
                      <a:pt x="14586" y="2543"/>
                      <a:pt x="14474" y="2593"/>
                      <a:pt x="14378" y="2689"/>
                    </a:cubicBezTo>
                    <a:cubicBezTo>
                      <a:pt x="14187" y="2904"/>
                      <a:pt x="13979" y="3084"/>
                      <a:pt x="13730" y="3084"/>
                    </a:cubicBezTo>
                    <a:cubicBezTo>
                      <a:pt x="13630" y="3084"/>
                      <a:pt x="13524" y="3056"/>
                      <a:pt x="13410" y="2989"/>
                    </a:cubicBezTo>
                    <a:cubicBezTo>
                      <a:pt x="12943" y="2756"/>
                      <a:pt x="12610" y="2389"/>
                      <a:pt x="12643" y="1822"/>
                    </a:cubicBezTo>
                    <a:cubicBezTo>
                      <a:pt x="12643" y="1355"/>
                      <a:pt x="12710" y="888"/>
                      <a:pt x="12743" y="454"/>
                    </a:cubicBezTo>
                    <a:cubicBezTo>
                      <a:pt x="12569" y="399"/>
                      <a:pt x="12422" y="371"/>
                      <a:pt x="12296" y="371"/>
                    </a:cubicBezTo>
                    <a:cubicBezTo>
                      <a:pt x="11892" y="371"/>
                      <a:pt x="11719" y="653"/>
                      <a:pt x="11643" y="1188"/>
                    </a:cubicBezTo>
                    <a:cubicBezTo>
                      <a:pt x="11576" y="1888"/>
                      <a:pt x="11376" y="2555"/>
                      <a:pt x="11242" y="3156"/>
                    </a:cubicBezTo>
                    <a:lnTo>
                      <a:pt x="5805" y="3156"/>
                    </a:lnTo>
                    <a:cubicBezTo>
                      <a:pt x="5471" y="2022"/>
                      <a:pt x="5004" y="1054"/>
                      <a:pt x="4804" y="20"/>
                    </a:cubicBezTo>
                    <a:cubicBezTo>
                      <a:pt x="4612" y="20"/>
                      <a:pt x="4425" y="7"/>
                      <a:pt x="4240" y="7"/>
                    </a:cubicBezTo>
                    <a:cubicBezTo>
                      <a:pt x="4008" y="7"/>
                      <a:pt x="3778" y="28"/>
                      <a:pt x="3537" y="120"/>
                    </a:cubicBezTo>
                    <a:cubicBezTo>
                      <a:pt x="3870" y="1555"/>
                      <a:pt x="4304" y="2956"/>
                      <a:pt x="5038" y="4257"/>
                    </a:cubicBezTo>
                    <a:cubicBezTo>
                      <a:pt x="4037" y="3656"/>
                      <a:pt x="3870" y="2622"/>
                      <a:pt x="3537" y="1555"/>
                    </a:cubicBezTo>
                    <a:cubicBezTo>
                      <a:pt x="3437" y="1755"/>
                      <a:pt x="3403" y="1855"/>
                      <a:pt x="3370" y="1988"/>
                    </a:cubicBezTo>
                    <a:cubicBezTo>
                      <a:pt x="3237" y="2422"/>
                      <a:pt x="3136" y="2922"/>
                      <a:pt x="2603" y="2956"/>
                    </a:cubicBezTo>
                    <a:cubicBezTo>
                      <a:pt x="2566" y="2960"/>
                      <a:pt x="2530" y="2963"/>
                      <a:pt x="2496" y="2963"/>
                    </a:cubicBezTo>
                    <a:cubicBezTo>
                      <a:pt x="2037" y="2963"/>
                      <a:pt x="1817" y="2561"/>
                      <a:pt x="1569" y="2189"/>
                    </a:cubicBezTo>
                    <a:cubicBezTo>
                      <a:pt x="1135" y="1588"/>
                      <a:pt x="1068" y="854"/>
                      <a:pt x="1035" y="154"/>
                    </a:cubicBezTo>
                    <a:cubicBezTo>
                      <a:pt x="865" y="107"/>
                      <a:pt x="709" y="82"/>
                      <a:pt x="554" y="82"/>
                    </a:cubicBezTo>
                    <a:cubicBezTo>
                      <a:pt x="375" y="82"/>
                      <a:pt x="198" y="116"/>
                      <a:pt x="1" y="187"/>
                    </a:cubicBezTo>
                    <a:cubicBezTo>
                      <a:pt x="168" y="1588"/>
                      <a:pt x="868" y="2822"/>
                      <a:pt x="1168" y="4190"/>
                    </a:cubicBezTo>
                    <a:cubicBezTo>
                      <a:pt x="1291" y="4836"/>
                      <a:pt x="1641" y="5028"/>
                      <a:pt x="2218" y="5028"/>
                    </a:cubicBezTo>
                    <a:cubicBezTo>
                      <a:pt x="2267" y="5028"/>
                      <a:pt x="2317" y="5027"/>
                      <a:pt x="2369" y="5024"/>
                    </a:cubicBezTo>
                    <a:lnTo>
                      <a:pt x="21550" y="5024"/>
                    </a:lnTo>
                    <a:cubicBezTo>
                      <a:pt x="22283" y="5024"/>
                      <a:pt x="22851" y="4790"/>
                      <a:pt x="23351" y="4323"/>
                    </a:cubicBezTo>
                    <a:cubicBezTo>
                      <a:pt x="23651" y="4023"/>
                      <a:pt x="23951" y="3790"/>
                      <a:pt x="24252" y="3523"/>
                    </a:cubicBezTo>
                    <a:lnTo>
                      <a:pt x="24252" y="3523"/>
                    </a:lnTo>
                    <a:cubicBezTo>
                      <a:pt x="24185" y="4157"/>
                      <a:pt x="23584" y="4423"/>
                      <a:pt x="23318" y="5024"/>
                    </a:cubicBezTo>
                    <a:lnTo>
                      <a:pt x="27521" y="5024"/>
                    </a:lnTo>
                    <a:cubicBezTo>
                      <a:pt x="27854" y="5024"/>
                      <a:pt x="27988" y="4857"/>
                      <a:pt x="28088" y="4557"/>
                    </a:cubicBezTo>
                    <a:cubicBezTo>
                      <a:pt x="28455" y="3423"/>
                      <a:pt x="28821" y="2322"/>
                      <a:pt x="29188" y="1221"/>
                    </a:cubicBezTo>
                    <a:cubicBezTo>
                      <a:pt x="29288" y="888"/>
                      <a:pt x="29455" y="521"/>
                      <a:pt x="29322" y="120"/>
                    </a:cubicBezTo>
                    <a:cubicBezTo>
                      <a:pt x="29144" y="103"/>
                      <a:pt x="28966" y="66"/>
                      <a:pt x="28788" y="66"/>
                    </a:cubicBezTo>
                    <a:cubicBezTo>
                      <a:pt x="28632" y="66"/>
                      <a:pt x="28477" y="94"/>
                      <a:pt x="28321" y="187"/>
                    </a:cubicBezTo>
                    <a:cubicBezTo>
                      <a:pt x="28354" y="1054"/>
                      <a:pt x="28154" y="1888"/>
                      <a:pt x="27587" y="2555"/>
                    </a:cubicBezTo>
                    <a:cubicBezTo>
                      <a:pt x="27342" y="2844"/>
                      <a:pt x="27085" y="2983"/>
                      <a:pt x="26850" y="2983"/>
                    </a:cubicBezTo>
                    <a:cubicBezTo>
                      <a:pt x="26541" y="2983"/>
                      <a:pt x="26271" y="2743"/>
                      <a:pt x="26120" y="2289"/>
                    </a:cubicBezTo>
                    <a:cubicBezTo>
                      <a:pt x="25919" y="1722"/>
                      <a:pt x="25953" y="1154"/>
                      <a:pt x="25986" y="587"/>
                    </a:cubicBezTo>
                    <a:cubicBezTo>
                      <a:pt x="26019" y="387"/>
                      <a:pt x="26186" y="87"/>
                      <a:pt x="25819" y="54"/>
                    </a:cubicBezTo>
                    <a:cubicBezTo>
                      <a:pt x="25804" y="52"/>
                      <a:pt x="25789" y="51"/>
                      <a:pt x="25775" y="51"/>
                    </a:cubicBezTo>
                    <a:cubicBezTo>
                      <a:pt x="25495" y="51"/>
                      <a:pt x="25583" y="363"/>
                      <a:pt x="25519" y="554"/>
                    </a:cubicBezTo>
                    <a:cubicBezTo>
                      <a:pt x="25419" y="921"/>
                      <a:pt x="25419" y="1355"/>
                      <a:pt x="25052" y="1755"/>
                    </a:cubicBezTo>
                    <a:cubicBezTo>
                      <a:pt x="25119" y="1121"/>
                      <a:pt x="25486" y="621"/>
                      <a:pt x="25386" y="54"/>
                    </a:cubicBezTo>
                    <a:cubicBezTo>
                      <a:pt x="25224" y="33"/>
                      <a:pt x="25061" y="1"/>
                      <a:pt x="24899" y="1"/>
                    </a:cubicBezTo>
                    <a:close/>
                  </a:path>
                </a:pathLst>
              </a:custGeom>
              <a:solidFill>
                <a:srgbClr val="9485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3"/>
              <p:cNvSpPr/>
              <p:nvPr/>
            </p:nvSpPr>
            <p:spPr>
              <a:xfrm>
                <a:off x="5447761" y="4007714"/>
                <a:ext cx="2903279" cy="129815"/>
              </a:xfrm>
              <a:custGeom>
                <a:rect b="b" l="l" r="r" t="t"/>
                <a:pathLst>
                  <a:path extrusionOk="0" h="1669" w="37328">
                    <a:moveTo>
                      <a:pt x="1835" y="0"/>
                    </a:moveTo>
                    <a:cubicBezTo>
                      <a:pt x="701" y="0"/>
                      <a:pt x="267" y="367"/>
                      <a:pt x="0" y="1668"/>
                    </a:cubicBezTo>
                    <a:cubicBezTo>
                      <a:pt x="6222" y="1618"/>
                      <a:pt x="12434" y="1593"/>
                      <a:pt x="18651" y="1593"/>
                    </a:cubicBezTo>
                    <a:cubicBezTo>
                      <a:pt x="24868" y="1593"/>
                      <a:pt x="31089" y="1618"/>
                      <a:pt x="37327" y="1668"/>
                    </a:cubicBezTo>
                    <a:cubicBezTo>
                      <a:pt x="37060" y="367"/>
                      <a:pt x="36660" y="0"/>
                      <a:pt x="35492" y="0"/>
                    </a:cubicBezTo>
                    <a:cubicBezTo>
                      <a:pt x="26019" y="0"/>
                      <a:pt x="16546" y="34"/>
                      <a:pt x="7072" y="34"/>
                    </a:cubicBezTo>
                    <a:cubicBezTo>
                      <a:pt x="6912" y="34"/>
                      <a:pt x="6752" y="28"/>
                      <a:pt x="6592" y="28"/>
                    </a:cubicBezTo>
                    <a:cubicBezTo>
                      <a:pt x="6352" y="28"/>
                      <a:pt x="6111" y="40"/>
                      <a:pt x="5871" y="100"/>
                    </a:cubicBezTo>
                    <a:cubicBezTo>
                      <a:pt x="5404" y="167"/>
                      <a:pt x="5538" y="767"/>
                      <a:pt x="5204" y="1168"/>
                    </a:cubicBezTo>
                    <a:lnTo>
                      <a:pt x="5204" y="0"/>
                    </a:lnTo>
                    <a:close/>
                  </a:path>
                </a:pathLst>
              </a:custGeom>
              <a:solidFill>
                <a:srgbClr val="9485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3"/>
              <p:cNvSpPr/>
              <p:nvPr/>
            </p:nvSpPr>
            <p:spPr>
              <a:xfrm>
                <a:off x="5431344" y="4163346"/>
                <a:ext cx="2929178" cy="67513"/>
              </a:xfrm>
              <a:custGeom>
                <a:rect b="b" l="l" r="r" t="t"/>
                <a:pathLst>
                  <a:path extrusionOk="0" h="868" w="37661">
                    <a:moveTo>
                      <a:pt x="167" y="1"/>
                    </a:moveTo>
                    <a:cubicBezTo>
                      <a:pt x="34" y="368"/>
                      <a:pt x="1" y="601"/>
                      <a:pt x="134" y="868"/>
                    </a:cubicBezTo>
                    <a:lnTo>
                      <a:pt x="37561" y="868"/>
                    </a:lnTo>
                    <a:cubicBezTo>
                      <a:pt x="37594" y="568"/>
                      <a:pt x="37661" y="334"/>
                      <a:pt x="37494" y="1"/>
                    </a:cubicBezTo>
                    <a:cubicBezTo>
                      <a:pt x="31273" y="51"/>
                      <a:pt x="25052" y="76"/>
                      <a:pt x="18831" y="76"/>
                    </a:cubicBezTo>
                    <a:cubicBezTo>
                      <a:pt x="12610" y="76"/>
                      <a:pt x="6389" y="51"/>
                      <a:pt x="167" y="1"/>
                    </a:cubicBezTo>
                    <a:close/>
                  </a:path>
                </a:pathLst>
              </a:custGeom>
              <a:solidFill>
                <a:srgbClr val="676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3"/>
              <p:cNvSpPr/>
              <p:nvPr/>
            </p:nvSpPr>
            <p:spPr>
              <a:xfrm>
                <a:off x="6248286" y="2555032"/>
                <a:ext cx="1307673" cy="147860"/>
              </a:xfrm>
              <a:custGeom>
                <a:rect b="b" l="l" r="r" t="t"/>
                <a:pathLst>
                  <a:path extrusionOk="0" h="1901" w="16813">
                    <a:moveTo>
                      <a:pt x="5171" y="0"/>
                    </a:moveTo>
                    <a:cubicBezTo>
                      <a:pt x="4037" y="0"/>
                      <a:pt x="3103" y="201"/>
                      <a:pt x="2536" y="1268"/>
                    </a:cubicBezTo>
                    <a:cubicBezTo>
                      <a:pt x="2514" y="1333"/>
                      <a:pt x="2464" y="1384"/>
                      <a:pt x="2395" y="1384"/>
                    </a:cubicBezTo>
                    <a:cubicBezTo>
                      <a:pt x="2358" y="1384"/>
                      <a:pt x="2315" y="1370"/>
                      <a:pt x="2269" y="1335"/>
                    </a:cubicBezTo>
                    <a:cubicBezTo>
                      <a:pt x="2202" y="801"/>
                      <a:pt x="2836" y="534"/>
                      <a:pt x="2902" y="67"/>
                    </a:cubicBezTo>
                    <a:cubicBezTo>
                      <a:pt x="2736" y="48"/>
                      <a:pt x="2575" y="39"/>
                      <a:pt x="2420" y="39"/>
                    </a:cubicBezTo>
                    <a:cubicBezTo>
                      <a:pt x="1215" y="39"/>
                      <a:pt x="385" y="615"/>
                      <a:pt x="0" y="1768"/>
                    </a:cubicBezTo>
                    <a:lnTo>
                      <a:pt x="14277" y="1768"/>
                    </a:lnTo>
                    <a:cubicBezTo>
                      <a:pt x="14144" y="1268"/>
                      <a:pt x="13643" y="1135"/>
                      <a:pt x="13510" y="634"/>
                    </a:cubicBezTo>
                    <a:lnTo>
                      <a:pt x="13510" y="634"/>
                    </a:lnTo>
                    <a:cubicBezTo>
                      <a:pt x="14192" y="1392"/>
                      <a:pt x="14950" y="1901"/>
                      <a:pt x="15872" y="1901"/>
                    </a:cubicBezTo>
                    <a:cubicBezTo>
                      <a:pt x="16168" y="1901"/>
                      <a:pt x="16480" y="1848"/>
                      <a:pt x="16812" y="1735"/>
                    </a:cubicBezTo>
                    <a:cubicBezTo>
                      <a:pt x="16245" y="501"/>
                      <a:pt x="15445" y="0"/>
                      <a:pt x="14144" y="0"/>
                    </a:cubicBezTo>
                    <a:cubicBezTo>
                      <a:pt x="12430" y="20"/>
                      <a:pt x="10705" y="39"/>
                      <a:pt x="8975" y="39"/>
                    </a:cubicBezTo>
                    <a:cubicBezTo>
                      <a:pt x="7708" y="39"/>
                      <a:pt x="6440" y="29"/>
                      <a:pt x="5171" y="0"/>
                    </a:cubicBezTo>
                    <a:close/>
                  </a:path>
                </a:pathLst>
              </a:custGeom>
              <a:solidFill>
                <a:srgbClr val="9485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3"/>
              <p:cNvSpPr/>
              <p:nvPr/>
            </p:nvSpPr>
            <p:spPr>
              <a:xfrm>
                <a:off x="6022575" y="2723649"/>
                <a:ext cx="1740972" cy="101600"/>
              </a:xfrm>
              <a:custGeom>
                <a:rect b="b" l="l" r="r" t="t"/>
                <a:pathLst>
                  <a:path extrusionOk="0" h="1235" w="22384">
                    <a:moveTo>
                      <a:pt x="2369" y="0"/>
                    </a:moveTo>
                    <a:cubicBezTo>
                      <a:pt x="1768" y="0"/>
                      <a:pt x="1201" y="33"/>
                      <a:pt x="634" y="33"/>
                    </a:cubicBezTo>
                    <a:cubicBezTo>
                      <a:pt x="234" y="33"/>
                      <a:pt x="34" y="234"/>
                      <a:pt x="34" y="634"/>
                    </a:cubicBezTo>
                    <a:cubicBezTo>
                      <a:pt x="0" y="1001"/>
                      <a:pt x="201" y="1134"/>
                      <a:pt x="567" y="1134"/>
                    </a:cubicBezTo>
                    <a:cubicBezTo>
                      <a:pt x="1068" y="1134"/>
                      <a:pt x="1568" y="1201"/>
                      <a:pt x="2069" y="1201"/>
                    </a:cubicBezTo>
                    <a:cubicBezTo>
                      <a:pt x="5104" y="1234"/>
                      <a:pt x="8173" y="1234"/>
                      <a:pt x="11042" y="1234"/>
                    </a:cubicBezTo>
                    <a:cubicBezTo>
                      <a:pt x="12047" y="1197"/>
                      <a:pt x="13039" y="1186"/>
                      <a:pt x="14022" y="1186"/>
                    </a:cubicBezTo>
                    <a:cubicBezTo>
                      <a:pt x="15612" y="1186"/>
                      <a:pt x="17179" y="1216"/>
                      <a:pt x="18736" y="1216"/>
                    </a:cubicBezTo>
                    <a:cubicBezTo>
                      <a:pt x="19698" y="1216"/>
                      <a:pt x="20657" y="1204"/>
                      <a:pt x="21616" y="1168"/>
                    </a:cubicBezTo>
                    <a:cubicBezTo>
                      <a:pt x="21983" y="1134"/>
                      <a:pt x="22383" y="1168"/>
                      <a:pt x="22350" y="600"/>
                    </a:cubicBezTo>
                    <a:cubicBezTo>
                      <a:pt x="22350" y="33"/>
                      <a:pt x="21949" y="33"/>
                      <a:pt x="21516" y="33"/>
                    </a:cubicBezTo>
                    <a:cubicBezTo>
                      <a:pt x="15111" y="33"/>
                      <a:pt x="8740" y="33"/>
                      <a:pt x="2369" y="0"/>
                    </a:cubicBezTo>
                    <a:close/>
                  </a:path>
                </a:pathLst>
              </a:custGeom>
              <a:solidFill>
                <a:srgbClr val="84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3"/>
              <p:cNvSpPr/>
              <p:nvPr/>
            </p:nvSpPr>
            <p:spPr>
              <a:xfrm>
                <a:off x="6386950" y="1485799"/>
                <a:ext cx="998896" cy="113151"/>
              </a:xfrm>
              <a:custGeom>
                <a:rect b="b" l="l" r="r" t="t"/>
                <a:pathLst>
                  <a:path extrusionOk="0" h="1369" w="12843">
                    <a:moveTo>
                      <a:pt x="0" y="1"/>
                    </a:moveTo>
                    <a:cubicBezTo>
                      <a:pt x="367" y="1268"/>
                      <a:pt x="467" y="1335"/>
                      <a:pt x="1635" y="1335"/>
                    </a:cubicBezTo>
                    <a:cubicBezTo>
                      <a:pt x="4703" y="1335"/>
                      <a:pt x="7739" y="1335"/>
                      <a:pt x="10808" y="1368"/>
                    </a:cubicBezTo>
                    <a:cubicBezTo>
                      <a:pt x="11808" y="1368"/>
                      <a:pt x="12242" y="768"/>
                      <a:pt x="12843" y="1"/>
                    </a:cubicBezTo>
                    <a:close/>
                  </a:path>
                </a:pathLst>
              </a:custGeom>
              <a:solidFill>
                <a:srgbClr val="84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3"/>
              <p:cNvSpPr/>
              <p:nvPr/>
            </p:nvSpPr>
            <p:spPr>
              <a:xfrm>
                <a:off x="5965481" y="1391027"/>
                <a:ext cx="1857716" cy="15634"/>
              </a:xfrm>
              <a:custGeom>
                <a:rect b="b" l="l" r="r" t="t"/>
                <a:pathLst>
                  <a:path extrusionOk="0" h="201" w="23885">
                    <a:moveTo>
                      <a:pt x="1" y="0"/>
                    </a:moveTo>
                    <a:cubicBezTo>
                      <a:pt x="1" y="67"/>
                      <a:pt x="1" y="134"/>
                      <a:pt x="1" y="200"/>
                    </a:cubicBezTo>
                    <a:lnTo>
                      <a:pt x="23884" y="200"/>
                    </a:lnTo>
                    <a:cubicBezTo>
                      <a:pt x="23851" y="134"/>
                      <a:pt x="23851" y="67"/>
                      <a:pt x="23851" y="0"/>
                    </a:cubicBezTo>
                    <a:close/>
                  </a:path>
                </a:pathLst>
              </a:custGeom>
              <a:solidFill>
                <a:srgbClr val="7F7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3"/>
              <p:cNvSpPr/>
              <p:nvPr/>
            </p:nvSpPr>
            <p:spPr>
              <a:xfrm>
                <a:off x="6759341" y="981994"/>
                <a:ext cx="272532" cy="176483"/>
              </a:xfrm>
              <a:custGeom>
                <a:rect b="b" l="l" r="r" t="t"/>
                <a:pathLst>
                  <a:path extrusionOk="0" h="2269" w="3504">
                    <a:moveTo>
                      <a:pt x="2336" y="0"/>
                    </a:moveTo>
                    <a:cubicBezTo>
                      <a:pt x="2102" y="17"/>
                      <a:pt x="1869" y="17"/>
                      <a:pt x="1635" y="17"/>
                    </a:cubicBezTo>
                    <a:cubicBezTo>
                      <a:pt x="1402" y="17"/>
                      <a:pt x="1168" y="17"/>
                      <a:pt x="935" y="34"/>
                    </a:cubicBezTo>
                    <a:cubicBezTo>
                      <a:pt x="878" y="34"/>
                      <a:pt x="820" y="31"/>
                      <a:pt x="764" y="31"/>
                    </a:cubicBezTo>
                    <a:cubicBezTo>
                      <a:pt x="623" y="31"/>
                      <a:pt x="487" y="48"/>
                      <a:pt x="368" y="167"/>
                    </a:cubicBezTo>
                    <a:cubicBezTo>
                      <a:pt x="34" y="501"/>
                      <a:pt x="1" y="1635"/>
                      <a:pt x="334" y="1968"/>
                    </a:cubicBezTo>
                    <a:cubicBezTo>
                      <a:pt x="539" y="2173"/>
                      <a:pt x="717" y="2254"/>
                      <a:pt x="880" y="2254"/>
                    </a:cubicBezTo>
                    <a:cubicBezTo>
                      <a:pt x="1193" y="2254"/>
                      <a:pt x="1450" y="1954"/>
                      <a:pt x="1735" y="1668"/>
                    </a:cubicBezTo>
                    <a:cubicBezTo>
                      <a:pt x="1991" y="1949"/>
                      <a:pt x="2227" y="2269"/>
                      <a:pt x="2562" y="2269"/>
                    </a:cubicBezTo>
                    <a:cubicBezTo>
                      <a:pt x="2665" y="2269"/>
                      <a:pt x="2778" y="2239"/>
                      <a:pt x="2903" y="2168"/>
                    </a:cubicBezTo>
                    <a:cubicBezTo>
                      <a:pt x="3503" y="1802"/>
                      <a:pt x="3370" y="1168"/>
                      <a:pt x="3270" y="601"/>
                    </a:cubicBezTo>
                    <a:cubicBezTo>
                      <a:pt x="3203" y="67"/>
                      <a:pt x="2836" y="0"/>
                      <a:pt x="2336" y="0"/>
                    </a:cubicBezTo>
                    <a:close/>
                  </a:path>
                </a:pathLst>
              </a:custGeom>
              <a:solidFill>
                <a:srgbClr val="FFD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3"/>
              <p:cNvSpPr/>
              <p:nvPr/>
            </p:nvSpPr>
            <p:spPr>
              <a:xfrm>
                <a:off x="7323650" y="1480375"/>
                <a:ext cx="284924" cy="111925"/>
              </a:xfrm>
              <a:custGeom>
                <a:rect b="b" l="l" r="r" t="t"/>
                <a:pathLst>
                  <a:path extrusionOk="0" h="1439" w="3565">
                    <a:moveTo>
                      <a:pt x="2937" y="0"/>
                    </a:moveTo>
                    <a:cubicBezTo>
                      <a:pt x="2905" y="0"/>
                      <a:pt x="2871" y="1"/>
                      <a:pt x="2835" y="4"/>
                    </a:cubicBezTo>
                    <a:cubicBezTo>
                      <a:pt x="2680" y="15"/>
                      <a:pt x="2520" y="19"/>
                      <a:pt x="2360" y="19"/>
                    </a:cubicBezTo>
                    <a:cubicBezTo>
                      <a:pt x="2039" y="19"/>
                      <a:pt x="1712" y="4"/>
                      <a:pt x="1401" y="4"/>
                    </a:cubicBezTo>
                    <a:cubicBezTo>
                      <a:pt x="1168" y="4"/>
                      <a:pt x="967" y="37"/>
                      <a:pt x="867" y="271"/>
                    </a:cubicBezTo>
                    <a:cubicBezTo>
                      <a:pt x="667" y="704"/>
                      <a:pt x="300" y="971"/>
                      <a:pt x="0" y="1438"/>
                    </a:cubicBezTo>
                    <a:cubicBezTo>
                      <a:pt x="623" y="1438"/>
                      <a:pt x="1245" y="1423"/>
                      <a:pt x="1868" y="1423"/>
                    </a:cubicBezTo>
                    <a:cubicBezTo>
                      <a:pt x="2179" y="1423"/>
                      <a:pt x="2491" y="1427"/>
                      <a:pt x="2802" y="1438"/>
                    </a:cubicBezTo>
                    <a:cubicBezTo>
                      <a:pt x="3369" y="1438"/>
                      <a:pt x="3469" y="1171"/>
                      <a:pt x="3503" y="704"/>
                    </a:cubicBezTo>
                    <a:cubicBezTo>
                      <a:pt x="3565" y="208"/>
                      <a:pt x="3367" y="0"/>
                      <a:pt x="2937" y="0"/>
                    </a:cubicBezTo>
                    <a:close/>
                  </a:path>
                </a:pathLst>
              </a:custGeom>
              <a:solidFill>
                <a:srgbClr val="84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3"/>
              <p:cNvSpPr/>
              <p:nvPr/>
            </p:nvSpPr>
            <p:spPr>
              <a:xfrm>
                <a:off x="6187450" y="1479675"/>
                <a:ext cx="219125" cy="119275"/>
              </a:xfrm>
              <a:custGeom>
                <a:rect b="b" l="l" r="r" t="t"/>
                <a:pathLst>
                  <a:path extrusionOk="0" h="1448" w="2666">
                    <a:moveTo>
                      <a:pt x="502" y="0"/>
                    </a:moveTo>
                    <a:cubicBezTo>
                      <a:pt x="151" y="0"/>
                      <a:pt x="1" y="208"/>
                      <a:pt x="30" y="647"/>
                    </a:cubicBezTo>
                    <a:cubicBezTo>
                      <a:pt x="30" y="1047"/>
                      <a:pt x="97" y="1447"/>
                      <a:pt x="664" y="1447"/>
                    </a:cubicBezTo>
                    <a:cubicBezTo>
                      <a:pt x="875" y="1436"/>
                      <a:pt x="1086" y="1432"/>
                      <a:pt x="1301" y="1432"/>
                    </a:cubicBezTo>
                    <a:cubicBezTo>
                      <a:pt x="1731" y="1432"/>
                      <a:pt x="2176" y="1447"/>
                      <a:pt x="2665" y="1447"/>
                    </a:cubicBezTo>
                    <a:cubicBezTo>
                      <a:pt x="2231" y="13"/>
                      <a:pt x="2231" y="13"/>
                      <a:pt x="964" y="13"/>
                    </a:cubicBezTo>
                    <a:cubicBezTo>
                      <a:pt x="897" y="13"/>
                      <a:pt x="830" y="28"/>
                      <a:pt x="764" y="28"/>
                    </a:cubicBezTo>
                    <a:cubicBezTo>
                      <a:pt x="730" y="28"/>
                      <a:pt x="697" y="24"/>
                      <a:pt x="664" y="13"/>
                    </a:cubicBezTo>
                    <a:cubicBezTo>
                      <a:pt x="606" y="5"/>
                      <a:pt x="552" y="0"/>
                      <a:pt x="502" y="0"/>
                    </a:cubicBezTo>
                    <a:close/>
                  </a:path>
                </a:pathLst>
              </a:custGeom>
              <a:solidFill>
                <a:srgbClr val="84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3"/>
              <p:cNvSpPr/>
              <p:nvPr/>
            </p:nvSpPr>
            <p:spPr>
              <a:xfrm>
                <a:off x="5854199" y="958425"/>
                <a:ext cx="149777" cy="198050"/>
              </a:xfrm>
              <a:custGeom>
                <a:rect b="b" l="l" r="r" t="t"/>
                <a:pathLst>
                  <a:path extrusionOk="0" h="2474" w="1769">
                    <a:moveTo>
                      <a:pt x="68" y="0"/>
                    </a:moveTo>
                    <a:cubicBezTo>
                      <a:pt x="1" y="867"/>
                      <a:pt x="301" y="1568"/>
                      <a:pt x="768" y="2202"/>
                    </a:cubicBezTo>
                    <a:cubicBezTo>
                      <a:pt x="888" y="2351"/>
                      <a:pt x="1007" y="2474"/>
                      <a:pt x="1198" y="2474"/>
                    </a:cubicBezTo>
                    <a:cubicBezTo>
                      <a:pt x="1221" y="2474"/>
                      <a:pt x="1244" y="2472"/>
                      <a:pt x="1268" y="2468"/>
                    </a:cubicBezTo>
                    <a:cubicBezTo>
                      <a:pt x="1535" y="2435"/>
                      <a:pt x="1602" y="2202"/>
                      <a:pt x="1635" y="2001"/>
                    </a:cubicBezTo>
                    <a:cubicBezTo>
                      <a:pt x="1735" y="1334"/>
                      <a:pt x="1769" y="667"/>
                      <a:pt x="1535" y="0"/>
                    </a:cubicBezTo>
                    <a:close/>
                  </a:path>
                </a:pathLst>
              </a:custGeom>
              <a:solidFill>
                <a:srgbClr val="FFD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3"/>
              <p:cNvSpPr/>
              <p:nvPr/>
            </p:nvSpPr>
            <p:spPr>
              <a:xfrm>
                <a:off x="7787251" y="950775"/>
                <a:ext cx="153598" cy="207700"/>
              </a:xfrm>
              <a:custGeom>
                <a:rect b="b" l="l" r="r" t="t"/>
                <a:pathLst>
                  <a:path extrusionOk="0" h="2568" w="1802">
                    <a:moveTo>
                      <a:pt x="873" y="1"/>
                    </a:moveTo>
                    <a:cubicBezTo>
                      <a:pt x="656" y="1"/>
                      <a:pt x="445" y="19"/>
                      <a:pt x="234" y="64"/>
                    </a:cubicBezTo>
                    <a:cubicBezTo>
                      <a:pt x="34" y="765"/>
                      <a:pt x="1" y="1432"/>
                      <a:pt x="167" y="2132"/>
                    </a:cubicBezTo>
                    <a:cubicBezTo>
                      <a:pt x="230" y="2401"/>
                      <a:pt x="369" y="2567"/>
                      <a:pt x="545" y="2567"/>
                    </a:cubicBezTo>
                    <a:cubicBezTo>
                      <a:pt x="653" y="2567"/>
                      <a:pt x="775" y="2505"/>
                      <a:pt x="901" y="2366"/>
                    </a:cubicBezTo>
                    <a:cubicBezTo>
                      <a:pt x="1468" y="1732"/>
                      <a:pt x="1802" y="965"/>
                      <a:pt x="1702" y="64"/>
                    </a:cubicBezTo>
                    <a:cubicBezTo>
                      <a:pt x="1409" y="27"/>
                      <a:pt x="1136" y="1"/>
                      <a:pt x="873" y="1"/>
                    </a:cubicBezTo>
                    <a:close/>
                  </a:path>
                </a:pathLst>
              </a:custGeom>
              <a:solidFill>
                <a:srgbClr val="FFD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3"/>
              <p:cNvSpPr/>
              <p:nvPr/>
            </p:nvSpPr>
            <p:spPr>
              <a:xfrm>
                <a:off x="6676275" y="908225"/>
                <a:ext cx="434048" cy="44575"/>
              </a:xfrm>
              <a:custGeom>
                <a:rect b="b" l="l" r="r" t="t"/>
                <a:pathLst>
                  <a:path extrusionOk="0" h="573" w="5438">
                    <a:moveTo>
                      <a:pt x="299" y="1"/>
                    </a:moveTo>
                    <a:cubicBezTo>
                      <a:pt x="144" y="1"/>
                      <a:pt x="0" y="37"/>
                      <a:pt x="0" y="306"/>
                    </a:cubicBezTo>
                    <a:cubicBezTo>
                      <a:pt x="0" y="573"/>
                      <a:pt x="234" y="573"/>
                      <a:pt x="434" y="573"/>
                    </a:cubicBezTo>
                    <a:lnTo>
                      <a:pt x="5037" y="573"/>
                    </a:lnTo>
                    <a:cubicBezTo>
                      <a:pt x="5271" y="573"/>
                      <a:pt x="5437" y="539"/>
                      <a:pt x="5437" y="272"/>
                    </a:cubicBezTo>
                    <a:cubicBezTo>
                      <a:pt x="5437" y="27"/>
                      <a:pt x="5281" y="4"/>
                      <a:pt x="5115" y="4"/>
                    </a:cubicBezTo>
                    <a:cubicBezTo>
                      <a:pt x="5078" y="4"/>
                      <a:pt x="5040" y="6"/>
                      <a:pt x="5004" y="6"/>
                    </a:cubicBezTo>
                    <a:lnTo>
                      <a:pt x="467" y="6"/>
                    </a:lnTo>
                    <a:cubicBezTo>
                      <a:pt x="414" y="6"/>
                      <a:pt x="356" y="1"/>
                      <a:pt x="299" y="1"/>
                    </a:cubicBezTo>
                    <a:close/>
                  </a:path>
                </a:pathLst>
              </a:custGeom>
              <a:solidFill>
                <a:srgbClr val="7F7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3"/>
              <p:cNvSpPr/>
              <p:nvPr/>
            </p:nvSpPr>
            <p:spPr>
              <a:xfrm>
                <a:off x="7188900" y="1106754"/>
                <a:ext cx="321821" cy="67500"/>
              </a:xfrm>
              <a:custGeom>
                <a:rect b="b" l="l" r="r" t="t"/>
                <a:pathLst>
                  <a:path extrusionOk="0" h="676" w="4004">
                    <a:moveTo>
                      <a:pt x="67" y="101"/>
                    </a:moveTo>
                    <a:cubicBezTo>
                      <a:pt x="0" y="434"/>
                      <a:pt x="67" y="668"/>
                      <a:pt x="400" y="668"/>
                    </a:cubicBezTo>
                    <a:cubicBezTo>
                      <a:pt x="801" y="668"/>
                      <a:pt x="1201" y="675"/>
                      <a:pt x="1601" y="675"/>
                    </a:cubicBezTo>
                    <a:cubicBezTo>
                      <a:pt x="2402" y="675"/>
                      <a:pt x="3202" y="645"/>
                      <a:pt x="4003" y="467"/>
                    </a:cubicBezTo>
                    <a:cubicBezTo>
                      <a:pt x="2702" y="0"/>
                      <a:pt x="1368" y="301"/>
                      <a:pt x="67" y="101"/>
                    </a:cubicBezTo>
                    <a:close/>
                  </a:path>
                </a:pathLst>
              </a:custGeom>
              <a:solidFill>
                <a:srgbClr val="7F7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p:cNvSpPr/>
              <p:nvPr/>
            </p:nvSpPr>
            <p:spPr>
              <a:xfrm>
                <a:off x="6283750" y="1124302"/>
                <a:ext cx="311426" cy="52575"/>
              </a:xfrm>
              <a:custGeom>
                <a:rect b="b" l="l" r="r" t="t"/>
                <a:pathLst>
                  <a:path extrusionOk="0" h="635" w="3971">
                    <a:moveTo>
                      <a:pt x="3904" y="1"/>
                    </a:moveTo>
                    <a:lnTo>
                      <a:pt x="3904" y="1"/>
                    </a:lnTo>
                    <a:cubicBezTo>
                      <a:pt x="3437" y="72"/>
                      <a:pt x="2966" y="80"/>
                      <a:pt x="2496" y="80"/>
                    </a:cubicBezTo>
                    <a:cubicBezTo>
                      <a:pt x="2373" y="80"/>
                      <a:pt x="2250" y="79"/>
                      <a:pt x="2127" y="79"/>
                    </a:cubicBezTo>
                    <a:cubicBezTo>
                      <a:pt x="1409" y="79"/>
                      <a:pt x="695" y="97"/>
                      <a:pt x="1" y="334"/>
                    </a:cubicBezTo>
                    <a:cubicBezTo>
                      <a:pt x="1168" y="634"/>
                      <a:pt x="2336" y="568"/>
                      <a:pt x="3537" y="601"/>
                    </a:cubicBezTo>
                    <a:cubicBezTo>
                      <a:pt x="3870" y="601"/>
                      <a:pt x="3970" y="401"/>
                      <a:pt x="3904" y="1"/>
                    </a:cubicBezTo>
                    <a:close/>
                  </a:path>
                </a:pathLst>
              </a:custGeom>
              <a:solidFill>
                <a:srgbClr val="7F7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3"/>
              <p:cNvSpPr/>
              <p:nvPr/>
            </p:nvSpPr>
            <p:spPr>
              <a:xfrm>
                <a:off x="6155199" y="905525"/>
                <a:ext cx="121950" cy="241203"/>
              </a:xfrm>
              <a:custGeom>
                <a:rect b="b" l="l" r="r" t="t"/>
                <a:pathLst>
                  <a:path extrusionOk="0" h="3036" w="1468">
                    <a:moveTo>
                      <a:pt x="434" y="0"/>
                    </a:moveTo>
                    <a:lnTo>
                      <a:pt x="434" y="0"/>
                    </a:lnTo>
                    <a:cubicBezTo>
                      <a:pt x="0" y="567"/>
                      <a:pt x="234" y="1635"/>
                      <a:pt x="1001" y="3036"/>
                    </a:cubicBezTo>
                    <a:cubicBezTo>
                      <a:pt x="1168" y="2869"/>
                      <a:pt x="1468" y="2802"/>
                      <a:pt x="1401" y="2569"/>
                    </a:cubicBezTo>
                    <a:cubicBezTo>
                      <a:pt x="1101" y="1735"/>
                      <a:pt x="767" y="901"/>
                      <a:pt x="434" y="0"/>
                    </a:cubicBezTo>
                    <a:close/>
                  </a:path>
                </a:pathLst>
              </a:custGeom>
              <a:solidFill>
                <a:srgbClr val="7F7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3"/>
              <p:cNvSpPr/>
              <p:nvPr/>
            </p:nvSpPr>
            <p:spPr>
              <a:xfrm>
                <a:off x="7504226" y="913575"/>
                <a:ext cx="137600" cy="233374"/>
              </a:xfrm>
              <a:custGeom>
                <a:rect b="b" l="l" r="r" t="t"/>
                <a:pathLst>
                  <a:path extrusionOk="0" h="2937" w="1568">
                    <a:moveTo>
                      <a:pt x="1034" y="1"/>
                    </a:moveTo>
                    <a:lnTo>
                      <a:pt x="1034" y="1"/>
                    </a:lnTo>
                    <a:cubicBezTo>
                      <a:pt x="734" y="801"/>
                      <a:pt x="467" y="1569"/>
                      <a:pt x="167" y="2303"/>
                    </a:cubicBezTo>
                    <a:cubicBezTo>
                      <a:pt x="0" y="2703"/>
                      <a:pt x="267" y="2803"/>
                      <a:pt x="534" y="2936"/>
                    </a:cubicBezTo>
                    <a:cubicBezTo>
                      <a:pt x="1368" y="1335"/>
                      <a:pt x="1568" y="401"/>
                      <a:pt x="1034" y="1"/>
                    </a:cubicBezTo>
                    <a:close/>
                  </a:path>
                </a:pathLst>
              </a:custGeom>
              <a:solidFill>
                <a:srgbClr val="7F7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
              <p:cNvSpPr/>
              <p:nvPr/>
            </p:nvSpPr>
            <p:spPr>
              <a:xfrm>
                <a:off x="6406583" y="1646894"/>
                <a:ext cx="980774" cy="741399"/>
              </a:xfrm>
              <a:custGeom>
                <a:rect b="b" l="l" r="r" t="t"/>
                <a:pathLst>
                  <a:path extrusionOk="0" h="9532" w="12610">
                    <a:moveTo>
                      <a:pt x="1000" y="1"/>
                    </a:moveTo>
                    <a:cubicBezTo>
                      <a:pt x="767" y="1"/>
                      <a:pt x="446" y="52"/>
                      <a:pt x="1" y="128"/>
                    </a:cubicBezTo>
                    <a:lnTo>
                      <a:pt x="1" y="9468"/>
                    </a:lnTo>
                    <a:cubicBezTo>
                      <a:pt x="312" y="9505"/>
                      <a:pt x="613" y="9531"/>
                      <a:pt x="904" y="9531"/>
                    </a:cubicBezTo>
                    <a:cubicBezTo>
                      <a:pt x="1144" y="9531"/>
                      <a:pt x="1376" y="9513"/>
                      <a:pt x="1602" y="9468"/>
                    </a:cubicBezTo>
                    <a:cubicBezTo>
                      <a:pt x="1769" y="8934"/>
                      <a:pt x="1535" y="8367"/>
                      <a:pt x="1836" y="7834"/>
                    </a:cubicBezTo>
                    <a:cubicBezTo>
                      <a:pt x="2169" y="8367"/>
                      <a:pt x="1936" y="8934"/>
                      <a:pt x="2169" y="9468"/>
                    </a:cubicBezTo>
                    <a:lnTo>
                      <a:pt x="12610" y="9468"/>
                    </a:lnTo>
                    <a:lnTo>
                      <a:pt x="12610" y="95"/>
                    </a:lnTo>
                    <a:cubicBezTo>
                      <a:pt x="12306" y="74"/>
                      <a:pt x="12039" y="42"/>
                      <a:pt x="11756" y="42"/>
                    </a:cubicBezTo>
                    <a:cubicBezTo>
                      <a:pt x="11574" y="42"/>
                      <a:pt x="11385" y="55"/>
                      <a:pt x="11176" y="95"/>
                    </a:cubicBezTo>
                    <a:cubicBezTo>
                      <a:pt x="11376" y="2697"/>
                      <a:pt x="11309" y="5232"/>
                      <a:pt x="11075" y="7800"/>
                    </a:cubicBezTo>
                    <a:cubicBezTo>
                      <a:pt x="10809" y="5232"/>
                      <a:pt x="11109" y="2663"/>
                      <a:pt x="10842" y="95"/>
                    </a:cubicBezTo>
                    <a:lnTo>
                      <a:pt x="1902" y="95"/>
                    </a:lnTo>
                    <a:cubicBezTo>
                      <a:pt x="2036" y="1829"/>
                      <a:pt x="2036" y="3497"/>
                      <a:pt x="1836" y="5132"/>
                    </a:cubicBezTo>
                    <a:cubicBezTo>
                      <a:pt x="1602" y="3897"/>
                      <a:pt x="1702" y="2663"/>
                      <a:pt x="1669" y="1429"/>
                    </a:cubicBezTo>
                    <a:cubicBezTo>
                      <a:pt x="1621" y="330"/>
                      <a:pt x="1590" y="1"/>
                      <a:pt x="1000" y="1"/>
                    </a:cubicBezTo>
                    <a:close/>
                  </a:path>
                </a:pathLst>
              </a:custGeom>
              <a:solidFill>
                <a:srgbClr val="FFED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3"/>
              <p:cNvSpPr/>
              <p:nvPr/>
            </p:nvSpPr>
            <p:spPr>
              <a:xfrm>
                <a:off x="6326400" y="2403725"/>
                <a:ext cx="1139051" cy="122751"/>
              </a:xfrm>
              <a:custGeom>
                <a:rect b="b" l="l" r="r" t="t"/>
                <a:pathLst>
                  <a:path extrusionOk="0" h="1405" w="14645">
                    <a:moveTo>
                      <a:pt x="2136" y="1"/>
                    </a:moveTo>
                    <a:cubicBezTo>
                      <a:pt x="1635" y="1"/>
                      <a:pt x="1135" y="34"/>
                      <a:pt x="635" y="67"/>
                    </a:cubicBezTo>
                    <a:cubicBezTo>
                      <a:pt x="201" y="101"/>
                      <a:pt x="1" y="368"/>
                      <a:pt x="68" y="801"/>
                    </a:cubicBezTo>
                    <a:cubicBezTo>
                      <a:pt x="130" y="1148"/>
                      <a:pt x="253" y="1405"/>
                      <a:pt x="659" y="1405"/>
                    </a:cubicBezTo>
                    <a:cubicBezTo>
                      <a:pt x="683" y="1405"/>
                      <a:pt x="708" y="1404"/>
                      <a:pt x="735" y="1402"/>
                    </a:cubicBezTo>
                    <a:cubicBezTo>
                      <a:pt x="2936" y="1235"/>
                      <a:pt x="5138" y="1335"/>
                      <a:pt x="7339" y="1268"/>
                    </a:cubicBezTo>
                    <a:cubicBezTo>
                      <a:pt x="9508" y="1335"/>
                      <a:pt x="11709" y="1235"/>
                      <a:pt x="13911" y="1402"/>
                    </a:cubicBezTo>
                    <a:cubicBezTo>
                      <a:pt x="13937" y="1404"/>
                      <a:pt x="13963" y="1405"/>
                      <a:pt x="13987" y="1405"/>
                    </a:cubicBezTo>
                    <a:cubicBezTo>
                      <a:pt x="14396" y="1405"/>
                      <a:pt x="14546" y="1148"/>
                      <a:pt x="14578" y="801"/>
                    </a:cubicBezTo>
                    <a:cubicBezTo>
                      <a:pt x="14645" y="368"/>
                      <a:pt x="14444" y="101"/>
                      <a:pt x="14011" y="67"/>
                    </a:cubicBezTo>
                    <a:cubicBezTo>
                      <a:pt x="13510" y="34"/>
                      <a:pt x="13010" y="1"/>
                      <a:pt x="12510" y="1"/>
                    </a:cubicBezTo>
                    <a:cubicBezTo>
                      <a:pt x="10775" y="34"/>
                      <a:pt x="9049" y="51"/>
                      <a:pt x="7323" y="51"/>
                    </a:cubicBezTo>
                    <a:cubicBezTo>
                      <a:pt x="5597" y="51"/>
                      <a:pt x="3870" y="34"/>
                      <a:pt x="2136" y="1"/>
                    </a:cubicBezTo>
                    <a:close/>
                  </a:path>
                </a:pathLst>
              </a:custGeom>
              <a:solidFill>
                <a:srgbClr val="84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3"/>
              <p:cNvSpPr/>
              <p:nvPr/>
            </p:nvSpPr>
            <p:spPr>
              <a:xfrm>
                <a:off x="6762216" y="1821848"/>
                <a:ext cx="264366" cy="446613"/>
              </a:xfrm>
              <a:custGeom>
                <a:rect b="b" l="l" r="r" t="t"/>
                <a:pathLst>
                  <a:path extrusionOk="0" h="5742" w="3399">
                    <a:moveTo>
                      <a:pt x="1697" y="0"/>
                    </a:moveTo>
                    <a:cubicBezTo>
                      <a:pt x="1097" y="0"/>
                      <a:pt x="730" y="401"/>
                      <a:pt x="496" y="868"/>
                    </a:cubicBezTo>
                    <a:cubicBezTo>
                      <a:pt x="363" y="1168"/>
                      <a:pt x="263" y="1468"/>
                      <a:pt x="229" y="1802"/>
                    </a:cubicBezTo>
                    <a:cubicBezTo>
                      <a:pt x="96" y="2502"/>
                      <a:pt x="29" y="3236"/>
                      <a:pt x="63" y="3970"/>
                    </a:cubicBezTo>
                    <a:cubicBezTo>
                      <a:pt x="63" y="4270"/>
                      <a:pt x="96" y="4604"/>
                      <a:pt x="63" y="4937"/>
                    </a:cubicBezTo>
                    <a:cubicBezTo>
                      <a:pt x="0" y="5501"/>
                      <a:pt x="261" y="5741"/>
                      <a:pt x="789" y="5741"/>
                    </a:cubicBezTo>
                    <a:cubicBezTo>
                      <a:pt x="824" y="5741"/>
                      <a:pt x="860" y="5740"/>
                      <a:pt x="897" y="5738"/>
                    </a:cubicBezTo>
                    <a:cubicBezTo>
                      <a:pt x="1214" y="5705"/>
                      <a:pt x="1539" y="5696"/>
                      <a:pt x="1864" y="5696"/>
                    </a:cubicBezTo>
                    <a:cubicBezTo>
                      <a:pt x="2189" y="5696"/>
                      <a:pt x="2514" y="5705"/>
                      <a:pt x="2831" y="5705"/>
                    </a:cubicBezTo>
                    <a:cubicBezTo>
                      <a:pt x="3198" y="5705"/>
                      <a:pt x="3365" y="5571"/>
                      <a:pt x="3365" y="5171"/>
                    </a:cubicBezTo>
                    <a:cubicBezTo>
                      <a:pt x="3365" y="4437"/>
                      <a:pt x="3398" y="3670"/>
                      <a:pt x="3365" y="2936"/>
                    </a:cubicBezTo>
                    <a:cubicBezTo>
                      <a:pt x="3298" y="2235"/>
                      <a:pt x="3298" y="1535"/>
                      <a:pt x="2965" y="901"/>
                    </a:cubicBezTo>
                    <a:cubicBezTo>
                      <a:pt x="2698" y="401"/>
                      <a:pt x="2331" y="0"/>
                      <a:pt x="16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3"/>
              <p:cNvSpPr/>
              <p:nvPr/>
            </p:nvSpPr>
            <p:spPr>
              <a:xfrm>
                <a:off x="6665851" y="1737771"/>
                <a:ext cx="471332" cy="603884"/>
              </a:xfrm>
              <a:custGeom>
                <a:rect b="b" l="l" r="r" t="t"/>
                <a:pathLst>
                  <a:path extrusionOk="0" h="7764" w="6060">
                    <a:moveTo>
                      <a:pt x="2699" y="1"/>
                    </a:moveTo>
                    <a:cubicBezTo>
                      <a:pt x="1694" y="1"/>
                      <a:pt x="620" y="757"/>
                      <a:pt x="401" y="1715"/>
                    </a:cubicBezTo>
                    <a:cubicBezTo>
                      <a:pt x="1" y="3517"/>
                      <a:pt x="101" y="5351"/>
                      <a:pt x="101" y="7152"/>
                    </a:cubicBezTo>
                    <a:cubicBezTo>
                      <a:pt x="101" y="7486"/>
                      <a:pt x="268" y="7619"/>
                      <a:pt x="635" y="7619"/>
                    </a:cubicBezTo>
                    <a:cubicBezTo>
                      <a:pt x="1802" y="7653"/>
                      <a:pt x="2970" y="7720"/>
                      <a:pt x="4137" y="7753"/>
                    </a:cubicBezTo>
                    <a:cubicBezTo>
                      <a:pt x="4448" y="7758"/>
                      <a:pt x="4702" y="7764"/>
                      <a:pt x="4909" y="7764"/>
                    </a:cubicBezTo>
                    <a:cubicBezTo>
                      <a:pt x="6060" y="7764"/>
                      <a:pt x="5777" y="7583"/>
                      <a:pt x="5805" y="6085"/>
                    </a:cubicBezTo>
                    <a:cubicBezTo>
                      <a:pt x="5838" y="4684"/>
                      <a:pt x="5705" y="3283"/>
                      <a:pt x="5371" y="1949"/>
                    </a:cubicBezTo>
                    <a:cubicBezTo>
                      <a:pt x="5171" y="1081"/>
                      <a:pt x="4804" y="648"/>
                      <a:pt x="4170" y="414"/>
                    </a:cubicBezTo>
                    <a:lnTo>
                      <a:pt x="4170" y="414"/>
                    </a:lnTo>
                    <a:cubicBezTo>
                      <a:pt x="5571" y="2549"/>
                      <a:pt x="5371" y="4918"/>
                      <a:pt x="5405" y="7253"/>
                    </a:cubicBezTo>
                    <a:lnTo>
                      <a:pt x="568" y="7253"/>
                    </a:lnTo>
                    <a:cubicBezTo>
                      <a:pt x="668" y="5451"/>
                      <a:pt x="468" y="3750"/>
                      <a:pt x="668" y="2015"/>
                    </a:cubicBezTo>
                    <a:cubicBezTo>
                      <a:pt x="735" y="1315"/>
                      <a:pt x="1102" y="915"/>
                      <a:pt x="1702" y="614"/>
                    </a:cubicBezTo>
                    <a:cubicBezTo>
                      <a:pt x="2202" y="348"/>
                      <a:pt x="2769" y="348"/>
                      <a:pt x="3336" y="114"/>
                    </a:cubicBezTo>
                    <a:cubicBezTo>
                      <a:pt x="3133" y="37"/>
                      <a:pt x="2918" y="1"/>
                      <a:pt x="26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6762216" y="1821848"/>
                <a:ext cx="264366" cy="446613"/>
              </a:xfrm>
              <a:custGeom>
                <a:rect b="b" l="l" r="r" t="t"/>
                <a:pathLst>
                  <a:path extrusionOk="0" h="5742" w="3399">
                    <a:moveTo>
                      <a:pt x="1697" y="0"/>
                    </a:moveTo>
                    <a:cubicBezTo>
                      <a:pt x="1097" y="0"/>
                      <a:pt x="730" y="401"/>
                      <a:pt x="496" y="868"/>
                    </a:cubicBezTo>
                    <a:cubicBezTo>
                      <a:pt x="363" y="1168"/>
                      <a:pt x="263" y="1468"/>
                      <a:pt x="229" y="1802"/>
                    </a:cubicBezTo>
                    <a:cubicBezTo>
                      <a:pt x="96" y="2502"/>
                      <a:pt x="29" y="3236"/>
                      <a:pt x="63" y="3970"/>
                    </a:cubicBezTo>
                    <a:cubicBezTo>
                      <a:pt x="63" y="4270"/>
                      <a:pt x="96" y="4604"/>
                      <a:pt x="63" y="4937"/>
                    </a:cubicBezTo>
                    <a:cubicBezTo>
                      <a:pt x="0" y="5501"/>
                      <a:pt x="261" y="5741"/>
                      <a:pt x="789" y="5741"/>
                    </a:cubicBezTo>
                    <a:cubicBezTo>
                      <a:pt x="824" y="5741"/>
                      <a:pt x="860" y="5740"/>
                      <a:pt x="897" y="5738"/>
                    </a:cubicBezTo>
                    <a:cubicBezTo>
                      <a:pt x="1214" y="5705"/>
                      <a:pt x="1539" y="5696"/>
                      <a:pt x="1864" y="5696"/>
                    </a:cubicBezTo>
                    <a:cubicBezTo>
                      <a:pt x="2189" y="5696"/>
                      <a:pt x="2514" y="5705"/>
                      <a:pt x="2831" y="5705"/>
                    </a:cubicBezTo>
                    <a:cubicBezTo>
                      <a:pt x="3198" y="5705"/>
                      <a:pt x="3365" y="5571"/>
                      <a:pt x="3365" y="5171"/>
                    </a:cubicBezTo>
                    <a:cubicBezTo>
                      <a:pt x="3365" y="4437"/>
                      <a:pt x="3398" y="3670"/>
                      <a:pt x="3365" y="2936"/>
                    </a:cubicBezTo>
                    <a:cubicBezTo>
                      <a:pt x="3298" y="2235"/>
                      <a:pt x="3298" y="1535"/>
                      <a:pt x="2965" y="901"/>
                    </a:cubicBezTo>
                    <a:cubicBezTo>
                      <a:pt x="2698" y="401"/>
                      <a:pt x="2331" y="0"/>
                      <a:pt x="1697" y="0"/>
                    </a:cubicBezTo>
                    <a:close/>
                  </a:path>
                </a:pathLst>
              </a:custGeom>
              <a:solidFill>
                <a:srgbClr val="3A16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6665851" y="1737771"/>
                <a:ext cx="471332" cy="603884"/>
              </a:xfrm>
              <a:custGeom>
                <a:rect b="b" l="l" r="r" t="t"/>
                <a:pathLst>
                  <a:path extrusionOk="0" h="7764" w="6060">
                    <a:moveTo>
                      <a:pt x="2699" y="1"/>
                    </a:moveTo>
                    <a:cubicBezTo>
                      <a:pt x="1694" y="1"/>
                      <a:pt x="620" y="757"/>
                      <a:pt x="401" y="1715"/>
                    </a:cubicBezTo>
                    <a:cubicBezTo>
                      <a:pt x="1" y="3517"/>
                      <a:pt x="101" y="5351"/>
                      <a:pt x="101" y="7152"/>
                    </a:cubicBezTo>
                    <a:cubicBezTo>
                      <a:pt x="101" y="7486"/>
                      <a:pt x="268" y="7619"/>
                      <a:pt x="635" y="7619"/>
                    </a:cubicBezTo>
                    <a:cubicBezTo>
                      <a:pt x="1802" y="7653"/>
                      <a:pt x="2970" y="7720"/>
                      <a:pt x="4137" y="7753"/>
                    </a:cubicBezTo>
                    <a:cubicBezTo>
                      <a:pt x="4448" y="7758"/>
                      <a:pt x="4702" y="7764"/>
                      <a:pt x="4909" y="7764"/>
                    </a:cubicBezTo>
                    <a:cubicBezTo>
                      <a:pt x="6060" y="7764"/>
                      <a:pt x="5777" y="7583"/>
                      <a:pt x="5805" y="6085"/>
                    </a:cubicBezTo>
                    <a:cubicBezTo>
                      <a:pt x="5838" y="4684"/>
                      <a:pt x="5705" y="3283"/>
                      <a:pt x="5371" y="1949"/>
                    </a:cubicBezTo>
                    <a:cubicBezTo>
                      <a:pt x="5171" y="1081"/>
                      <a:pt x="4804" y="648"/>
                      <a:pt x="4170" y="414"/>
                    </a:cubicBezTo>
                    <a:lnTo>
                      <a:pt x="4170" y="414"/>
                    </a:lnTo>
                    <a:cubicBezTo>
                      <a:pt x="5571" y="2549"/>
                      <a:pt x="5371" y="4918"/>
                      <a:pt x="5405" y="7253"/>
                    </a:cubicBezTo>
                    <a:lnTo>
                      <a:pt x="568" y="7253"/>
                    </a:lnTo>
                    <a:cubicBezTo>
                      <a:pt x="668" y="5451"/>
                      <a:pt x="468" y="3750"/>
                      <a:pt x="668" y="2015"/>
                    </a:cubicBezTo>
                    <a:cubicBezTo>
                      <a:pt x="735" y="1315"/>
                      <a:pt x="1102" y="915"/>
                      <a:pt x="1702" y="614"/>
                    </a:cubicBezTo>
                    <a:cubicBezTo>
                      <a:pt x="2202" y="348"/>
                      <a:pt x="2769" y="348"/>
                      <a:pt x="3336" y="114"/>
                    </a:cubicBezTo>
                    <a:cubicBezTo>
                      <a:pt x="3133" y="37"/>
                      <a:pt x="2918" y="1"/>
                      <a:pt x="26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p:nvPr/>
            </p:nvSpPr>
            <p:spPr>
              <a:xfrm>
                <a:off x="5401375" y="873450"/>
                <a:ext cx="3016828" cy="3400526"/>
              </a:xfrm>
              <a:custGeom>
                <a:rect b="b" l="l" r="r" t="t"/>
                <a:pathLst>
                  <a:path extrusionOk="0" h="43916" w="38962">
                    <a:moveTo>
                      <a:pt x="16878" y="446"/>
                    </a:moveTo>
                    <a:cubicBezTo>
                      <a:pt x="16935" y="446"/>
                      <a:pt x="16993" y="451"/>
                      <a:pt x="17046" y="451"/>
                    </a:cubicBezTo>
                    <a:lnTo>
                      <a:pt x="21616" y="451"/>
                    </a:lnTo>
                    <a:cubicBezTo>
                      <a:pt x="21647" y="451"/>
                      <a:pt x="21679" y="450"/>
                      <a:pt x="21712" y="450"/>
                    </a:cubicBezTo>
                    <a:cubicBezTo>
                      <a:pt x="21860" y="450"/>
                      <a:pt x="22016" y="472"/>
                      <a:pt x="22016" y="718"/>
                    </a:cubicBezTo>
                    <a:cubicBezTo>
                      <a:pt x="22050" y="984"/>
                      <a:pt x="21850" y="1018"/>
                      <a:pt x="21616" y="1018"/>
                    </a:cubicBezTo>
                    <a:lnTo>
                      <a:pt x="17013" y="1018"/>
                    </a:lnTo>
                    <a:cubicBezTo>
                      <a:pt x="16977" y="1018"/>
                      <a:pt x="16939" y="1019"/>
                      <a:pt x="16902" y="1019"/>
                    </a:cubicBezTo>
                    <a:cubicBezTo>
                      <a:pt x="16736" y="1019"/>
                      <a:pt x="16579" y="997"/>
                      <a:pt x="16579" y="751"/>
                    </a:cubicBezTo>
                    <a:cubicBezTo>
                      <a:pt x="16579" y="482"/>
                      <a:pt x="16723" y="446"/>
                      <a:pt x="16878" y="446"/>
                    </a:cubicBezTo>
                    <a:close/>
                    <a:moveTo>
                      <a:pt x="28388" y="517"/>
                    </a:moveTo>
                    <a:lnTo>
                      <a:pt x="28388" y="517"/>
                    </a:lnTo>
                    <a:cubicBezTo>
                      <a:pt x="28888" y="918"/>
                      <a:pt x="28721" y="1818"/>
                      <a:pt x="27854" y="3419"/>
                    </a:cubicBezTo>
                    <a:cubicBezTo>
                      <a:pt x="27587" y="3286"/>
                      <a:pt x="27320" y="3186"/>
                      <a:pt x="27487" y="2786"/>
                    </a:cubicBezTo>
                    <a:cubicBezTo>
                      <a:pt x="27787" y="2052"/>
                      <a:pt x="28054" y="1318"/>
                      <a:pt x="28388" y="517"/>
                    </a:cubicBezTo>
                    <a:close/>
                    <a:moveTo>
                      <a:pt x="10208" y="451"/>
                    </a:moveTo>
                    <a:lnTo>
                      <a:pt x="10208" y="451"/>
                    </a:lnTo>
                    <a:cubicBezTo>
                      <a:pt x="10542" y="1318"/>
                      <a:pt x="10875" y="2152"/>
                      <a:pt x="11175" y="2986"/>
                    </a:cubicBezTo>
                    <a:cubicBezTo>
                      <a:pt x="11242" y="3219"/>
                      <a:pt x="10975" y="3286"/>
                      <a:pt x="10775" y="3453"/>
                    </a:cubicBezTo>
                    <a:cubicBezTo>
                      <a:pt x="10008" y="2052"/>
                      <a:pt x="9774" y="1018"/>
                      <a:pt x="10208" y="451"/>
                    </a:cubicBezTo>
                    <a:close/>
                    <a:moveTo>
                      <a:pt x="7439" y="1151"/>
                    </a:moveTo>
                    <a:cubicBezTo>
                      <a:pt x="7673" y="1818"/>
                      <a:pt x="7640" y="2485"/>
                      <a:pt x="7539" y="3153"/>
                    </a:cubicBezTo>
                    <a:cubicBezTo>
                      <a:pt x="7506" y="3353"/>
                      <a:pt x="7439" y="3586"/>
                      <a:pt x="7173" y="3653"/>
                    </a:cubicBezTo>
                    <a:cubicBezTo>
                      <a:pt x="6939" y="3653"/>
                      <a:pt x="6806" y="3520"/>
                      <a:pt x="6672" y="3353"/>
                    </a:cubicBezTo>
                    <a:cubicBezTo>
                      <a:pt x="6205" y="2719"/>
                      <a:pt x="5905" y="2052"/>
                      <a:pt x="5972" y="1151"/>
                    </a:cubicBezTo>
                    <a:close/>
                    <a:moveTo>
                      <a:pt x="31878" y="1093"/>
                    </a:moveTo>
                    <a:cubicBezTo>
                      <a:pt x="32115" y="1093"/>
                      <a:pt x="32357" y="1118"/>
                      <a:pt x="32624" y="1151"/>
                    </a:cubicBezTo>
                    <a:cubicBezTo>
                      <a:pt x="32724" y="2052"/>
                      <a:pt x="32424" y="2819"/>
                      <a:pt x="31823" y="3453"/>
                    </a:cubicBezTo>
                    <a:cubicBezTo>
                      <a:pt x="31697" y="3592"/>
                      <a:pt x="31575" y="3655"/>
                      <a:pt x="31467" y="3655"/>
                    </a:cubicBezTo>
                    <a:cubicBezTo>
                      <a:pt x="31291" y="3655"/>
                      <a:pt x="31152" y="3488"/>
                      <a:pt x="31090" y="3219"/>
                    </a:cubicBezTo>
                    <a:cubicBezTo>
                      <a:pt x="30923" y="2552"/>
                      <a:pt x="30956" y="1852"/>
                      <a:pt x="31156" y="1185"/>
                    </a:cubicBezTo>
                    <a:cubicBezTo>
                      <a:pt x="31407" y="1118"/>
                      <a:pt x="31640" y="1093"/>
                      <a:pt x="31878" y="1093"/>
                    </a:cubicBezTo>
                    <a:close/>
                    <a:moveTo>
                      <a:pt x="20127" y="1478"/>
                    </a:moveTo>
                    <a:cubicBezTo>
                      <a:pt x="20507" y="1478"/>
                      <a:pt x="20791" y="1593"/>
                      <a:pt x="20849" y="2085"/>
                    </a:cubicBezTo>
                    <a:cubicBezTo>
                      <a:pt x="20949" y="2652"/>
                      <a:pt x="21082" y="3253"/>
                      <a:pt x="20482" y="3620"/>
                    </a:cubicBezTo>
                    <a:cubicBezTo>
                      <a:pt x="20357" y="3690"/>
                      <a:pt x="20245" y="3720"/>
                      <a:pt x="20142" y="3720"/>
                    </a:cubicBezTo>
                    <a:cubicBezTo>
                      <a:pt x="19806" y="3720"/>
                      <a:pt x="19570" y="3400"/>
                      <a:pt x="19315" y="3119"/>
                    </a:cubicBezTo>
                    <a:cubicBezTo>
                      <a:pt x="19024" y="3409"/>
                      <a:pt x="18764" y="3730"/>
                      <a:pt x="18444" y="3730"/>
                    </a:cubicBezTo>
                    <a:cubicBezTo>
                      <a:pt x="18285" y="3730"/>
                      <a:pt x="18112" y="3651"/>
                      <a:pt x="17914" y="3453"/>
                    </a:cubicBezTo>
                    <a:cubicBezTo>
                      <a:pt x="17580" y="3086"/>
                      <a:pt x="17613" y="1952"/>
                      <a:pt x="17947" y="1618"/>
                    </a:cubicBezTo>
                    <a:cubicBezTo>
                      <a:pt x="18066" y="1499"/>
                      <a:pt x="18202" y="1482"/>
                      <a:pt x="18343" y="1482"/>
                    </a:cubicBezTo>
                    <a:cubicBezTo>
                      <a:pt x="18400" y="1482"/>
                      <a:pt x="18457" y="1485"/>
                      <a:pt x="18514" y="1485"/>
                    </a:cubicBezTo>
                    <a:cubicBezTo>
                      <a:pt x="18825" y="1485"/>
                      <a:pt x="19137" y="1500"/>
                      <a:pt x="19458" y="1500"/>
                    </a:cubicBezTo>
                    <a:cubicBezTo>
                      <a:pt x="19618" y="1500"/>
                      <a:pt x="19782" y="1496"/>
                      <a:pt x="19948" y="1485"/>
                    </a:cubicBezTo>
                    <a:cubicBezTo>
                      <a:pt x="20010" y="1480"/>
                      <a:pt x="20070" y="1478"/>
                      <a:pt x="20127" y="1478"/>
                    </a:cubicBezTo>
                    <a:close/>
                    <a:moveTo>
                      <a:pt x="15312" y="3253"/>
                    </a:moveTo>
                    <a:lnTo>
                      <a:pt x="15312" y="3253"/>
                    </a:lnTo>
                    <a:cubicBezTo>
                      <a:pt x="15412" y="3653"/>
                      <a:pt x="15312" y="3853"/>
                      <a:pt x="14945" y="3853"/>
                    </a:cubicBezTo>
                    <a:cubicBezTo>
                      <a:pt x="13744" y="3820"/>
                      <a:pt x="12576" y="3886"/>
                      <a:pt x="11409" y="3620"/>
                    </a:cubicBezTo>
                    <a:cubicBezTo>
                      <a:pt x="12676" y="3186"/>
                      <a:pt x="14011" y="3453"/>
                      <a:pt x="15312" y="3253"/>
                    </a:cubicBezTo>
                    <a:close/>
                    <a:moveTo>
                      <a:pt x="23284" y="3253"/>
                    </a:moveTo>
                    <a:lnTo>
                      <a:pt x="23284" y="3253"/>
                    </a:lnTo>
                    <a:cubicBezTo>
                      <a:pt x="24585" y="3453"/>
                      <a:pt x="25953" y="3153"/>
                      <a:pt x="27220" y="3620"/>
                    </a:cubicBezTo>
                    <a:cubicBezTo>
                      <a:pt x="26019" y="3886"/>
                      <a:pt x="24818" y="3820"/>
                      <a:pt x="23618" y="3853"/>
                    </a:cubicBezTo>
                    <a:cubicBezTo>
                      <a:pt x="23284" y="3853"/>
                      <a:pt x="23217" y="3620"/>
                      <a:pt x="23284" y="3253"/>
                    </a:cubicBezTo>
                    <a:close/>
                    <a:moveTo>
                      <a:pt x="8857" y="1071"/>
                    </a:moveTo>
                    <a:cubicBezTo>
                      <a:pt x="9035" y="1071"/>
                      <a:pt x="9215" y="1084"/>
                      <a:pt x="9407" y="1084"/>
                    </a:cubicBezTo>
                    <a:cubicBezTo>
                      <a:pt x="9608" y="2119"/>
                      <a:pt x="10108" y="3086"/>
                      <a:pt x="10408" y="4220"/>
                    </a:cubicBezTo>
                    <a:lnTo>
                      <a:pt x="15845" y="4220"/>
                    </a:lnTo>
                    <a:cubicBezTo>
                      <a:pt x="15979" y="3620"/>
                      <a:pt x="16179" y="2952"/>
                      <a:pt x="16246" y="2285"/>
                    </a:cubicBezTo>
                    <a:cubicBezTo>
                      <a:pt x="16322" y="1724"/>
                      <a:pt x="16496" y="1436"/>
                      <a:pt x="16902" y="1436"/>
                    </a:cubicBezTo>
                    <a:cubicBezTo>
                      <a:pt x="17027" y="1436"/>
                      <a:pt x="17174" y="1463"/>
                      <a:pt x="17346" y="1518"/>
                    </a:cubicBezTo>
                    <a:cubicBezTo>
                      <a:pt x="17313" y="1985"/>
                      <a:pt x="17246" y="2419"/>
                      <a:pt x="17246" y="2886"/>
                    </a:cubicBezTo>
                    <a:cubicBezTo>
                      <a:pt x="17213" y="3453"/>
                      <a:pt x="17547" y="3820"/>
                      <a:pt x="18014" y="4087"/>
                    </a:cubicBezTo>
                    <a:cubicBezTo>
                      <a:pt x="18119" y="4139"/>
                      <a:pt x="18217" y="4162"/>
                      <a:pt x="18309" y="4162"/>
                    </a:cubicBezTo>
                    <a:cubicBezTo>
                      <a:pt x="18569" y="4162"/>
                      <a:pt x="18784" y="3983"/>
                      <a:pt x="18981" y="3786"/>
                    </a:cubicBezTo>
                    <a:cubicBezTo>
                      <a:pt x="19081" y="3686"/>
                      <a:pt x="19198" y="3636"/>
                      <a:pt x="19315" y="3636"/>
                    </a:cubicBezTo>
                    <a:cubicBezTo>
                      <a:pt x="19431" y="3636"/>
                      <a:pt x="19548" y="3686"/>
                      <a:pt x="19648" y="3786"/>
                    </a:cubicBezTo>
                    <a:cubicBezTo>
                      <a:pt x="19834" y="3995"/>
                      <a:pt x="20035" y="4155"/>
                      <a:pt x="20275" y="4155"/>
                    </a:cubicBezTo>
                    <a:cubicBezTo>
                      <a:pt x="20381" y="4155"/>
                      <a:pt x="20493" y="4124"/>
                      <a:pt x="20615" y="4053"/>
                    </a:cubicBezTo>
                    <a:cubicBezTo>
                      <a:pt x="21049" y="3820"/>
                      <a:pt x="21349" y="3486"/>
                      <a:pt x="21383" y="2952"/>
                    </a:cubicBezTo>
                    <a:cubicBezTo>
                      <a:pt x="21416" y="2485"/>
                      <a:pt x="21349" y="2052"/>
                      <a:pt x="21216" y="1618"/>
                    </a:cubicBezTo>
                    <a:cubicBezTo>
                      <a:pt x="21532" y="1497"/>
                      <a:pt x="21741" y="1424"/>
                      <a:pt x="21888" y="1424"/>
                    </a:cubicBezTo>
                    <a:cubicBezTo>
                      <a:pt x="22145" y="1424"/>
                      <a:pt x="22211" y="1646"/>
                      <a:pt x="22317" y="2219"/>
                    </a:cubicBezTo>
                    <a:cubicBezTo>
                      <a:pt x="22483" y="2919"/>
                      <a:pt x="22617" y="3586"/>
                      <a:pt x="22784" y="4253"/>
                    </a:cubicBezTo>
                    <a:lnTo>
                      <a:pt x="28188" y="4253"/>
                    </a:lnTo>
                    <a:cubicBezTo>
                      <a:pt x="28488" y="3119"/>
                      <a:pt x="28988" y="2185"/>
                      <a:pt x="29188" y="1151"/>
                    </a:cubicBezTo>
                    <a:cubicBezTo>
                      <a:pt x="29324" y="1091"/>
                      <a:pt x="29447" y="1071"/>
                      <a:pt x="29565" y="1071"/>
                    </a:cubicBezTo>
                    <a:cubicBezTo>
                      <a:pt x="29707" y="1071"/>
                      <a:pt x="29843" y="1100"/>
                      <a:pt x="29989" y="1118"/>
                    </a:cubicBezTo>
                    <a:cubicBezTo>
                      <a:pt x="30089" y="1718"/>
                      <a:pt x="29722" y="2185"/>
                      <a:pt x="29655" y="2819"/>
                    </a:cubicBezTo>
                    <a:cubicBezTo>
                      <a:pt x="30022" y="2419"/>
                      <a:pt x="30022" y="1985"/>
                      <a:pt x="30122" y="1618"/>
                    </a:cubicBezTo>
                    <a:cubicBezTo>
                      <a:pt x="30186" y="1427"/>
                      <a:pt x="30128" y="1115"/>
                      <a:pt x="30411" y="1115"/>
                    </a:cubicBezTo>
                    <a:cubicBezTo>
                      <a:pt x="30425" y="1115"/>
                      <a:pt x="30440" y="1116"/>
                      <a:pt x="30456" y="1118"/>
                    </a:cubicBezTo>
                    <a:cubicBezTo>
                      <a:pt x="30789" y="1151"/>
                      <a:pt x="30623" y="1451"/>
                      <a:pt x="30589" y="1652"/>
                    </a:cubicBezTo>
                    <a:cubicBezTo>
                      <a:pt x="30589" y="2219"/>
                      <a:pt x="30523" y="2819"/>
                      <a:pt x="30723" y="3353"/>
                    </a:cubicBezTo>
                    <a:cubicBezTo>
                      <a:pt x="30893" y="3807"/>
                      <a:pt x="31160" y="4047"/>
                      <a:pt x="31463" y="4047"/>
                    </a:cubicBezTo>
                    <a:cubicBezTo>
                      <a:pt x="31694" y="4047"/>
                      <a:pt x="31945" y="3908"/>
                      <a:pt x="32190" y="3620"/>
                    </a:cubicBezTo>
                    <a:cubicBezTo>
                      <a:pt x="32757" y="2952"/>
                      <a:pt x="32958" y="2119"/>
                      <a:pt x="32958" y="1251"/>
                    </a:cubicBezTo>
                    <a:cubicBezTo>
                      <a:pt x="33086" y="1165"/>
                      <a:pt x="33221" y="1141"/>
                      <a:pt x="33359" y="1141"/>
                    </a:cubicBezTo>
                    <a:cubicBezTo>
                      <a:pt x="33544" y="1141"/>
                      <a:pt x="33734" y="1185"/>
                      <a:pt x="33925" y="1185"/>
                    </a:cubicBezTo>
                    <a:cubicBezTo>
                      <a:pt x="34092" y="1585"/>
                      <a:pt x="33892" y="1952"/>
                      <a:pt x="33792" y="2285"/>
                    </a:cubicBezTo>
                    <a:cubicBezTo>
                      <a:pt x="33458" y="3419"/>
                      <a:pt x="33058" y="4520"/>
                      <a:pt x="32691" y="5621"/>
                    </a:cubicBezTo>
                    <a:cubicBezTo>
                      <a:pt x="32591" y="5921"/>
                      <a:pt x="32457" y="6088"/>
                      <a:pt x="32124" y="6088"/>
                    </a:cubicBezTo>
                    <a:lnTo>
                      <a:pt x="27921" y="6088"/>
                    </a:lnTo>
                    <a:cubicBezTo>
                      <a:pt x="28188" y="5488"/>
                      <a:pt x="28788" y="5221"/>
                      <a:pt x="28855" y="4587"/>
                    </a:cubicBezTo>
                    <a:lnTo>
                      <a:pt x="28855" y="4587"/>
                    </a:lnTo>
                    <a:cubicBezTo>
                      <a:pt x="28554" y="4854"/>
                      <a:pt x="28254" y="5121"/>
                      <a:pt x="27954" y="5388"/>
                    </a:cubicBezTo>
                    <a:cubicBezTo>
                      <a:pt x="27454" y="5855"/>
                      <a:pt x="26887" y="6088"/>
                      <a:pt x="26153" y="6088"/>
                    </a:cubicBezTo>
                    <a:cubicBezTo>
                      <a:pt x="19782" y="6088"/>
                      <a:pt x="13377" y="6088"/>
                      <a:pt x="7006" y="6121"/>
                    </a:cubicBezTo>
                    <a:cubicBezTo>
                      <a:pt x="6305" y="6121"/>
                      <a:pt x="5938" y="5955"/>
                      <a:pt x="5772" y="5254"/>
                    </a:cubicBezTo>
                    <a:cubicBezTo>
                      <a:pt x="5471" y="3920"/>
                      <a:pt x="4771" y="2652"/>
                      <a:pt x="4604" y="1251"/>
                    </a:cubicBezTo>
                    <a:cubicBezTo>
                      <a:pt x="4801" y="1180"/>
                      <a:pt x="4988" y="1147"/>
                      <a:pt x="5170" y="1147"/>
                    </a:cubicBezTo>
                    <a:cubicBezTo>
                      <a:pt x="5329" y="1147"/>
                      <a:pt x="5483" y="1171"/>
                      <a:pt x="5638" y="1218"/>
                    </a:cubicBezTo>
                    <a:cubicBezTo>
                      <a:pt x="5671" y="1952"/>
                      <a:pt x="5772" y="2652"/>
                      <a:pt x="6172" y="3286"/>
                    </a:cubicBezTo>
                    <a:cubicBezTo>
                      <a:pt x="6420" y="3628"/>
                      <a:pt x="6640" y="4027"/>
                      <a:pt x="7099" y="4027"/>
                    </a:cubicBezTo>
                    <a:cubicBezTo>
                      <a:pt x="7133" y="4027"/>
                      <a:pt x="7169" y="4025"/>
                      <a:pt x="7206" y="4020"/>
                    </a:cubicBezTo>
                    <a:cubicBezTo>
                      <a:pt x="7773" y="3987"/>
                      <a:pt x="7840" y="3486"/>
                      <a:pt x="7973" y="3053"/>
                    </a:cubicBezTo>
                    <a:cubicBezTo>
                      <a:pt x="8006" y="2952"/>
                      <a:pt x="8073" y="2819"/>
                      <a:pt x="8140" y="2619"/>
                    </a:cubicBezTo>
                    <a:cubicBezTo>
                      <a:pt x="8473" y="3686"/>
                      <a:pt x="8640" y="4720"/>
                      <a:pt x="9641" y="5321"/>
                    </a:cubicBezTo>
                    <a:cubicBezTo>
                      <a:pt x="8940" y="4020"/>
                      <a:pt x="8473" y="2619"/>
                      <a:pt x="8173" y="1185"/>
                    </a:cubicBezTo>
                    <a:cubicBezTo>
                      <a:pt x="8414" y="1092"/>
                      <a:pt x="8635" y="1071"/>
                      <a:pt x="8857" y="1071"/>
                    </a:cubicBezTo>
                    <a:close/>
                    <a:moveTo>
                      <a:pt x="31223" y="6722"/>
                    </a:moveTo>
                    <a:cubicBezTo>
                      <a:pt x="31223" y="6755"/>
                      <a:pt x="31256" y="6822"/>
                      <a:pt x="31256" y="6889"/>
                    </a:cubicBezTo>
                    <a:lnTo>
                      <a:pt x="7373" y="6889"/>
                    </a:lnTo>
                    <a:cubicBezTo>
                      <a:pt x="7373" y="6822"/>
                      <a:pt x="7373" y="6755"/>
                      <a:pt x="7373" y="6722"/>
                    </a:cubicBezTo>
                    <a:close/>
                    <a:moveTo>
                      <a:pt x="10703" y="7844"/>
                    </a:moveTo>
                    <a:cubicBezTo>
                      <a:pt x="10756" y="7844"/>
                      <a:pt x="10813" y="7848"/>
                      <a:pt x="10875" y="7856"/>
                    </a:cubicBezTo>
                    <a:cubicBezTo>
                      <a:pt x="10909" y="7867"/>
                      <a:pt x="10942" y="7871"/>
                      <a:pt x="10975" y="7871"/>
                    </a:cubicBezTo>
                    <a:cubicBezTo>
                      <a:pt x="11042" y="7871"/>
                      <a:pt x="11109" y="7856"/>
                      <a:pt x="11175" y="7856"/>
                    </a:cubicBezTo>
                    <a:cubicBezTo>
                      <a:pt x="12443" y="7889"/>
                      <a:pt x="12443" y="7889"/>
                      <a:pt x="12843" y="9290"/>
                    </a:cubicBezTo>
                    <a:lnTo>
                      <a:pt x="10842" y="9290"/>
                    </a:lnTo>
                    <a:cubicBezTo>
                      <a:pt x="10275" y="9290"/>
                      <a:pt x="10241" y="8923"/>
                      <a:pt x="10208" y="8490"/>
                    </a:cubicBezTo>
                    <a:cubicBezTo>
                      <a:pt x="10179" y="8051"/>
                      <a:pt x="10329" y="7844"/>
                      <a:pt x="10703" y="7844"/>
                    </a:cubicBezTo>
                    <a:close/>
                    <a:moveTo>
                      <a:pt x="25586" y="7923"/>
                    </a:moveTo>
                    <a:cubicBezTo>
                      <a:pt x="25019" y="8690"/>
                      <a:pt x="24552" y="9290"/>
                      <a:pt x="23551" y="9290"/>
                    </a:cubicBezTo>
                    <a:cubicBezTo>
                      <a:pt x="22539" y="9279"/>
                      <a:pt x="21524" y="9276"/>
                      <a:pt x="20506" y="9276"/>
                    </a:cubicBezTo>
                    <a:cubicBezTo>
                      <a:pt x="18470" y="9276"/>
                      <a:pt x="16424" y="9290"/>
                      <a:pt x="14378" y="9290"/>
                    </a:cubicBezTo>
                    <a:cubicBezTo>
                      <a:pt x="13244" y="9290"/>
                      <a:pt x="13110" y="9190"/>
                      <a:pt x="12743" y="7923"/>
                    </a:cubicBezTo>
                    <a:close/>
                    <a:moveTo>
                      <a:pt x="27721" y="7856"/>
                    </a:moveTo>
                    <a:cubicBezTo>
                      <a:pt x="28221" y="7856"/>
                      <a:pt x="28454" y="8023"/>
                      <a:pt x="28421" y="8556"/>
                    </a:cubicBezTo>
                    <a:cubicBezTo>
                      <a:pt x="28388" y="9023"/>
                      <a:pt x="28254" y="9290"/>
                      <a:pt x="27687" y="9290"/>
                    </a:cubicBezTo>
                    <a:cubicBezTo>
                      <a:pt x="27376" y="9279"/>
                      <a:pt x="27065" y="9276"/>
                      <a:pt x="26753" y="9276"/>
                    </a:cubicBezTo>
                    <a:cubicBezTo>
                      <a:pt x="26131" y="9276"/>
                      <a:pt x="25508" y="9290"/>
                      <a:pt x="24885" y="9290"/>
                    </a:cubicBezTo>
                    <a:cubicBezTo>
                      <a:pt x="25185" y="8823"/>
                      <a:pt x="25552" y="8556"/>
                      <a:pt x="25752" y="8156"/>
                    </a:cubicBezTo>
                    <a:cubicBezTo>
                      <a:pt x="25853" y="7889"/>
                      <a:pt x="26053" y="7856"/>
                      <a:pt x="26286" y="7856"/>
                    </a:cubicBezTo>
                    <a:cubicBezTo>
                      <a:pt x="26598" y="7856"/>
                      <a:pt x="26924" y="7871"/>
                      <a:pt x="27245" y="7871"/>
                    </a:cubicBezTo>
                    <a:cubicBezTo>
                      <a:pt x="27406" y="7871"/>
                      <a:pt x="27565" y="7867"/>
                      <a:pt x="27721" y="7856"/>
                    </a:cubicBezTo>
                    <a:close/>
                    <a:moveTo>
                      <a:pt x="14040" y="10009"/>
                    </a:moveTo>
                    <a:cubicBezTo>
                      <a:pt x="14601" y="10009"/>
                      <a:pt x="14631" y="10345"/>
                      <a:pt x="14678" y="11425"/>
                    </a:cubicBezTo>
                    <a:cubicBezTo>
                      <a:pt x="14711" y="12659"/>
                      <a:pt x="14611" y="13894"/>
                      <a:pt x="14845" y="15128"/>
                    </a:cubicBezTo>
                    <a:cubicBezTo>
                      <a:pt x="15045" y="13493"/>
                      <a:pt x="15045" y="11825"/>
                      <a:pt x="14911" y="10091"/>
                    </a:cubicBezTo>
                    <a:lnTo>
                      <a:pt x="23851" y="10091"/>
                    </a:lnTo>
                    <a:cubicBezTo>
                      <a:pt x="24118" y="12659"/>
                      <a:pt x="23851" y="15228"/>
                      <a:pt x="24085" y="17796"/>
                    </a:cubicBezTo>
                    <a:cubicBezTo>
                      <a:pt x="24318" y="15261"/>
                      <a:pt x="24385" y="12693"/>
                      <a:pt x="24185" y="10091"/>
                    </a:cubicBezTo>
                    <a:cubicBezTo>
                      <a:pt x="24394" y="10052"/>
                      <a:pt x="24583" y="10038"/>
                      <a:pt x="24765" y="10038"/>
                    </a:cubicBezTo>
                    <a:cubicBezTo>
                      <a:pt x="25048" y="10038"/>
                      <a:pt x="25315" y="10071"/>
                      <a:pt x="25619" y="10091"/>
                    </a:cubicBezTo>
                    <a:lnTo>
                      <a:pt x="25619" y="19464"/>
                    </a:lnTo>
                    <a:lnTo>
                      <a:pt x="15178" y="19464"/>
                    </a:lnTo>
                    <a:cubicBezTo>
                      <a:pt x="14945" y="18964"/>
                      <a:pt x="15212" y="18363"/>
                      <a:pt x="14845" y="17830"/>
                    </a:cubicBezTo>
                    <a:cubicBezTo>
                      <a:pt x="14544" y="18363"/>
                      <a:pt x="14778" y="18931"/>
                      <a:pt x="14611" y="19464"/>
                    </a:cubicBezTo>
                    <a:cubicBezTo>
                      <a:pt x="14385" y="19509"/>
                      <a:pt x="14153" y="19527"/>
                      <a:pt x="13913" y="19527"/>
                    </a:cubicBezTo>
                    <a:cubicBezTo>
                      <a:pt x="13622" y="19527"/>
                      <a:pt x="13321" y="19501"/>
                      <a:pt x="13010" y="19464"/>
                    </a:cubicBezTo>
                    <a:lnTo>
                      <a:pt x="13010" y="10158"/>
                    </a:lnTo>
                    <a:cubicBezTo>
                      <a:pt x="13475" y="10069"/>
                      <a:pt x="13804" y="10009"/>
                      <a:pt x="14040" y="10009"/>
                    </a:cubicBezTo>
                    <a:close/>
                    <a:moveTo>
                      <a:pt x="24518" y="19898"/>
                    </a:moveTo>
                    <a:cubicBezTo>
                      <a:pt x="24985" y="19898"/>
                      <a:pt x="25486" y="19931"/>
                      <a:pt x="25986" y="19998"/>
                    </a:cubicBezTo>
                    <a:cubicBezTo>
                      <a:pt x="26420" y="20031"/>
                      <a:pt x="26620" y="20265"/>
                      <a:pt x="26553" y="20698"/>
                    </a:cubicBezTo>
                    <a:cubicBezTo>
                      <a:pt x="26522" y="21045"/>
                      <a:pt x="26371" y="21302"/>
                      <a:pt x="25962" y="21302"/>
                    </a:cubicBezTo>
                    <a:cubicBezTo>
                      <a:pt x="25938" y="21302"/>
                      <a:pt x="25912" y="21301"/>
                      <a:pt x="25886" y="21299"/>
                    </a:cubicBezTo>
                    <a:cubicBezTo>
                      <a:pt x="24785" y="21216"/>
                      <a:pt x="23693" y="21199"/>
                      <a:pt x="22600" y="21199"/>
                    </a:cubicBezTo>
                    <a:cubicBezTo>
                      <a:pt x="21872" y="21199"/>
                      <a:pt x="21144" y="21206"/>
                      <a:pt x="20413" y="21206"/>
                    </a:cubicBezTo>
                    <a:cubicBezTo>
                      <a:pt x="20047" y="21206"/>
                      <a:pt x="19681" y="21204"/>
                      <a:pt x="19315" y="21199"/>
                    </a:cubicBezTo>
                    <a:cubicBezTo>
                      <a:pt x="18948" y="21204"/>
                      <a:pt x="18581" y="21206"/>
                      <a:pt x="18214" y="21206"/>
                    </a:cubicBezTo>
                    <a:cubicBezTo>
                      <a:pt x="17480" y="21206"/>
                      <a:pt x="16747" y="21199"/>
                      <a:pt x="16016" y="21199"/>
                    </a:cubicBezTo>
                    <a:cubicBezTo>
                      <a:pt x="14920" y="21199"/>
                      <a:pt x="13827" y="21216"/>
                      <a:pt x="12743" y="21299"/>
                    </a:cubicBezTo>
                    <a:cubicBezTo>
                      <a:pt x="12714" y="21301"/>
                      <a:pt x="12685" y="21302"/>
                      <a:pt x="12658" y="21302"/>
                    </a:cubicBezTo>
                    <a:cubicBezTo>
                      <a:pt x="12255" y="21302"/>
                      <a:pt x="12105" y="21073"/>
                      <a:pt x="12043" y="20698"/>
                    </a:cubicBezTo>
                    <a:cubicBezTo>
                      <a:pt x="12009" y="20265"/>
                      <a:pt x="12209" y="20031"/>
                      <a:pt x="12610" y="19998"/>
                    </a:cubicBezTo>
                    <a:cubicBezTo>
                      <a:pt x="13110" y="19931"/>
                      <a:pt x="13610" y="19898"/>
                      <a:pt x="14111" y="19898"/>
                    </a:cubicBezTo>
                    <a:cubicBezTo>
                      <a:pt x="15845" y="19931"/>
                      <a:pt x="17580" y="19948"/>
                      <a:pt x="19315" y="19948"/>
                    </a:cubicBezTo>
                    <a:cubicBezTo>
                      <a:pt x="21049" y="19948"/>
                      <a:pt x="22784" y="19931"/>
                      <a:pt x="24518" y="19898"/>
                    </a:cubicBezTo>
                    <a:close/>
                    <a:moveTo>
                      <a:pt x="25052" y="21733"/>
                    </a:moveTo>
                    <a:cubicBezTo>
                      <a:pt x="26353" y="21733"/>
                      <a:pt x="27153" y="22233"/>
                      <a:pt x="27721" y="23467"/>
                    </a:cubicBezTo>
                    <a:cubicBezTo>
                      <a:pt x="27388" y="23581"/>
                      <a:pt x="27076" y="23633"/>
                      <a:pt x="26780" y="23633"/>
                    </a:cubicBezTo>
                    <a:cubicBezTo>
                      <a:pt x="25858" y="23633"/>
                      <a:pt x="25100" y="23124"/>
                      <a:pt x="24418" y="22366"/>
                    </a:cubicBezTo>
                    <a:lnTo>
                      <a:pt x="24418" y="22366"/>
                    </a:lnTo>
                    <a:cubicBezTo>
                      <a:pt x="24552" y="22867"/>
                      <a:pt x="25052" y="23000"/>
                      <a:pt x="25185" y="23501"/>
                    </a:cubicBezTo>
                    <a:lnTo>
                      <a:pt x="10909" y="23501"/>
                    </a:lnTo>
                    <a:cubicBezTo>
                      <a:pt x="11324" y="22372"/>
                      <a:pt x="12137" y="21772"/>
                      <a:pt x="13370" y="21772"/>
                    </a:cubicBezTo>
                    <a:cubicBezTo>
                      <a:pt x="13522" y="21772"/>
                      <a:pt x="13680" y="21781"/>
                      <a:pt x="13844" y="21799"/>
                    </a:cubicBezTo>
                    <a:cubicBezTo>
                      <a:pt x="13744" y="22300"/>
                      <a:pt x="13110" y="22533"/>
                      <a:pt x="13177" y="23067"/>
                    </a:cubicBezTo>
                    <a:cubicBezTo>
                      <a:pt x="13226" y="23104"/>
                      <a:pt x="13270" y="23118"/>
                      <a:pt x="13309" y="23118"/>
                    </a:cubicBezTo>
                    <a:cubicBezTo>
                      <a:pt x="13375" y="23118"/>
                      <a:pt x="13423" y="23076"/>
                      <a:pt x="13444" y="23034"/>
                    </a:cubicBezTo>
                    <a:cubicBezTo>
                      <a:pt x="14011" y="21933"/>
                      <a:pt x="14945" y="21733"/>
                      <a:pt x="16079" y="21733"/>
                    </a:cubicBezTo>
                    <a:cubicBezTo>
                      <a:pt x="17348" y="21761"/>
                      <a:pt x="18617" y="21771"/>
                      <a:pt x="19883" y="21771"/>
                    </a:cubicBezTo>
                    <a:cubicBezTo>
                      <a:pt x="21613" y="21771"/>
                      <a:pt x="23338" y="21752"/>
                      <a:pt x="25052" y="21733"/>
                    </a:cubicBezTo>
                    <a:close/>
                    <a:moveTo>
                      <a:pt x="29622" y="23968"/>
                    </a:moveTo>
                    <a:cubicBezTo>
                      <a:pt x="30056" y="23968"/>
                      <a:pt x="30456" y="24001"/>
                      <a:pt x="30489" y="24535"/>
                    </a:cubicBezTo>
                    <a:cubicBezTo>
                      <a:pt x="30489" y="25102"/>
                      <a:pt x="30089" y="25068"/>
                      <a:pt x="29722" y="25102"/>
                    </a:cubicBezTo>
                    <a:cubicBezTo>
                      <a:pt x="28609" y="25155"/>
                      <a:pt x="27496" y="25171"/>
                      <a:pt x="26377" y="25171"/>
                    </a:cubicBezTo>
                    <a:cubicBezTo>
                      <a:pt x="24779" y="25171"/>
                      <a:pt x="23171" y="25139"/>
                      <a:pt x="21534" y="25139"/>
                    </a:cubicBezTo>
                    <a:cubicBezTo>
                      <a:pt x="20746" y="25139"/>
                      <a:pt x="19951" y="25146"/>
                      <a:pt x="19148" y="25168"/>
                    </a:cubicBezTo>
                    <a:lnTo>
                      <a:pt x="10175" y="25168"/>
                    </a:lnTo>
                    <a:cubicBezTo>
                      <a:pt x="9674" y="25168"/>
                      <a:pt x="9207" y="25102"/>
                      <a:pt x="8707" y="25102"/>
                    </a:cubicBezTo>
                    <a:cubicBezTo>
                      <a:pt x="8307" y="25102"/>
                      <a:pt x="8140" y="24935"/>
                      <a:pt x="8140" y="24568"/>
                    </a:cubicBezTo>
                    <a:cubicBezTo>
                      <a:pt x="8140" y="24168"/>
                      <a:pt x="8340" y="23968"/>
                      <a:pt x="8740" y="23968"/>
                    </a:cubicBezTo>
                    <a:close/>
                    <a:moveTo>
                      <a:pt x="25452" y="26036"/>
                    </a:moveTo>
                    <a:cubicBezTo>
                      <a:pt x="26186" y="26036"/>
                      <a:pt x="26320" y="26303"/>
                      <a:pt x="26353" y="26936"/>
                    </a:cubicBezTo>
                    <a:cubicBezTo>
                      <a:pt x="26586" y="30339"/>
                      <a:pt x="27554" y="33441"/>
                      <a:pt x="29589" y="36210"/>
                    </a:cubicBezTo>
                    <a:cubicBezTo>
                      <a:pt x="29722" y="36410"/>
                      <a:pt x="29789" y="36677"/>
                      <a:pt x="30322" y="36743"/>
                    </a:cubicBezTo>
                    <a:cubicBezTo>
                      <a:pt x="27921" y="33508"/>
                      <a:pt x="26520" y="30105"/>
                      <a:pt x="26686" y="26102"/>
                    </a:cubicBezTo>
                    <a:lnTo>
                      <a:pt x="29288" y="26102"/>
                    </a:lnTo>
                    <a:cubicBezTo>
                      <a:pt x="29989" y="31006"/>
                      <a:pt x="30689" y="35876"/>
                      <a:pt x="34726" y="39645"/>
                    </a:cubicBezTo>
                    <a:lnTo>
                      <a:pt x="24051" y="39645"/>
                    </a:lnTo>
                    <a:cubicBezTo>
                      <a:pt x="23918" y="39278"/>
                      <a:pt x="23951" y="38912"/>
                      <a:pt x="23951" y="38545"/>
                    </a:cubicBezTo>
                    <a:cubicBezTo>
                      <a:pt x="23918" y="35976"/>
                      <a:pt x="24018" y="33408"/>
                      <a:pt x="23884" y="30839"/>
                    </a:cubicBezTo>
                    <a:cubicBezTo>
                      <a:pt x="23724" y="27686"/>
                      <a:pt x="22415" y="26364"/>
                      <a:pt x="19388" y="26364"/>
                    </a:cubicBezTo>
                    <a:cubicBezTo>
                      <a:pt x="19277" y="26364"/>
                      <a:pt x="19164" y="26366"/>
                      <a:pt x="19048" y="26369"/>
                    </a:cubicBezTo>
                    <a:cubicBezTo>
                      <a:pt x="18180" y="26403"/>
                      <a:pt x="17313" y="26503"/>
                      <a:pt x="16679" y="27237"/>
                    </a:cubicBezTo>
                    <a:cubicBezTo>
                      <a:pt x="17080" y="27136"/>
                      <a:pt x="17447" y="27036"/>
                      <a:pt x="17813" y="26936"/>
                    </a:cubicBezTo>
                    <a:cubicBezTo>
                      <a:pt x="18254" y="26807"/>
                      <a:pt x="18695" y="26753"/>
                      <a:pt x="19136" y="26753"/>
                    </a:cubicBezTo>
                    <a:cubicBezTo>
                      <a:pt x="19829" y="26753"/>
                      <a:pt x="20523" y="26886"/>
                      <a:pt x="21216" y="27070"/>
                    </a:cubicBezTo>
                    <a:cubicBezTo>
                      <a:pt x="22684" y="27470"/>
                      <a:pt x="23217" y="28604"/>
                      <a:pt x="23351" y="29972"/>
                    </a:cubicBezTo>
                    <a:cubicBezTo>
                      <a:pt x="23651" y="33174"/>
                      <a:pt x="23518" y="36376"/>
                      <a:pt x="23518" y="39545"/>
                    </a:cubicBezTo>
                    <a:cubicBezTo>
                      <a:pt x="23351" y="39645"/>
                      <a:pt x="23192" y="39679"/>
                      <a:pt x="23038" y="39679"/>
                    </a:cubicBezTo>
                    <a:cubicBezTo>
                      <a:pt x="22884" y="39679"/>
                      <a:pt x="22734" y="39645"/>
                      <a:pt x="22584" y="39612"/>
                    </a:cubicBezTo>
                    <a:cubicBezTo>
                      <a:pt x="22383" y="39412"/>
                      <a:pt x="22450" y="39145"/>
                      <a:pt x="22450" y="38912"/>
                    </a:cubicBezTo>
                    <a:cubicBezTo>
                      <a:pt x="22450" y="36343"/>
                      <a:pt x="22450" y="33808"/>
                      <a:pt x="22450" y="31273"/>
                    </a:cubicBezTo>
                    <a:cubicBezTo>
                      <a:pt x="22450" y="30706"/>
                      <a:pt x="22450" y="30172"/>
                      <a:pt x="22283" y="29638"/>
                    </a:cubicBezTo>
                    <a:cubicBezTo>
                      <a:pt x="21821" y="28078"/>
                      <a:pt x="20483" y="27569"/>
                      <a:pt x="19266" y="27569"/>
                    </a:cubicBezTo>
                    <a:cubicBezTo>
                      <a:pt x="19078" y="27569"/>
                      <a:pt x="18893" y="27581"/>
                      <a:pt x="18714" y="27603"/>
                    </a:cubicBezTo>
                    <a:cubicBezTo>
                      <a:pt x="17180" y="27837"/>
                      <a:pt x="16212" y="28971"/>
                      <a:pt x="16179" y="30639"/>
                    </a:cubicBezTo>
                    <a:cubicBezTo>
                      <a:pt x="16146" y="33308"/>
                      <a:pt x="16179" y="35976"/>
                      <a:pt x="16179" y="38645"/>
                    </a:cubicBezTo>
                    <a:cubicBezTo>
                      <a:pt x="16179" y="38945"/>
                      <a:pt x="16179" y="39245"/>
                      <a:pt x="16179" y="39545"/>
                    </a:cubicBezTo>
                    <a:cubicBezTo>
                      <a:pt x="15996" y="39645"/>
                      <a:pt x="15820" y="39679"/>
                      <a:pt x="15633" y="39679"/>
                    </a:cubicBezTo>
                    <a:cubicBezTo>
                      <a:pt x="15445" y="39679"/>
                      <a:pt x="15245" y="39645"/>
                      <a:pt x="15011" y="39612"/>
                    </a:cubicBezTo>
                    <a:cubicBezTo>
                      <a:pt x="15011" y="38978"/>
                      <a:pt x="14978" y="38344"/>
                      <a:pt x="15011" y="37711"/>
                    </a:cubicBezTo>
                    <a:cubicBezTo>
                      <a:pt x="15178" y="35643"/>
                      <a:pt x="14978" y="33608"/>
                      <a:pt x="14945" y="31573"/>
                    </a:cubicBezTo>
                    <a:cubicBezTo>
                      <a:pt x="14945" y="30172"/>
                      <a:pt x="15445" y="29004"/>
                      <a:pt x="16079" y="27804"/>
                    </a:cubicBezTo>
                    <a:cubicBezTo>
                      <a:pt x="16112" y="27737"/>
                      <a:pt x="16112" y="27637"/>
                      <a:pt x="16146" y="27570"/>
                    </a:cubicBezTo>
                    <a:cubicBezTo>
                      <a:pt x="16077" y="27513"/>
                      <a:pt x="16016" y="27491"/>
                      <a:pt x="15963" y="27491"/>
                    </a:cubicBezTo>
                    <a:cubicBezTo>
                      <a:pt x="15862" y="27491"/>
                      <a:pt x="15789" y="27571"/>
                      <a:pt x="15745" y="27637"/>
                    </a:cubicBezTo>
                    <a:cubicBezTo>
                      <a:pt x="15178" y="28804"/>
                      <a:pt x="14478" y="29905"/>
                      <a:pt x="14511" y="31273"/>
                    </a:cubicBezTo>
                    <a:cubicBezTo>
                      <a:pt x="14578" y="33608"/>
                      <a:pt x="14578" y="36009"/>
                      <a:pt x="14611" y="38378"/>
                    </a:cubicBezTo>
                    <a:cubicBezTo>
                      <a:pt x="14611" y="38778"/>
                      <a:pt x="14645" y="39212"/>
                      <a:pt x="14478" y="39645"/>
                    </a:cubicBezTo>
                    <a:lnTo>
                      <a:pt x="7973" y="39645"/>
                    </a:lnTo>
                    <a:cubicBezTo>
                      <a:pt x="8006" y="39212"/>
                      <a:pt x="8440" y="39078"/>
                      <a:pt x="8473" y="38411"/>
                    </a:cubicBezTo>
                    <a:lnTo>
                      <a:pt x="8473" y="38411"/>
                    </a:lnTo>
                    <a:cubicBezTo>
                      <a:pt x="7712" y="39511"/>
                      <a:pt x="6789" y="39712"/>
                      <a:pt x="5757" y="39712"/>
                    </a:cubicBezTo>
                    <a:cubicBezTo>
                      <a:pt x="5161" y="39712"/>
                      <a:pt x="4529" y="39645"/>
                      <a:pt x="3870" y="39645"/>
                    </a:cubicBezTo>
                    <a:cubicBezTo>
                      <a:pt x="7906" y="35876"/>
                      <a:pt x="8640" y="31039"/>
                      <a:pt x="9341" y="26102"/>
                    </a:cubicBezTo>
                    <a:lnTo>
                      <a:pt x="11843" y="26102"/>
                    </a:lnTo>
                    <a:cubicBezTo>
                      <a:pt x="12243" y="30039"/>
                      <a:pt x="11009" y="33608"/>
                      <a:pt x="9407" y="37244"/>
                    </a:cubicBezTo>
                    <a:cubicBezTo>
                      <a:pt x="10141" y="36543"/>
                      <a:pt x="11275" y="33908"/>
                      <a:pt x="11709" y="31873"/>
                    </a:cubicBezTo>
                    <a:cubicBezTo>
                      <a:pt x="12109" y="29972"/>
                      <a:pt x="12276" y="28070"/>
                      <a:pt x="12243" y="26202"/>
                    </a:cubicBezTo>
                    <a:cubicBezTo>
                      <a:pt x="12423" y="26082"/>
                      <a:pt x="12591" y="26058"/>
                      <a:pt x="12747" y="26058"/>
                    </a:cubicBezTo>
                    <a:cubicBezTo>
                      <a:pt x="12851" y="26058"/>
                      <a:pt x="12950" y="26069"/>
                      <a:pt x="13043" y="26069"/>
                    </a:cubicBezTo>
                    <a:cubicBezTo>
                      <a:pt x="15112" y="26069"/>
                      <a:pt x="17180" y="26077"/>
                      <a:pt x="19248" y="26077"/>
                    </a:cubicBezTo>
                    <a:cubicBezTo>
                      <a:pt x="21316" y="26077"/>
                      <a:pt x="23384" y="26069"/>
                      <a:pt x="25452" y="26036"/>
                    </a:cubicBezTo>
                    <a:close/>
                    <a:moveTo>
                      <a:pt x="36160" y="40479"/>
                    </a:moveTo>
                    <a:cubicBezTo>
                      <a:pt x="37294" y="40479"/>
                      <a:pt x="37728" y="40846"/>
                      <a:pt x="37961" y="42147"/>
                    </a:cubicBezTo>
                    <a:cubicBezTo>
                      <a:pt x="31723" y="42097"/>
                      <a:pt x="25502" y="42072"/>
                      <a:pt x="19290" y="42072"/>
                    </a:cubicBezTo>
                    <a:cubicBezTo>
                      <a:pt x="13077" y="42072"/>
                      <a:pt x="6872" y="42097"/>
                      <a:pt x="668" y="42147"/>
                    </a:cubicBezTo>
                    <a:cubicBezTo>
                      <a:pt x="901" y="40880"/>
                      <a:pt x="1335" y="40513"/>
                      <a:pt x="2469" y="40479"/>
                    </a:cubicBezTo>
                    <a:lnTo>
                      <a:pt x="5838" y="40479"/>
                    </a:lnTo>
                    <a:lnTo>
                      <a:pt x="5838" y="41647"/>
                    </a:lnTo>
                    <a:cubicBezTo>
                      <a:pt x="6172" y="41247"/>
                      <a:pt x="6038" y="40646"/>
                      <a:pt x="6539" y="40579"/>
                    </a:cubicBezTo>
                    <a:cubicBezTo>
                      <a:pt x="6906" y="40513"/>
                      <a:pt x="7306" y="40513"/>
                      <a:pt x="7706" y="40513"/>
                    </a:cubicBezTo>
                    <a:cubicBezTo>
                      <a:pt x="17180" y="40513"/>
                      <a:pt x="26686" y="40513"/>
                      <a:pt x="36160" y="40479"/>
                    </a:cubicBezTo>
                    <a:close/>
                    <a:moveTo>
                      <a:pt x="37961" y="42514"/>
                    </a:moveTo>
                    <a:cubicBezTo>
                      <a:pt x="38128" y="42848"/>
                      <a:pt x="38095" y="43081"/>
                      <a:pt x="38028" y="43348"/>
                    </a:cubicBezTo>
                    <a:lnTo>
                      <a:pt x="635" y="43348"/>
                    </a:lnTo>
                    <a:cubicBezTo>
                      <a:pt x="501" y="43081"/>
                      <a:pt x="501" y="42848"/>
                      <a:pt x="635" y="42514"/>
                    </a:cubicBezTo>
                    <a:cubicBezTo>
                      <a:pt x="7460" y="42551"/>
                      <a:pt x="14286" y="42577"/>
                      <a:pt x="21111" y="42577"/>
                    </a:cubicBezTo>
                    <a:cubicBezTo>
                      <a:pt x="26728" y="42577"/>
                      <a:pt x="32345" y="42559"/>
                      <a:pt x="37961" y="42514"/>
                    </a:cubicBezTo>
                    <a:close/>
                    <a:moveTo>
                      <a:pt x="19315" y="0"/>
                    </a:moveTo>
                    <a:cubicBezTo>
                      <a:pt x="18489" y="0"/>
                      <a:pt x="17663" y="17"/>
                      <a:pt x="16846" y="50"/>
                    </a:cubicBezTo>
                    <a:cubicBezTo>
                      <a:pt x="16379" y="50"/>
                      <a:pt x="16112" y="284"/>
                      <a:pt x="15979" y="718"/>
                    </a:cubicBezTo>
                    <a:cubicBezTo>
                      <a:pt x="15879" y="1218"/>
                      <a:pt x="15779" y="1752"/>
                      <a:pt x="15679" y="2252"/>
                    </a:cubicBezTo>
                    <a:cubicBezTo>
                      <a:pt x="15579" y="2686"/>
                      <a:pt x="15445" y="2886"/>
                      <a:pt x="14945" y="2886"/>
                    </a:cubicBezTo>
                    <a:cubicBezTo>
                      <a:pt x="14544" y="2886"/>
                      <a:pt x="14144" y="2867"/>
                      <a:pt x="13747" y="2867"/>
                    </a:cubicBezTo>
                    <a:cubicBezTo>
                      <a:pt x="13216" y="2867"/>
                      <a:pt x="12691" y="2900"/>
                      <a:pt x="12176" y="3053"/>
                    </a:cubicBezTo>
                    <a:cubicBezTo>
                      <a:pt x="12113" y="3065"/>
                      <a:pt x="12055" y="3072"/>
                      <a:pt x="12001" y="3072"/>
                    </a:cubicBezTo>
                    <a:cubicBezTo>
                      <a:pt x="11769" y="3072"/>
                      <a:pt x="11617" y="2950"/>
                      <a:pt x="11509" y="2652"/>
                    </a:cubicBezTo>
                    <a:cubicBezTo>
                      <a:pt x="11209" y="1985"/>
                      <a:pt x="11009" y="1318"/>
                      <a:pt x="10842" y="584"/>
                    </a:cubicBezTo>
                    <a:cubicBezTo>
                      <a:pt x="10742" y="284"/>
                      <a:pt x="10642" y="17"/>
                      <a:pt x="10208" y="17"/>
                    </a:cubicBezTo>
                    <a:cubicBezTo>
                      <a:pt x="9424" y="34"/>
                      <a:pt x="8649" y="34"/>
                      <a:pt x="7877" y="34"/>
                    </a:cubicBezTo>
                    <a:cubicBezTo>
                      <a:pt x="7106" y="34"/>
                      <a:pt x="6339" y="34"/>
                      <a:pt x="5571" y="50"/>
                    </a:cubicBezTo>
                    <a:cubicBezTo>
                      <a:pt x="4571" y="84"/>
                      <a:pt x="4070" y="818"/>
                      <a:pt x="4304" y="1785"/>
                    </a:cubicBezTo>
                    <a:cubicBezTo>
                      <a:pt x="4571" y="3119"/>
                      <a:pt x="5104" y="4353"/>
                      <a:pt x="5505" y="5654"/>
                    </a:cubicBezTo>
                    <a:cubicBezTo>
                      <a:pt x="5625" y="6134"/>
                      <a:pt x="5745" y="6642"/>
                      <a:pt x="6326" y="6642"/>
                    </a:cubicBezTo>
                    <a:cubicBezTo>
                      <a:pt x="6391" y="6642"/>
                      <a:pt x="6462" y="6635"/>
                      <a:pt x="6539" y="6622"/>
                    </a:cubicBezTo>
                    <a:cubicBezTo>
                      <a:pt x="6706" y="6622"/>
                      <a:pt x="6806" y="6755"/>
                      <a:pt x="6839" y="6889"/>
                    </a:cubicBezTo>
                    <a:cubicBezTo>
                      <a:pt x="7006" y="7422"/>
                      <a:pt x="7406" y="7456"/>
                      <a:pt x="7873" y="7489"/>
                    </a:cubicBezTo>
                    <a:cubicBezTo>
                      <a:pt x="7944" y="7493"/>
                      <a:pt x="8015" y="7495"/>
                      <a:pt x="8087" y="7495"/>
                    </a:cubicBezTo>
                    <a:cubicBezTo>
                      <a:pt x="8411" y="7495"/>
                      <a:pt x="8742" y="7462"/>
                      <a:pt x="9070" y="7462"/>
                    </a:cubicBezTo>
                    <a:cubicBezTo>
                      <a:pt x="9285" y="7462"/>
                      <a:pt x="9498" y="7476"/>
                      <a:pt x="9708" y="7522"/>
                    </a:cubicBezTo>
                    <a:cubicBezTo>
                      <a:pt x="9874" y="7823"/>
                      <a:pt x="9774" y="8123"/>
                      <a:pt x="9774" y="8423"/>
                    </a:cubicBezTo>
                    <a:cubicBezTo>
                      <a:pt x="9741" y="9357"/>
                      <a:pt x="10108" y="9724"/>
                      <a:pt x="11075" y="9757"/>
                    </a:cubicBezTo>
                    <a:cubicBezTo>
                      <a:pt x="11312" y="9757"/>
                      <a:pt x="11568" y="9728"/>
                      <a:pt x="11834" y="9728"/>
                    </a:cubicBezTo>
                    <a:cubicBezTo>
                      <a:pt x="12055" y="9728"/>
                      <a:pt x="12282" y="9748"/>
                      <a:pt x="12510" y="9824"/>
                    </a:cubicBezTo>
                    <a:cubicBezTo>
                      <a:pt x="12410" y="12960"/>
                      <a:pt x="12376" y="16095"/>
                      <a:pt x="12443" y="19197"/>
                    </a:cubicBezTo>
                    <a:cubicBezTo>
                      <a:pt x="12443" y="19364"/>
                      <a:pt x="12410" y="19464"/>
                      <a:pt x="12276" y="19598"/>
                    </a:cubicBezTo>
                    <a:cubicBezTo>
                      <a:pt x="11376" y="20432"/>
                      <a:pt x="11376" y="20532"/>
                      <a:pt x="11909" y="21699"/>
                    </a:cubicBezTo>
                    <a:cubicBezTo>
                      <a:pt x="11409" y="22033"/>
                      <a:pt x="10875" y="22366"/>
                      <a:pt x="10608" y="22967"/>
                    </a:cubicBezTo>
                    <a:cubicBezTo>
                      <a:pt x="10442" y="23267"/>
                      <a:pt x="10108" y="23367"/>
                      <a:pt x="9774" y="23434"/>
                    </a:cubicBezTo>
                    <a:cubicBezTo>
                      <a:pt x="9407" y="23467"/>
                      <a:pt x="9041" y="23467"/>
                      <a:pt x="8674" y="23534"/>
                    </a:cubicBezTo>
                    <a:cubicBezTo>
                      <a:pt x="7906" y="23667"/>
                      <a:pt x="7539" y="24268"/>
                      <a:pt x="7806" y="24968"/>
                    </a:cubicBezTo>
                    <a:cubicBezTo>
                      <a:pt x="7973" y="25435"/>
                      <a:pt x="8373" y="25602"/>
                      <a:pt x="8840" y="25635"/>
                    </a:cubicBezTo>
                    <a:cubicBezTo>
                      <a:pt x="8874" y="26303"/>
                      <a:pt x="8840" y="26936"/>
                      <a:pt x="8740" y="27537"/>
                    </a:cubicBezTo>
                    <a:cubicBezTo>
                      <a:pt x="8440" y="28938"/>
                      <a:pt x="8140" y="30339"/>
                      <a:pt x="7840" y="31706"/>
                    </a:cubicBezTo>
                    <a:cubicBezTo>
                      <a:pt x="7206" y="34575"/>
                      <a:pt x="5872" y="37044"/>
                      <a:pt x="3870" y="39145"/>
                    </a:cubicBezTo>
                    <a:cubicBezTo>
                      <a:pt x="3470" y="39612"/>
                      <a:pt x="3036" y="39912"/>
                      <a:pt x="2369" y="39946"/>
                    </a:cubicBezTo>
                    <a:cubicBezTo>
                      <a:pt x="868" y="40012"/>
                      <a:pt x="1" y="41080"/>
                      <a:pt x="1" y="42648"/>
                    </a:cubicBezTo>
                    <a:cubicBezTo>
                      <a:pt x="1" y="43782"/>
                      <a:pt x="34" y="43848"/>
                      <a:pt x="1168" y="43882"/>
                    </a:cubicBezTo>
                    <a:cubicBezTo>
                      <a:pt x="1602" y="43882"/>
                      <a:pt x="2069" y="43915"/>
                      <a:pt x="2503" y="43915"/>
                    </a:cubicBezTo>
                    <a:lnTo>
                      <a:pt x="36127" y="43915"/>
                    </a:lnTo>
                    <a:cubicBezTo>
                      <a:pt x="36727" y="43915"/>
                      <a:pt x="37361" y="43848"/>
                      <a:pt x="37995" y="43848"/>
                    </a:cubicBezTo>
                    <a:cubicBezTo>
                      <a:pt x="38361" y="43848"/>
                      <a:pt x="38495" y="43648"/>
                      <a:pt x="38595" y="43315"/>
                    </a:cubicBezTo>
                    <a:cubicBezTo>
                      <a:pt x="38962" y="41513"/>
                      <a:pt x="37894" y="40012"/>
                      <a:pt x="36093" y="39946"/>
                    </a:cubicBezTo>
                    <a:cubicBezTo>
                      <a:pt x="35693" y="39912"/>
                      <a:pt x="35393" y="39812"/>
                      <a:pt x="35092" y="39512"/>
                    </a:cubicBezTo>
                    <a:cubicBezTo>
                      <a:pt x="33691" y="38044"/>
                      <a:pt x="32491" y="36443"/>
                      <a:pt x="31690" y="34542"/>
                    </a:cubicBezTo>
                    <a:cubicBezTo>
                      <a:pt x="30756" y="32273"/>
                      <a:pt x="30422" y="29838"/>
                      <a:pt x="29889" y="27470"/>
                    </a:cubicBezTo>
                    <a:cubicBezTo>
                      <a:pt x="29755" y="26870"/>
                      <a:pt x="29689" y="26236"/>
                      <a:pt x="29822" y="25602"/>
                    </a:cubicBezTo>
                    <a:cubicBezTo>
                      <a:pt x="30422" y="25569"/>
                      <a:pt x="30823" y="25302"/>
                      <a:pt x="30856" y="24668"/>
                    </a:cubicBezTo>
                    <a:cubicBezTo>
                      <a:pt x="30923" y="23934"/>
                      <a:pt x="30523" y="23534"/>
                      <a:pt x="29655" y="23501"/>
                    </a:cubicBezTo>
                    <a:cubicBezTo>
                      <a:pt x="29055" y="23467"/>
                      <a:pt x="28421" y="23534"/>
                      <a:pt x="28054" y="23000"/>
                    </a:cubicBezTo>
                    <a:cubicBezTo>
                      <a:pt x="27687" y="22433"/>
                      <a:pt x="27220" y="22033"/>
                      <a:pt x="26686" y="21666"/>
                    </a:cubicBezTo>
                    <a:cubicBezTo>
                      <a:pt x="27187" y="20665"/>
                      <a:pt x="27220" y="20165"/>
                      <a:pt x="26620" y="19798"/>
                    </a:cubicBezTo>
                    <a:cubicBezTo>
                      <a:pt x="26219" y="19531"/>
                      <a:pt x="26186" y="19231"/>
                      <a:pt x="26186" y="18797"/>
                    </a:cubicBezTo>
                    <a:cubicBezTo>
                      <a:pt x="26186" y="15995"/>
                      <a:pt x="26153" y="13160"/>
                      <a:pt x="26119" y="10358"/>
                    </a:cubicBezTo>
                    <a:cubicBezTo>
                      <a:pt x="26119" y="10158"/>
                      <a:pt x="26086" y="9957"/>
                      <a:pt x="26219" y="9791"/>
                    </a:cubicBezTo>
                    <a:cubicBezTo>
                      <a:pt x="26378" y="9745"/>
                      <a:pt x="26542" y="9731"/>
                      <a:pt x="26708" y="9731"/>
                    </a:cubicBezTo>
                    <a:cubicBezTo>
                      <a:pt x="27004" y="9731"/>
                      <a:pt x="27306" y="9777"/>
                      <a:pt x="27597" y="9777"/>
                    </a:cubicBezTo>
                    <a:cubicBezTo>
                      <a:pt x="27863" y="9777"/>
                      <a:pt x="28120" y="9738"/>
                      <a:pt x="28354" y="9591"/>
                    </a:cubicBezTo>
                    <a:cubicBezTo>
                      <a:pt x="29155" y="9090"/>
                      <a:pt x="28755" y="8256"/>
                      <a:pt x="28821" y="7489"/>
                    </a:cubicBezTo>
                    <a:cubicBezTo>
                      <a:pt x="29222" y="7489"/>
                      <a:pt x="29592" y="7459"/>
                      <a:pt x="29943" y="7459"/>
                    </a:cubicBezTo>
                    <a:cubicBezTo>
                      <a:pt x="30119" y="7459"/>
                      <a:pt x="30289" y="7467"/>
                      <a:pt x="30456" y="7489"/>
                    </a:cubicBezTo>
                    <a:cubicBezTo>
                      <a:pt x="30544" y="7508"/>
                      <a:pt x="30627" y="7517"/>
                      <a:pt x="30705" y="7517"/>
                    </a:cubicBezTo>
                    <a:cubicBezTo>
                      <a:pt x="31583" y="7517"/>
                      <a:pt x="31937" y="6422"/>
                      <a:pt x="32824" y="6422"/>
                    </a:cubicBezTo>
                    <a:cubicBezTo>
                      <a:pt x="32858" y="6422"/>
                      <a:pt x="32924" y="6255"/>
                      <a:pt x="32958" y="6155"/>
                    </a:cubicBezTo>
                    <a:cubicBezTo>
                      <a:pt x="33425" y="4720"/>
                      <a:pt x="33958" y="3286"/>
                      <a:pt x="34325" y="1818"/>
                    </a:cubicBezTo>
                    <a:cubicBezTo>
                      <a:pt x="34559" y="751"/>
                      <a:pt x="33992" y="50"/>
                      <a:pt x="32924" y="50"/>
                    </a:cubicBezTo>
                    <a:cubicBezTo>
                      <a:pt x="32207" y="34"/>
                      <a:pt x="31490" y="34"/>
                      <a:pt x="30777" y="34"/>
                    </a:cubicBezTo>
                    <a:cubicBezTo>
                      <a:pt x="30064" y="34"/>
                      <a:pt x="29355" y="34"/>
                      <a:pt x="28655" y="17"/>
                    </a:cubicBezTo>
                    <a:cubicBezTo>
                      <a:pt x="28617" y="15"/>
                      <a:pt x="28581" y="14"/>
                      <a:pt x="28547" y="14"/>
                    </a:cubicBezTo>
                    <a:cubicBezTo>
                      <a:pt x="28026" y="14"/>
                      <a:pt x="27816" y="250"/>
                      <a:pt x="27754" y="751"/>
                    </a:cubicBezTo>
                    <a:cubicBezTo>
                      <a:pt x="27620" y="1351"/>
                      <a:pt x="27387" y="1918"/>
                      <a:pt x="27187" y="2519"/>
                    </a:cubicBezTo>
                    <a:cubicBezTo>
                      <a:pt x="27057" y="2882"/>
                      <a:pt x="26867" y="3064"/>
                      <a:pt x="26569" y="3064"/>
                    </a:cubicBezTo>
                    <a:cubicBezTo>
                      <a:pt x="26484" y="3064"/>
                      <a:pt x="26390" y="3049"/>
                      <a:pt x="26286" y="3019"/>
                    </a:cubicBezTo>
                    <a:cubicBezTo>
                      <a:pt x="25905" y="2900"/>
                      <a:pt x="25524" y="2883"/>
                      <a:pt x="25130" y="2883"/>
                    </a:cubicBezTo>
                    <a:cubicBezTo>
                      <a:pt x="24973" y="2883"/>
                      <a:pt x="24814" y="2886"/>
                      <a:pt x="24652" y="2886"/>
                    </a:cubicBezTo>
                    <a:cubicBezTo>
                      <a:pt x="23084" y="2886"/>
                      <a:pt x="23084" y="2886"/>
                      <a:pt x="22750" y="1318"/>
                    </a:cubicBezTo>
                    <a:cubicBezTo>
                      <a:pt x="22717" y="1118"/>
                      <a:pt x="22684" y="918"/>
                      <a:pt x="22617" y="718"/>
                    </a:cubicBezTo>
                    <a:cubicBezTo>
                      <a:pt x="22517" y="284"/>
                      <a:pt x="22250" y="50"/>
                      <a:pt x="21783" y="50"/>
                    </a:cubicBezTo>
                    <a:cubicBezTo>
                      <a:pt x="20966" y="17"/>
                      <a:pt x="20140" y="0"/>
                      <a:pt x="19315" y="0"/>
                    </a:cubicBezTo>
                    <a:close/>
                  </a:path>
                </a:pathLst>
              </a:custGeom>
              <a:solidFill>
                <a:srgbClr val="3A16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44"/>
          <p:cNvSpPr txBox="1"/>
          <p:nvPr>
            <p:ph idx="1" type="body"/>
          </p:nvPr>
        </p:nvSpPr>
        <p:spPr>
          <a:xfrm>
            <a:off x="718500" y="747700"/>
            <a:ext cx="7707000" cy="370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latin typeface="Rakkas"/>
                <a:ea typeface="Rakkas"/>
                <a:cs typeface="Rakkas"/>
                <a:sym typeface="Rakkas"/>
              </a:rPr>
              <a:t>Timeline</a:t>
            </a:r>
            <a:endParaRPr sz="1900">
              <a:solidFill>
                <a:schemeClr val="dk1"/>
              </a:solidFill>
              <a:latin typeface="Rakkas"/>
              <a:ea typeface="Rakkas"/>
              <a:cs typeface="Rakkas"/>
              <a:sym typeface="Rakkas"/>
            </a:endParaRPr>
          </a:p>
          <a:p>
            <a:pPr indent="-336550" lvl="0" marL="457200" rtl="0" algn="l">
              <a:lnSpc>
                <a:spcPct val="100000"/>
              </a:lnSpc>
              <a:spcBef>
                <a:spcPts val="0"/>
              </a:spcBef>
              <a:spcAft>
                <a:spcPts val="0"/>
              </a:spcAft>
              <a:buClr>
                <a:schemeClr val="dk1"/>
              </a:buClr>
              <a:buSzPts val="1700"/>
              <a:buFont typeface="Rakkas"/>
              <a:buChar char="●"/>
            </a:pPr>
            <a:r>
              <a:rPr lang="en" sz="1700">
                <a:solidFill>
                  <a:schemeClr val="dk1"/>
                </a:solidFill>
                <a:latin typeface="Rakkas"/>
                <a:ea typeface="Rakkas"/>
                <a:cs typeface="Rakkas"/>
                <a:sym typeface="Rakkas"/>
              </a:rPr>
              <a:t>Milestone 1</a:t>
            </a:r>
            <a:endParaRPr sz="1700">
              <a:solidFill>
                <a:schemeClr val="dk1"/>
              </a:solidFill>
              <a:latin typeface="Rakkas"/>
              <a:ea typeface="Rakkas"/>
              <a:cs typeface="Rakkas"/>
              <a:sym typeface="Rakkas"/>
            </a:endParaRPr>
          </a:p>
          <a:p>
            <a:pPr indent="-304800" lvl="1" marL="914400" rtl="0" algn="l">
              <a:lnSpc>
                <a:spcPct val="100000"/>
              </a:lnSpc>
              <a:spcBef>
                <a:spcPts val="0"/>
              </a:spcBef>
              <a:spcAft>
                <a:spcPts val="0"/>
              </a:spcAft>
              <a:buClr>
                <a:schemeClr val="dk2"/>
              </a:buClr>
              <a:buSzPts val="1200"/>
              <a:buFont typeface="Rakkas"/>
              <a:buChar char="○"/>
            </a:pPr>
            <a:r>
              <a:rPr lang="en" sz="1200">
                <a:latin typeface="Rakkas"/>
                <a:ea typeface="Rakkas"/>
                <a:cs typeface="Rakkas"/>
                <a:sym typeface="Rakkas"/>
              </a:rPr>
              <a:t>Create use case diagram - Jordan Taylor</a:t>
            </a:r>
            <a:endParaRPr sz="1200">
              <a:latin typeface="Rakkas"/>
              <a:ea typeface="Rakkas"/>
              <a:cs typeface="Rakkas"/>
              <a:sym typeface="Rakkas"/>
            </a:endParaRPr>
          </a:p>
          <a:p>
            <a:pPr indent="-336550" lvl="0" marL="457200" rtl="0" algn="l">
              <a:lnSpc>
                <a:spcPct val="100000"/>
              </a:lnSpc>
              <a:spcBef>
                <a:spcPts val="0"/>
              </a:spcBef>
              <a:spcAft>
                <a:spcPts val="0"/>
              </a:spcAft>
              <a:buClr>
                <a:schemeClr val="dk1"/>
              </a:buClr>
              <a:buSzPts val="1700"/>
              <a:buFont typeface="Rakkas"/>
              <a:buChar char="●"/>
            </a:pPr>
            <a:r>
              <a:rPr lang="en" sz="1700">
                <a:solidFill>
                  <a:schemeClr val="dk1"/>
                </a:solidFill>
                <a:latin typeface="Rakkas"/>
                <a:ea typeface="Rakkas"/>
                <a:cs typeface="Rakkas"/>
                <a:sym typeface="Rakkas"/>
              </a:rPr>
              <a:t>Milestone 2</a:t>
            </a:r>
            <a:endParaRPr sz="1700">
              <a:solidFill>
                <a:schemeClr val="dk1"/>
              </a:solidFill>
              <a:latin typeface="Rakkas"/>
              <a:ea typeface="Rakkas"/>
              <a:cs typeface="Rakkas"/>
              <a:sym typeface="Rakkas"/>
            </a:endParaRPr>
          </a:p>
          <a:p>
            <a:pPr indent="-304800" lvl="1" marL="914400" rtl="0" algn="l">
              <a:lnSpc>
                <a:spcPct val="100000"/>
              </a:lnSpc>
              <a:spcBef>
                <a:spcPts val="0"/>
              </a:spcBef>
              <a:spcAft>
                <a:spcPts val="0"/>
              </a:spcAft>
              <a:buClr>
                <a:schemeClr val="dk2"/>
              </a:buClr>
              <a:buSzPts val="1200"/>
              <a:buFont typeface="Rakkas"/>
              <a:buChar char="○"/>
            </a:pPr>
            <a:r>
              <a:rPr lang="en" sz="1200">
                <a:latin typeface="Rakkas"/>
                <a:ea typeface="Rakkas"/>
                <a:cs typeface="Rakkas"/>
                <a:sym typeface="Rakkas"/>
              </a:rPr>
              <a:t>Create activity diagram - Jordan Taylor</a:t>
            </a:r>
            <a:endParaRPr sz="1200">
              <a:latin typeface="Rakkas"/>
              <a:ea typeface="Rakkas"/>
              <a:cs typeface="Rakkas"/>
              <a:sym typeface="Rakkas"/>
            </a:endParaRPr>
          </a:p>
          <a:p>
            <a:pPr indent="-304800" lvl="1" marL="914400" rtl="0" algn="l">
              <a:lnSpc>
                <a:spcPct val="100000"/>
              </a:lnSpc>
              <a:spcBef>
                <a:spcPts val="0"/>
              </a:spcBef>
              <a:spcAft>
                <a:spcPts val="0"/>
              </a:spcAft>
              <a:buClr>
                <a:schemeClr val="dk1"/>
              </a:buClr>
              <a:buSzPts val="1200"/>
              <a:buFont typeface="Rakkas"/>
              <a:buChar char="○"/>
            </a:pPr>
            <a:r>
              <a:rPr lang="en" sz="1200">
                <a:latin typeface="Rakkas"/>
                <a:ea typeface="Rakkas"/>
                <a:cs typeface="Rakkas"/>
                <a:sym typeface="Rakkas"/>
              </a:rPr>
              <a:t>Create class diagram - Jonathan Scoresby</a:t>
            </a:r>
            <a:endParaRPr sz="1200">
              <a:latin typeface="Rakkas"/>
              <a:ea typeface="Rakkas"/>
              <a:cs typeface="Rakkas"/>
              <a:sym typeface="Rakkas"/>
            </a:endParaRPr>
          </a:p>
          <a:p>
            <a:pPr indent="-336550" lvl="0" marL="457200" rtl="0" algn="l">
              <a:lnSpc>
                <a:spcPct val="100000"/>
              </a:lnSpc>
              <a:spcBef>
                <a:spcPts val="0"/>
              </a:spcBef>
              <a:spcAft>
                <a:spcPts val="0"/>
              </a:spcAft>
              <a:buClr>
                <a:schemeClr val="dk1"/>
              </a:buClr>
              <a:buSzPts val="1700"/>
              <a:buFont typeface="Rakkas"/>
              <a:buChar char="●"/>
            </a:pPr>
            <a:r>
              <a:rPr lang="en" sz="1700">
                <a:solidFill>
                  <a:schemeClr val="dk1"/>
                </a:solidFill>
                <a:latin typeface="Rakkas"/>
                <a:ea typeface="Rakkas"/>
                <a:cs typeface="Rakkas"/>
                <a:sym typeface="Rakkas"/>
              </a:rPr>
              <a:t>Milestone 3</a:t>
            </a:r>
            <a:endParaRPr sz="1700">
              <a:solidFill>
                <a:schemeClr val="dk1"/>
              </a:solidFill>
              <a:latin typeface="Rakkas"/>
              <a:ea typeface="Rakkas"/>
              <a:cs typeface="Rakkas"/>
              <a:sym typeface="Rakkas"/>
            </a:endParaRPr>
          </a:p>
          <a:p>
            <a:pPr indent="-304800" lvl="1" marL="914400" rtl="0" algn="l">
              <a:lnSpc>
                <a:spcPct val="100000"/>
              </a:lnSpc>
              <a:spcBef>
                <a:spcPts val="0"/>
              </a:spcBef>
              <a:spcAft>
                <a:spcPts val="0"/>
              </a:spcAft>
              <a:buClr>
                <a:schemeClr val="dk1"/>
              </a:buClr>
              <a:buSzPts val="1200"/>
              <a:buFont typeface="Rakkas"/>
              <a:buChar char="○"/>
            </a:pPr>
            <a:r>
              <a:rPr lang="en" sz="1200">
                <a:solidFill>
                  <a:schemeClr val="dk1"/>
                </a:solidFill>
                <a:latin typeface="Rakkas"/>
                <a:ea typeface="Rakkas"/>
                <a:cs typeface="Rakkas"/>
                <a:sym typeface="Rakkas"/>
              </a:rPr>
              <a:t>Sprint 1</a:t>
            </a:r>
            <a:endParaRPr sz="1200">
              <a:solidFill>
                <a:schemeClr val="dk1"/>
              </a:solidFill>
              <a:latin typeface="Rakkas"/>
              <a:ea typeface="Rakkas"/>
              <a:cs typeface="Rakkas"/>
              <a:sym typeface="Rakkas"/>
            </a:endParaRPr>
          </a:p>
          <a:p>
            <a:pPr indent="-304800" lvl="2" marL="1371600" rtl="0" algn="l">
              <a:lnSpc>
                <a:spcPct val="100000"/>
              </a:lnSpc>
              <a:spcBef>
                <a:spcPts val="0"/>
              </a:spcBef>
              <a:spcAft>
                <a:spcPts val="0"/>
              </a:spcAft>
              <a:buClr>
                <a:schemeClr val="dk2"/>
              </a:buClr>
              <a:buSzPts val="1200"/>
              <a:buFont typeface="Rakkas"/>
              <a:buChar char="■"/>
            </a:pPr>
            <a:r>
              <a:rPr lang="en" sz="1200">
                <a:latin typeface="Rakkas"/>
                <a:ea typeface="Rakkas"/>
                <a:cs typeface="Rakkas"/>
                <a:sym typeface="Rakkas"/>
              </a:rPr>
              <a:t>Basic Scorecard frontend and functionality - Jonathan Scoresby</a:t>
            </a:r>
            <a:endParaRPr sz="1200">
              <a:latin typeface="Rakkas"/>
              <a:ea typeface="Rakkas"/>
              <a:cs typeface="Rakkas"/>
              <a:sym typeface="Rakkas"/>
            </a:endParaRPr>
          </a:p>
          <a:p>
            <a:pPr indent="-304800" lvl="2" marL="1371600" rtl="0" algn="l">
              <a:lnSpc>
                <a:spcPct val="100000"/>
              </a:lnSpc>
              <a:spcBef>
                <a:spcPts val="0"/>
              </a:spcBef>
              <a:spcAft>
                <a:spcPts val="0"/>
              </a:spcAft>
              <a:buClr>
                <a:schemeClr val="dk2"/>
              </a:buClr>
              <a:buSzPts val="1200"/>
              <a:buFont typeface="Rakkas"/>
              <a:buChar char="■"/>
            </a:pPr>
            <a:r>
              <a:rPr lang="en" sz="1200">
                <a:latin typeface="Rakkas"/>
                <a:ea typeface="Rakkas"/>
                <a:cs typeface="Rakkas"/>
                <a:sym typeface="Rakkas"/>
              </a:rPr>
              <a:t>Added Leaderboard page - Jordan Taylor</a:t>
            </a:r>
            <a:endParaRPr sz="1200">
              <a:latin typeface="Rakkas"/>
              <a:ea typeface="Rakkas"/>
              <a:cs typeface="Rakkas"/>
              <a:sym typeface="Rakkas"/>
            </a:endParaRPr>
          </a:p>
          <a:p>
            <a:pPr indent="-304800" lvl="1" marL="914400" rtl="0" algn="l">
              <a:lnSpc>
                <a:spcPct val="100000"/>
              </a:lnSpc>
              <a:spcBef>
                <a:spcPts val="0"/>
              </a:spcBef>
              <a:spcAft>
                <a:spcPts val="0"/>
              </a:spcAft>
              <a:buClr>
                <a:schemeClr val="dk1"/>
              </a:buClr>
              <a:buSzPts val="1200"/>
              <a:buFont typeface="Rakkas"/>
              <a:buChar char="○"/>
            </a:pPr>
            <a:r>
              <a:rPr lang="en" sz="1200">
                <a:solidFill>
                  <a:schemeClr val="dk1"/>
                </a:solidFill>
                <a:latin typeface="Rakkas"/>
                <a:ea typeface="Rakkas"/>
                <a:cs typeface="Rakkas"/>
                <a:sym typeface="Rakkas"/>
              </a:rPr>
              <a:t>Sprint 2</a:t>
            </a:r>
            <a:endParaRPr sz="1200">
              <a:solidFill>
                <a:schemeClr val="dk1"/>
              </a:solidFill>
              <a:latin typeface="Rakkas"/>
              <a:ea typeface="Rakkas"/>
              <a:cs typeface="Rakkas"/>
              <a:sym typeface="Rakkas"/>
            </a:endParaRPr>
          </a:p>
          <a:p>
            <a:pPr indent="-304800" lvl="2" marL="1371600" rtl="0" algn="l">
              <a:lnSpc>
                <a:spcPct val="100000"/>
              </a:lnSpc>
              <a:spcBef>
                <a:spcPts val="0"/>
              </a:spcBef>
              <a:spcAft>
                <a:spcPts val="0"/>
              </a:spcAft>
              <a:buClr>
                <a:schemeClr val="dk2"/>
              </a:buClr>
              <a:buSzPts val="1200"/>
              <a:buFont typeface="Rakkas"/>
              <a:buChar char="■"/>
            </a:pPr>
            <a:r>
              <a:rPr lang="en" sz="1200">
                <a:latin typeface="Rakkas"/>
                <a:ea typeface="Rakkas"/>
                <a:cs typeface="Rakkas"/>
                <a:sym typeface="Rakkas"/>
              </a:rPr>
              <a:t>Scorecard front-end styling - Jordan Taylor</a:t>
            </a:r>
            <a:endParaRPr sz="1200">
              <a:latin typeface="Rakkas"/>
              <a:ea typeface="Rakkas"/>
              <a:cs typeface="Rakkas"/>
              <a:sym typeface="Rakkas"/>
            </a:endParaRPr>
          </a:p>
          <a:p>
            <a:pPr indent="-304800" lvl="1" marL="914400" rtl="0" algn="l">
              <a:lnSpc>
                <a:spcPct val="100000"/>
              </a:lnSpc>
              <a:spcBef>
                <a:spcPts val="0"/>
              </a:spcBef>
              <a:spcAft>
                <a:spcPts val="0"/>
              </a:spcAft>
              <a:buClr>
                <a:schemeClr val="dk1"/>
              </a:buClr>
              <a:buSzPts val="1200"/>
              <a:buFont typeface="Rakkas"/>
              <a:buChar char="○"/>
            </a:pPr>
            <a:r>
              <a:rPr lang="en" sz="1200">
                <a:solidFill>
                  <a:schemeClr val="dk1"/>
                </a:solidFill>
                <a:latin typeface="Rakkas"/>
                <a:ea typeface="Rakkas"/>
                <a:cs typeface="Rakkas"/>
                <a:sym typeface="Rakkas"/>
              </a:rPr>
              <a:t>Sprint 3</a:t>
            </a:r>
            <a:endParaRPr sz="1200">
              <a:solidFill>
                <a:schemeClr val="dk1"/>
              </a:solidFill>
              <a:latin typeface="Rakkas"/>
              <a:ea typeface="Rakkas"/>
              <a:cs typeface="Rakkas"/>
              <a:sym typeface="Rakkas"/>
            </a:endParaRPr>
          </a:p>
          <a:p>
            <a:pPr indent="-304800" lvl="2" marL="1371600" rtl="0" algn="l">
              <a:lnSpc>
                <a:spcPct val="100000"/>
              </a:lnSpc>
              <a:spcBef>
                <a:spcPts val="0"/>
              </a:spcBef>
              <a:spcAft>
                <a:spcPts val="0"/>
              </a:spcAft>
              <a:buClr>
                <a:schemeClr val="dk2"/>
              </a:buClr>
              <a:buSzPts val="1200"/>
              <a:buFont typeface="Rakkas"/>
              <a:buChar char="■"/>
            </a:pPr>
            <a:r>
              <a:rPr lang="en" sz="1200">
                <a:latin typeface="Rakkas"/>
                <a:ea typeface="Rakkas"/>
                <a:cs typeface="Rakkas"/>
                <a:sym typeface="Rakkas"/>
              </a:rPr>
              <a:t>Scorecard fixes and added functionality - Jonathan Scoresby</a:t>
            </a:r>
            <a:endParaRPr sz="1200">
              <a:latin typeface="Rakkas"/>
              <a:ea typeface="Rakkas"/>
              <a:cs typeface="Rakkas"/>
              <a:sym typeface="Rakkas"/>
            </a:endParaRPr>
          </a:p>
          <a:p>
            <a:pPr indent="-304800" lvl="2" marL="1371600" rtl="0" algn="l">
              <a:lnSpc>
                <a:spcPct val="100000"/>
              </a:lnSpc>
              <a:spcBef>
                <a:spcPts val="0"/>
              </a:spcBef>
              <a:spcAft>
                <a:spcPts val="0"/>
              </a:spcAft>
              <a:buClr>
                <a:schemeClr val="dk2"/>
              </a:buClr>
              <a:buSzPts val="1200"/>
              <a:buFont typeface="Rakkas"/>
              <a:buChar char="■"/>
            </a:pPr>
            <a:r>
              <a:rPr lang="en" sz="1200">
                <a:latin typeface="Rakkas"/>
                <a:ea typeface="Rakkas"/>
                <a:cs typeface="Rakkas"/>
                <a:sym typeface="Rakkas"/>
              </a:rPr>
              <a:t>Added Leaderboard functionality - Jonathan Scoresby</a:t>
            </a:r>
            <a:endParaRPr sz="1200">
              <a:latin typeface="Rakkas"/>
              <a:ea typeface="Rakkas"/>
              <a:cs typeface="Rakkas"/>
              <a:sym typeface="Rakkas"/>
            </a:endParaRPr>
          </a:p>
          <a:p>
            <a:pPr indent="-336550" lvl="0" marL="457200" rtl="0" algn="l">
              <a:lnSpc>
                <a:spcPct val="100000"/>
              </a:lnSpc>
              <a:spcBef>
                <a:spcPts val="0"/>
              </a:spcBef>
              <a:spcAft>
                <a:spcPts val="0"/>
              </a:spcAft>
              <a:buClr>
                <a:schemeClr val="dk1"/>
              </a:buClr>
              <a:buSzPts val="1700"/>
              <a:buFont typeface="Rakkas"/>
              <a:buChar char="●"/>
            </a:pPr>
            <a:r>
              <a:rPr lang="en" sz="1700">
                <a:solidFill>
                  <a:schemeClr val="dk1"/>
                </a:solidFill>
                <a:latin typeface="Rakkas"/>
                <a:ea typeface="Rakkas"/>
                <a:cs typeface="Rakkas"/>
                <a:sym typeface="Rakkas"/>
              </a:rPr>
              <a:t>Milestone 4</a:t>
            </a:r>
            <a:endParaRPr sz="1700">
              <a:solidFill>
                <a:schemeClr val="dk1"/>
              </a:solidFill>
              <a:latin typeface="Rakkas"/>
              <a:ea typeface="Rakkas"/>
              <a:cs typeface="Rakkas"/>
              <a:sym typeface="Rakkas"/>
            </a:endParaRPr>
          </a:p>
          <a:p>
            <a:pPr indent="-304800" lvl="1" marL="914400" rtl="0" algn="l">
              <a:lnSpc>
                <a:spcPct val="100000"/>
              </a:lnSpc>
              <a:spcBef>
                <a:spcPts val="0"/>
              </a:spcBef>
              <a:spcAft>
                <a:spcPts val="0"/>
              </a:spcAft>
              <a:buClr>
                <a:schemeClr val="dk2"/>
              </a:buClr>
              <a:buSzPts val="1200"/>
              <a:buFont typeface="Rakkas"/>
              <a:buChar char="○"/>
            </a:pPr>
            <a:r>
              <a:rPr lang="en" sz="1200">
                <a:latin typeface="Rakkas"/>
                <a:ea typeface="Rakkas"/>
                <a:cs typeface="Rakkas"/>
                <a:sym typeface="Rakkas"/>
              </a:rPr>
              <a:t>Finalize functionality for Leaderboard and Scorecard - Jonathan Scoresby</a:t>
            </a:r>
            <a:endParaRPr sz="1200">
              <a:latin typeface="Rakkas"/>
              <a:ea typeface="Rakkas"/>
              <a:cs typeface="Rakkas"/>
              <a:sym typeface="Rakkas"/>
            </a:endParaRPr>
          </a:p>
          <a:p>
            <a:pPr indent="-304800" lvl="1" marL="914400" rtl="0" algn="l">
              <a:lnSpc>
                <a:spcPct val="100000"/>
              </a:lnSpc>
              <a:spcBef>
                <a:spcPts val="0"/>
              </a:spcBef>
              <a:spcAft>
                <a:spcPts val="0"/>
              </a:spcAft>
              <a:buClr>
                <a:schemeClr val="dk1"/>
              </a:buClr>
              <a:buSzPts val="1200"/>
              <a:buFont typeface="Rakkas"/>
              <a:buChar char="○"/>
            </a:pPr>
            <a:r>
              <a:rPr lang="en" sz="1200">
                <a:latin typeface="Rakkas"/>
                <a:ea typeface="Rakkas"/>
                <a:cs typeface="Rakkas"/>
                <a:sym typeface="Rakkas"/>
              </a:rPr>
              <a:t>Finalize design for Leaderboard and Scorecard - Jordan Taylor</a:t>
            </a:r>
            <a:endParaRPr sz="1200">
              <a:latin typeface="Rakkas"/>
              <a:ea typeface="Rakkas"/>
              <a:cs typeface="Rakkas"/>
              <a:sym typeface="Rakkas"/>
            </a:endParaRPr>
          </a:p>
          <a:p>
            <a:pPr indent="0" lvl="0" marL="0" rtl="0" algn="l">
              <a:lnSpc>
                <a:spcPct val="100000"/>
              </a:lnSpc>
              <a:spcBef>
                <a:spcPts val="0"/>
              </a:spcBef>
              <a:spcAft>
                <a:spcPts val="0"/>
              </a:spcAft>
              <a:buNone/>
            </a:pPr>
            <a:r>
              <a:t/>
            </a:r>
            <a:endParaRPr b="1" sz="1800">
              <a:solidFill>
                <a:schemeClr val="dk1"/>
              </a:solidFill>
              <a:latin typeface="Rakkas"/>
              <a:ea typeface="Rakkas"/>
              <a:cs typeface="Rakkas"/>
              <a:sym typeface="Rakkas"/>
            </a:endParaRPr>
          </a:p>
          <a:p>
            <a:pPr indent="0" lvl="0" marL="914400" rtl="0" algn="l">
              <a:lnSpc>
                <a:spcPct val="100000"/>
              </a:lnSpc>
              <a:spcBef>
                <a:spcPts val="0"/>
              </a:spcBef>
              <a:spcAft>
                <a:spcPts val="0"/>
              </a:spcAft>
              <a:buNone/>
            </a:pPr>
            <a:r>
              <a:t/>
            </a:r>
            <a:endParaRPr sz="2400">
              <a:solidFill>
                <a:schemeClr val="dk1"/>
              </a:solidFill>
              <a:latin typeface="Rakkas"/>
              <a:ea typeface="Rakkas"/>
              <a:cs typeface="Rakkas"/>
              <a:sym typeface="Rakkas"/>
            </a:endParaRPr>
          </a:p>
          <a:p>
            <a:pPr indent="0" lvl="0" marL="0" rtl="0" algn="l">
              <a:spcBef>
                <a:spcPts val="0"/>
              </a:spcBef>
              <a:spcAft>
                <a:spcPts val="1200"/>
              </a:spcAft>
              <a:buNone/>
            </a:pPr>
            <a:r>
              <a:t/>
            </a:r>
            <a:endParaRPr>
              <a:latin typeface="Rakkas"/>
              <a:ea typeface="Rakkas"/>
              <a:cs typeface="Rakkas"/>
              <a:sym typeface="Rakkas"/>
            </a:endParaRPr>
          </a:p>
        </p:txBody>
      </p:sp>
      <p:sp>
        <p:nvSpPr>
          <p:cNvPr id="700" name="Google Shape;700;p44"/>
          <p:cNvSpPr txBox="1"/>
          <p:nvPr>
            <p:ph type="title"/>
          </p:nvPr>
        </p:nvSpPr>
        <p:spPr>
          <a:xfrm>
            <a:off x="718500" y="3871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Player Tracks Score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p45"/>
          <p:cNvPicPr preferRelativeResize="0"/>
          <p:nvPr/>
        </p:nvPicPr>
        <p:blipFill>
          <a:blip r:embed="rId3">
            <a:alphaModFix/>
          </a:blip>
          <a:stretch>
            <a:fillRect/>
          </a:stretch>
        </p:blipFill>
        <p:spPr>
          <a:xfrm>
            <a:off x="44725" y="2087250"/>
            <a:ext cx="4543300" cy="2877375"/>
          </a:xfrm>
          <a:prstGeom prst="rect">
            <a:avLst/>
          </a:prstGeom>
          <a:noFill/>
          <a:ln>
            <a:noFill/>
          </a:ln>
        </p:spPr>
      </p:pic>
      <p:pic>
        <p:nvPicPr>
          <p:cNvPr id="706" name="Google Shape;706;p45"/>
          <p:cNvPicPr preferRelativeResize="0"/>
          <p:nvPr/>
        </p:nvPicPr>
        <p:blipFill>
          <a:blip r:embed="rId4">
            <a:alphaModFix/>
          </a:blip>
          <a:stretch>
            <a:fillRect/>
          </a:stretch>
        </p:blipFill>
        <p:spPr>
          <a:xfrm>
            <a:off x="4682222" y="1634150"/>
            <a:ext cx="4398253" cy="3412450"/>
          </a:xfrm>
          <a:prstGeom prst="rect">
            <a:avLst/>
          </a:prstGeom>
          <a:noFill/>
          <a:ln>
            <a:noFill/>
          </a:ln>
        </p:spPr>
      </p:pic>
      <p:sp>
        <p:nvSpPr>
          <p:cNvPr id="707" name="Google Shape;707;p45"/>
          <p:cNvSpPr txBox="1"/>
          <p:nvPr>
            <p:ph idx="4" type="subTitle"/>
          </p:nvPr>
        </p:nvSpPr>
        <p:spPr>
          <a:xfrm>
            <a:off x="44725" y="977275"/>
            <a:ext cx="2599200" cy="3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 Diagram</a:t>
            </a:r>
            <a:endParaRPr/>
          </a:p>
        </p:txBody>
      </p:sp>
      <p:sp>
        <p:nvSpPr>
          <p:cNvPr id="708" name="Google Shape;708;p45"/>
          <p:cNvSpPr txBox="1"/>
          <p:nvPr>
            <p:ph idx="4" type="subTitle"/>
          </p:nvPr>
        </p:nvSpPr>
        <p:spPr>
          <a:xfrm>
            <a:off x="6481275" y="977275"/>
            <a:ext cx="2599200" cy="3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Activity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6"/>
          <p:cNvSpPr txBox="1"/>
          <p:nvPr>
            <p:ph type="title"/>
          </p:nvPr>
        </p:nvSpPr>
        <p:spPr>
          <a:xfrm>
            <a:off x="718500" y="539500"/>
            <a:ext cx="7707000" cy="3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Player Tracks Score</a:t>
            </a:r>
            <a:endParaRPr/>
          </a:p>
        </p:txBody>
      </p:sp>
      <p:pic>
        <p:nvPicPr>
          <p:cNvPr id="714" name="Google Shape;714;p46" title="Home _ Medieval Minigolf - Google Chrome 2021-12-05 21-51-27.mp4">
            <a:hlinkClick r:id="rId3"/>
          </p:cNvPr>
          <p:cNvPicPr preferRelativeResize="0"/>
          <p:nvPr/>
        </p:nvPicPr>
        <p:blipFill>
          <a:blip r:embed="rId4">
            <a:alphaModFix/>
          </a:blip>
          <a:stretch>
            <a:fillRect/>
          </a:stretch>
        </p:blipFill>
        <p:spPr>
          <a:xfrm>
            <a:off x="2398425" y="1440350"/>
            <a:ext cx="4586926" cy="344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edieval Style Consulting Toolkit by Slidesgo">
  <a:themeElements>
    <a:clrScheme name="Simple Light">
      <a:dk1>
        <a:srgbClr val="3A1603"/>
      </a:dk1>
      <a:lt1>
        <a:srgbClr val="F6EDE6"/>
      </a:lt1>
      <a:dk2>
        <a:srgbClr val="948578"/>
      </a:dk2>
      <a:lt2>
        <a:srgbClr val="F9F6E8"/>
      </a:lt2>
      <a:accent1>
        <a:srgbClr val="3A1603"/>
      </a:accent1>
      <a:accent2>
        <a:srgbClr val="847F56"/>
      </a:accent2>
      <a:accent3>
        <a:srgbClr val="676242"/>
      </a:accent3>
      <a:accent4>
        <a:srgbClr val="0F0905"/>
      </a:accent4>
      <a:accent5>
        <a:srgbClr val="FFEDA4"/>
      </a:accent5>
      <a:accent6>
        <a:srgbClr val="FFD770"/>
      </a:accent6>
      <a:hlink>
        <a:srgbClr val="94857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