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3"/>
  </p:sldMasterIdLst>
  <p:sldIdLst>
    <p:sldId id="256" r:id="rId74"/>
    <p:sldId id="257" r:id="rId75"/>
    <p:sldId id="258" r:id="rId76"/>
    <p:sldId id="260" r:id="rId77"/>
    <p:sldId id="259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0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1.xml"/><Relationship Id="rId79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Master" Target="slideMasters/slideMaster1.xml"/><Relationship Id="rId78" Type="http://schemas.openxmlformats.org/officeDocument/2006/relationships/slide" Target="slides/slide5.xml"/><Relationship Id="rId8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F-41E0-B209-68C8873D5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AF-41E0-B209-68C8873D59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AF-41E0-B209-68C8873D5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B2-4FDE-B89C-45E2E710EC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B2-4FDE-B89C-45E2E710EC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B2-4FDE-B89C-45E2E710E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3-430E-8889-39E54A11C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33-430E-8889-39E54A11C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33-430E-8889-39E54A11C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9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2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5571-2F5B-4130-BF96-5F05898CB96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9454-4A44-4421-9102-FCB7AC691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13" Type="http://schemas.openxmlformats.org/officeDocument/2006/relationships/customXml" Target="../../customXml/item1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4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7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11.xml"/><Relationship Id="rId16" Type="http://schemas.openxmlformats.org/officeDocument/2006/relationships/customXml" Target="../../customXml/item1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16.xml"/><Relationship Id="rId11" Type="http://schemas.openxmlformats.org/officeDocument/2006/relationships/customXml" Target="../../customXml/item17.xml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21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4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29.xml"/><Relationship Id="rId2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customXml" Target="../../customXml/item26.xml"/><Relationship Id="rId18" Type="http://schemas.openxmlformats.org/officeDocument/2006/relationships/customXml" Target="../../customXml/item37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2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30.xml"/><Relationship Id="rId12" Type="http://schemas.openxmlformats.org/officeDocument/2006/relationships/customXml" Target="../../customXml/item32.xml"/><Relationship Id="rId17" Type="http://schemas.openxmlformats.org/officeDocument/2006/relationships/customXml" Target="../../customXml/item36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34.xml"/><Relationship Id="rId16" Type="http://schemas.openxmlformats.org/officeDocument/2006/relationships/customXml" Target="../../customXml/item35.xml"/><Relationship Id="rId20" Type="http://schemas.openxmlformats.org/officeDocument/2006/relationships/slideLayout" Target="../slideLayouts/slideLayout2.xml"/><Relationship Id="rId29" Type="http://schemas.openxmlformats.org/officeDocument/2006/relationships/chart" Target="../charts/chart3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5.xml"/><Relationship Id="rId11" Type="http://schemas.openxmlformats.org/officeDocument/2006/relationships/customXml" Target="../../customXml/item14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13.xml"/><Relationship Id="rId15" Type="http://schemas.openxmlformats.org/officeDocument/2006/relationships/customXml" Target="../../customXml/item10.xml"/><Relationship Id="rId23" Type="http://schemas.openxmlformats.org/officeDocument/2006/relationships/image" Target="../media/image3.png"/><Relationship Id="rId28" Type="http://schemas.openxmlformats.org/officeDocument/2006/relationships/chart" Target="../charts/chart2.xml"/><Relationship Id="rId10" Type="http://schemas.openxmlformats.org/officeDocument/2006/relationships/customXml" Target="../../customXml/item23.xml"/><Relationship Id="rId19" Type="http://schemas.openxmlformats.org/officeDocument/2006/relationships/customXml" Target="../../customXml/item38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31.xml"/><Relationship Id="rId14" Type="http://schemas.openxmlformats.org/officeDocument/2006/relationships/customXml" Target="../../customXml/item19.xml"/><Relationship Id="rId22" Type="http://schemas.openxmlformats.org/officeDocument/2006/relationships/image" Target="../media/image2.png"/><Relationship Id="rId27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64.xml"/><Relationship Id="rId7" Type="http://schemas.openxmlformats.org/officeDocument/2006/relationships/customXml" Target="../../customXml/item68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62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61.xml"/><Relationship Id="rId6" Type="http://schemas.openxmlformats.org/officeDocument/2006/relationships/customXml" Target="../../customXml/item67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66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72.xml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71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4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60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59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47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8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62" y="0"/>
            <a:ext cx="10515600" cy="849422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772085" y="849422"/>
            <a:ext cx="8885153" cy="600487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2" name="Content"/>
          <p:cNvSpPr txBox="1"/>
          <p:nvPr>
            <p:custDataLst>
              <p:custData r:id="rId2"/>
            </p:custDataLst>
          </p:nvPr>
        </p:nvSpPr>
        <p:spPr>
          <a:xfrm>
            <a:off x="1887603" y="1474881"/>
            <a:ext cx="5596404" cy="557076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Assessments 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3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3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3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</a:p>
        </p:txBody>
      </p:sp>
      <p:sp>
        <p:nvSpPr>
          <p:cNvPr id="53" name="Content"/>
          <p:cNvSpPr txBox="1"/>
          <p:nvPr>
            <p:custDataLst>
              <p:custData r:id="rId3"/>
            </p:custDataLst>
          </p:nvPr>
        </p:nvSpPr>
        <p:spPr>
          <a:xfrm>
            <a:off x="1887603" y="2509123"/>
            <a:ext cx="30841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Platform Report One </a:t>
            </a:r>
          </a:p>
        </p:txBody>
      </p:sp>
      <p:sp>
        <p:nvSpPr>
          <p:cNvPr id="54" name="Content"/>
          <p:cNvSpPr txBox="1"/>
          <p:nvPr>
            <p:custDataLst>
              <p:custData r:id="rId4"/>
            </p:custDataLst>
          </p:nvPr>
        </p:nvSpPr>
        <p:spPr>
          <a:xfrm>
            <a:off x="4971781" y="2509123"/>
            <a:ext cx="110639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CIS 6.0</a:t>
            </a:r>
          </a:p>
        </p:txBody>
      </p:sp>
      <p:sp>
        <p:nvSpPr>
          <p:cNvPr id="55" name="Content"/>
          <p:cNvSpPr txBox="1"/>
          <p:nvPr>
            <p:custDataLst>
              <p:custData r:id="rId5"/>
            </p:custDataLst>
          </p:nvPr>
        </p:nvSpPr>
        <p:spPr>
          <a:xfrm>
            <a:off x="8187706" y="2511656"/>
            <a:ext cx="1470274" cy="433965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View/Edit</a:t>
            </a:r>
          </a:p>
        </p:txBody>
      </p:sp>
      <p:sp>
        <p:nvSpPr>
          <p:cNvPr id="56" name="Content"/>
          <p:cNvSpPr txBox="1"/>
          <p:nvPr>
            <p:custDataLst>
              <p:custData r:id="rId6"/>
            </p:custDataLst>
          </p:nvPr>
        </p:nvSpPr>
        <p:spPr>
          <a:xfrm>
            <a:off x="1887603" y="2886516"/>
            <a:ext cx="306468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Platform Report Two </a:t>
            </a:r>
          </a:p>
        </p:txBody>
      </p:sp>
      <p:sp>
        <p:nvSpPr>
          <p:cNvPr id="57" name="Content"/>
          <p:cNvSpPr txBox="1"/>
          <p:nvPr>
            <p:custDataLst>
              <p:custData r:id="rId7"/>
            </p:custDataLst>
          </p:nvPr>
        </p:nvSpPr>
        <p:spPr>
          <a:xfrm>
            <a:off x="4971781" y="2886516"/>
            <a:ext cx="110639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CIS 6.0</a:t>
            </a:r>
          </a:p>
        </p:txBody>
      </p:sp>
      <p:sp>
        <p:nvSpPr>
          <p:cNvPr id="58" name="Content"/>
          <p:cNvSpPr txBox="1"/>
          <p:nvPr>
            <p:custDataLst>
              <p:custData r:id="rId8"/>
            </p:custDataLst>
          </p:nvPr>
        </p:nvSpPr>
        <p:spPr>
          <a:xfrm>
            <a:off x="8187706" y="2889049"/>
            <a:ext cx="1470274" cy="433965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View/Edit</a:t>
            </a:r>
          </a:p>
        </p:txBody>
      </p:sp>
      <p:sp>
        <p:nvSpPr>
          <p:cNvPr id="59" name="Content"/>
          <p:cNvSpPr txBox="1"/>
          <p:nvPr>
            <p:custDataLst>
              <p:custData r:id="rId9"/>
            </p:custDataLst>
          </p:nvPr>
        </p:nvSpPr>
        <p:spPr>
          <a:xfrm>
            <a:off x="1887603" y="2035969"/>
            <a:ext cx="99738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0" name="Content"/>
          <p:cNvSpPr txBox="1"/>
          <p:nvPr>
            <p:custDataLst>
              <p:custData r:id="rId10"/>
            </p:custDataLst>
          </p:nvPr>
        </p:nvSpPr>
        <p:spPr>
          <a:xfrm>
            <a:off x="4971781" y="2035969"/>
            <a:ext cx="141525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Template</a:t>
            </a:r>
          </a:p>
        </p:txBody>
      </p:sp>
      <p:sp>
        <p:nvSpPr>
          <p:cNvPr id="62" name="Content"/>
          <p:cNvSpPr txBox="1"/>
          <p:nvPr>
            <p:custDataLst>
              <p:custData r:id="rId11"/>
            </p:custDataLst>
          </p:nvPr>
        </p:nvSpPr>
        <p:spPr>
          <a:xfrm>
            <a:off x="1911667" y="3259809"/>
            <a:ext cx="32773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Platform Report Three </a:t>
            </a:r>
          </a:p>
        </p:txBody>
      </p:sp>
      <p:sp>
        <p:nvSpPr>
          <p:cNvPr id="63" name="Content"/>
          <p:cNvSpPr txBox="1"/>
          <p:nvPr>
            <p:custDataLst>
              <p:custData r:id="rId12"/>
            </p:custDataLst>
          </p:nvPr>
        </p:nvSpPr>
        <p:spPr>
          <a:xfrm>
            <a:off x="4995845" y="3259809"/>
            <a:ext cx="110639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CIS 6.0</a:t>
            </a:r>
          </a:p>
        </p:txBody>
      </p:sp>
      <p:sp>
        <p:nvSpPr>
          <p:cNvPr id="64" name="Content"/>
          <p:cNvSpPr txBox="1"/>
          <p:nvPr>
            <p:custDataLst>
              <p:custData r:id="rId13"/>
            </p:custDataLst>
          </p:nvPr>
        </p:nvSpPr>
        <p:spPr>
          <a:xfrm>
            <a:off x="8211770" y="3262342"/>
            <a:ext cx="1470274" cy="433965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View/Edit</a:t>
            </a:r>
          </a:p>
        </p:txBody>
      </p:sp>
      <p:sp>
        <p:nvSpPr>
          <p:cNvPr id="65" name="Content"/>
          <p:cNvSpPr txBox="1"/>
          <p:nvPr>
            <p:custDataLst>
              <p:custData r:id="rId14"/>
            </p:custDataLst>
          </p:nvPr>
        </p:nvSpPr>
        <p:spPr>
          <a:xfrm>
            <a:off x="6469174" y="2028146"/>
            <a:ext cx="7820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Tags</a:t>
            </a:r>
          </a:p>
        </p:txBody>
      </p:sp>
      <p:sp>
        <p:nvSpPr>
          <p:cNvPr id="66" name="Content"/>
          <p:cNvSpPr txBox="1"/>
          <p:nvPr>
            <p:custDataLst>
              <p:custData r:id="rId15"/>
            </p:custDataLst>
          </p:nvPr>
        </p:nvSpPr>
        <p:spPr>
          <a:xfrm>
            <a:off x="6516662" y="2451467"/>
            <a:ext cx="82278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AWS</a:t>
            </a:r>
          </a:p>
        </p:txBody>
      </p:sp>
      <p:sp>
        <p:nvSpPr>
          <p:cNvPr id="67" name="Content"/>
          <p:cNvSpPr txBox="1"/>
          <p:nvPr>
            <p:custDataLst>
              <p:custData r:id="rId16"/>
            </p:custDataLst>
          </p:nvPr>
        </p:nvSpPr>
        <p:spPr>
          <a:xfrm>
            <a:off x="1911667" y="3665162"/>
            <a:ext cx="2465740" cy="433965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New Assessment</a:t>
            </a:r>
          </a:p>
        </p:txBody>
      </p:sp>
    </p:spTree>
    <p:extLst>
      <p:ext uri="{BB962C8B-B14F-4D97-AF65-F5344CB8AC3E}">
        <p14:creationId xmlns:p14="http://schemas.microsoft.com/office/powerpoint/2010/main" val="312933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772085" y="849422"/>
            <a:ext cx="8885153" cy="600487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0" name="Group"/>
          <p:cNvGrpSpPr/>
          <p:nvPr>
            <p:custDataLst>
              <p:custData r:id="rId2"/>
            </p:custDataLst>
          </p:nvPr>
        </p:nvGrpSpPr>
        <p:grpSpPr>
          <a:xfrm>
            <a:off x="1935377" y="2188156"/>
            <a:ext cx="8034123" cy="2148371"/>
            <a:chOff x="3168650" y="2419758"/>
            <a:chExt cx="2616200" cy="1326742"/>
          </a:xfrm>
        </p:grpSpPr>
        <p:sp useBgFill="1">
          <p:nvSpPr>
            <p:cNvPr id="62" name="Container"/>
            <p:cNvSpPr>
              <a:spLocks/>
            </p:cNvSpPr>
            <p:nvPr/>
          </p:nvSpPr>
          <p:spPr>
            <a:xfrm>
              <a:off x="3168650" y="2509700"/>
              <a:ext cx="2616200" cy="12368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63" name="Content"/>
            <p:cNvSpPr txBox="1">
              <a:spLocks/>
            </p:cNvSpPr>
            <p:nvPr/>
          </p:nvSpPr>
          <p:spPr>
            <a:xfrm>
              <a:off x="3216725" y="2419758"/>
              <a:ext cx="143257" cy="17106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Summary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62" y="0"/>
            <a:ext cx="10515600" cy="84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3" name="Content"/>
          <p:cNvSpPr txBox="1"/>
          <p:nvPr>
            <p:custDataLst>
              <p:custData r:id="rId3"/>
            </p:custDataLst>
          </p:nvPr>
        </p:nvSpPr>
        <p:spPr>
          <a:xfrm>
            <a:off x="1846128" y="1449973"/>
            <a:ext cx="30841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Platform Report One </a:t>
            </a:r>
          </a:p>
        </p:txBody>
      </p:sp>
      <p:sp>
        <p:nvSpPr>
          <p:cNvPr id="54" name="Content"/>
          <p:cNvSpPr txBox="1"/>
          <p:nvPr>
            <p:custDataLst>
              <p:custData r:id="rId4"/>
            </p:custDataLst>
          </p:nvPr>
        </p:nvSpPr>
        <p:spPr>
          <a:xfrm>
            <a:off x="5202729" y="2727757"/>
            <a:ext cx="48442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2.5</a:t>
            </a:r>
          </a:p>
        </p:txBody>
      </p:sp>
      <p:sp>
        <p:nvSpPr>
          <p:cNvPr id="55" name="Content"/>
          <p:cNvSpPr txBox="1"/>
          <p:nvPr>
            <p:custDataLst>
              <p:custData r:id="rId5"/>
            </p:custDataLst>
          </p:nvPr>
        </p:nvSpPr>
        <p:spPr>
          <a:xfrm>
            <a:off x="1887603" y="1798514"/>
            <a:ext cx="1704569" cy="433965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 Report</a:t>
            </a:r>
          </a:p>
        </p:txBody>
      </p:sp>
      <p:sp>
        <p:nvSpPr>
          <p:cNvPr id="56" name="Content"/>
          <p:cNvSpPr txBox="1"/>
          <p:nvPr>
            <p:custDataLst>
              <p:custData r:id="rId6"/>
            </p:custDataLst>
          </p:nvPr>
        </p:nvSpPr>
        <p:spPr>
          <a:xfrm>
            <a:off x="2015611" y="2727758"/>
            <a:ext cx="1982466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Policies Complete</a:t>
            </a:r>
          </a:p>
        </p:txBody>
      </p:sp>
      <p:sp>
        <p:nvSpPr>
          <p:cNvPr id="57" name="Content"/>
          <p:cNvSpPr txBox="1"/>
          <p:nvPr>
            <p:custDataLst>
              <p:custData r:id="rId7"/>
            </p:custDataLst>
          </p:nvPr>
        </p:nvSpPr>
        <p:spPr>
          <a:xfrm>
            <a:off x="5202729" y="3034981"/>
            <a:ext cx="48442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2.3</a:t>
            </a:r>
          </a:p>
        </p:txBody>
      </p:sp>
      <p:sp>
        <p:nvSpPr>
          <p:cNvPr id="59" name="Content"/>
          <p:cNvSpPr txBox="1"/>
          <p:nvPr>
            <p:custDataLst>
              <p:custData r:id="rId8"/>
            </p:custDataLst>
          </p:nvPr>
        </p:nvSpPr>
        <p:spPr>
          <a:xfrm>
            <a:off x="2015611" y="2464857"/>
            <a:ext cx="156844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Current Score</a:t>
            </a:r>
          </a:p>
        </p:txBody>
      </p:sp>
      <p:graphicFrame>
        <p:nvGraphicFramePr>
          <p:cNvPr id="47" name="VerticalBarChart"/>
          <p:cNvGraphicFramePr/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3353312172"/>
              </p:ext>
            </p:extLst>
          </p:nvPr>
        </p:nvGraphicFramePr>
        <p:xfrm>
          <a:off x="1853396" y="4354773"/>
          <a:ext cx="2758548" cy="2361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8" name="Content"/>
          <p:cNvSpPr txBox="1"/>
          <p:nvPr>
            <p:custDataLst>
              <p:custData r:id="rId10"/>
            </p:custDataLst>
          </p:nvPr>
        </p:nvSpPr>
        <p:spPr>
          <a:xfrm>
            <a:off x="2047255" y="3026980"/>
            <a:ext cx="285847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Controls 1-5 Implemented</a:t>
            </a:r>
          </a:p>
        </p:txBody>
      </p:sp>
      <p:sp>
        <p:nvSpPr>
          <p:cNvPr id="49" name="Content"/>
          <p:cNvSpPr txBox="1"/>
          <p:nvPr>
            <p:custDataLst>
              <p:custData r:id="rId11"/>
            </p:custDataLst>
          </p:nvPr>
        </p:nvSpPr>
        <p:spPr>
          <a:xfrm>
            <a:off x="5214493" y="2439866"/>
            <a:ext cx="48442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3.7</a:t>
            </a:r>
          </a:p>
        </p:txBody>
      </p:sp>
      <p:sp>
        <p:nvSpPr>
          <p:cNvPr id="50" name="Content"/>
          <p:cNvSpPr txBox="1"/>
          <p:nvPr>
            <p:custDataLst>
              <p:custData r:id="rId12"/>
            </p:custDataLst>
          </p:nvPr>
        </p:nvSpPr>
        <p:spPr>
          <a:xfrm>
            <a:off x="2015611" y="3359115"/>
            <a:ext cx="256172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 Controls Automated</a:t>
            </a:r>
          </a:p>
        </p:txBody>
      </p:sp>
      <p:sp>
        <p:nvSpPr>
          <p:cNvPr id="51" name="Content"/>
          <p:cNvSpPr txBox="1"/>
          <p:nvPr>
            <p:custDataLst>
              <p:custData r:id="rId13"/>
            </p:custDataLst>
          </p:nvPr>
        </p:nvSpPr>
        <p:spPr>
          <a:xfrm>
            <a:off x="2015611" y="3689806"/>
            <a:ext cx="2365006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 Controls Reported</a:t>
            </a:r>
          </a:p>
        </p:txBody>
      </p:sp>
      <p:sp>
        <p:nvSpPr>
          <p:cNvPr id="52" name="Content"/>
          <p:cNvSpPr txBox="1"/>
          <p:nvPr>
            <p:custDataLst>
              <p:custData r:id="rId14"/>
            </p:custDataLst>
          </p:nvPr>
        </p:nvSpPr>
        <p:spPr>
          <a:xfrm>
            <a:off x="5190286" y="3357608"/>
            <a:ext cx="48442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2.3</a:t>
            </a:r>
          </a:p>
        </p:txBody>
      </p:sp>
      <p:sp>
        <p:nvSpPr>
          <p:cNvPr id="61" name="Content"/>
          <p:cNvSpPr txBox="1"/>
          <p:nvPr>
            <p:custDataLst>
              <p:custData r:id="rId15"/>
            </p:custDataLst>
          </p:nvPr>
        </p:nvSpPr>
        <p:spPr>
          <a:xfrm>
            <a:off x="5183725" y="3680235"/>
            <a:ext cx="48442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2.3</a:t>
            </a:r>
          </a:p>
        </p:txBody>
      </p:sp>
      <p:sp>
        <p:nvSpPr>
          <p:cNvPr id="65" name="Content"/>
          <p:cNvSpPr txBox="1"/>
          <p:nvPr>
            <p:custDataLst>
              <p:custData r:id="rId16"/>
            </p:custDataLst>
          </p:nvPr>
        </p:nvSpPr>
        <p:spPr>
          <a:xfrm>
            <a:off x="6020217" y="2429583"/>
            <a:ext cx="1659429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Snapshot </a:t>
            </a:r>
          </a:p>
        </p:txBody>
      </p:sp>
      <p:sp>
        <p:nvSpPr>
          <p:cNvPr id="66" name="Content"/>
          <p:cNvSpPr txBox="1"/>
          <p:nvPr>
            <p:custDataLst>
              <p:custData r:id="rId17"/>
            </p:custDataLst>
          </p:nvPr>
        </p:nvSpPr>
        <p:spPr>
          <a:xfrm>
            <a:off x="7648295" y="2429582"/>
            <a:ext cx="1364476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12/01/2016</a:t>
            </a:r>
          </a:p>
        </p:txBody>
      </p:sp>
      <p:graphicFrame>
        <p:nvGraphicFramePr>
          <p:cNvPr id="68" name="VerticalBarChart"/>
          <p:cNvGraphicFramePr/>
          <p:nvPr>
            <p:custDataLst>
              <p:custData r:id="rId18"/>
            </p:custDataLst>
            <p:extLst>
              <p:ext uri="{D42A27DB-BD31-4B8C-83A1-F6EECF244321}">
                <p14:modId xmlns:p14="http://schemas.microsoft.com/office/powerpoint/2010/main" val="1776837969"/>
              </p:ext>
            </p:extLst>
          </p:nvPr>
        </p:nvGraphicFramePr>
        <p:xfrm>
          <a:off x="4640943" y="4357932"/>
          <a:ext cx="2758548" cy="2361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69" name="VerticalBarChart"/>
          <p:cNvGraphicFramePr/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484948750"/>
              </p:ext>
            </p:extLst>
          </p:nvPr>
        </p:nvGraphicFramePr>
        <p:xfrm>
          <a:off x="7342997" y="4354773"/>
          <a:ext cx="2758548" cy="2361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</p:spTree>
    <p:extLst>
      <p:ext uri="{BB962C8B-B14F-4D97-AF65-F5344CB8AC3E}">
        <p14:creationId xmlns:p14="http://schemas.microsoft.com/office/powerpoint/2010/main" val="4941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772085" y="857411"/>
            <a:ext cx="8885153" cy="600487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62" y="0"/>
            <a:ext cx="10515600" cy="84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3" name="Content"/>
          <p:cNvSpPr txBox="1"/>
          <p:nvPr>
            <p:custDataLst>
              <p:custData r:id="rId2"/>
            </p:custDataLst>
          </p:nvPr>
        </p:nvSpPr>
        <p:spPr>
          <a:xfrm>
            <a:off x="1846128" y="1449973"/>
            <a:ext cx="180235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Report</a:t>
            </a:r>
          </a:p>
        </p:txBody>
      </p:sp>
      <p:sp>
        <p:nvSpPr>
          <p:cNvPr id="67" name="Content"/>
          <p:cNvSpPr txBox="1"/>
          <p:nvPr>
            <p:custDataLst>
              <p:custData r:id="rId3"/>
            </p:custDataLst>
          </p:nvPr>
        </p:nvSpPr>
        <p:spPr>
          <a:xfrm>
            <a:off x="3388217" y="-834412"/>
            <a:ext cx="2465740" cy="433965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New Assessment</a:t>
            </a:r>
          </a:p>
        </p:txBody>
      </p:sp>
      <p:sp>
        <p:nvSpPr>
          <p:cNvPr id="64" name="Content"/>
          <p:cNvSpPr/>
          <p:nvPr>
            <p:custDataLst>
              <p:custData r:id="rId4"/>
            </p:custDataLst>
          </p:nvPr>
        </p:nvSpPr>
        <p:spPr>
          <a:xfrm>
            <a:off x="1996011" y="383486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grpSp>
        <p:nvGrpSpPr>
          <p:cNvPr id="37" name="DropdownBox"/>
          <p:cNvGrpSpPr/>
          <p:nvPr>
            <p:custDataLst>
              <p:custData r:id="rId5"/>
            </p:custDataLst>
          </p:nvPr>
        </p:nvGrpSpPr>
        <p:grpSpPr>
          <a:xfrm>
            <a:off x="3673732" y="2863927"/>
            <a:ext cx="2707826" cy="228600"/>
            <a:chOff x="4016824" y="3329200"/>
            <a:chExt cx="1097652" cy="228600"/>
          </a:xfrm>
        </p:grpSpPr>
        <p:sp>
          <p:nvSpPr>
            <p:cNvPr id="3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5064711" y="3430199"/>
              <a:ext cx="32959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1887603" y="2876627"/>
            <a:ext cx="16359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Assessment Template</a:t>
            </a: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1887603" y="2356457"/>
            <a:ext cx="14285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Assessment Name</a:t>
            </a: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3663498" y="2393950"/>
            <a:ext cx="2756159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5" name="Content"/>
          <p:cNvSpPr txBox="1"/>
          <p:nvPr>
            <p:custDataLst>
              <p:custData r:id="rId9"/>
            </p:custDataLst>
          </p:nvPr>
        </p:nvSpPr>
        <p:spPr>
          <a:xfrm>
            <a:off x="1897837" y="3156353"/>
            <a:ext cx="4841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Tags</a:t>
            </a:r>
          </a:p>
        </p:txBody>
      </p:sp>
      <p:sp>
        <p:nvSpPr>
          <p:cNvPr id="46" name="Content"/>
          <p:cNvSpPr/>
          <p:nvPr>
            <p:custDataLst>
              <p:custData r:id="rId10"/>
            </p:custDataLst>
          </p:nvPr>
        </p:nvSpPr>
        <p:spPr>
          <a:xfrm>
            <a:off x="3673732" y="3193846"/>
            <a:ext cx="2756159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0946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772085" y="857411"/>
            <a:ext cx="8885153" cy="600487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62" y="0"/>
            <a:ext cx="10515600" cy="84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3" name="Content"/>
          <p:cNvSpPr txBox="1"/>
          <p:nvPr>
            <p:custDataLst>
              <p:custData r:id="rId2"/>
            </p:custDataLst>
          </p:nvPr>
        </p:nvSpPr>
        <p:spPr>
          <a:xfrm>
            <a:off x="1846128" y="1449973"/>
            <a:ext cx="30841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Platform Report One </a:t>
            </a:r>
          </a:p>
        </p:txBody>
      </p:sp>
      <p:sp>
        <p:nvSpPr>
          <p:cNvPr id="55" name="Content"/>
          <p:cNvSpPr txBox="1"/>
          <p:nvPr>
            <p:custDataLst>
              <p:custData r:id="rId3"/>
            </p:custDataLst>
          </p:nvPr>
        </p:nvSpPr>
        <p:spPr>
          <a:xfrm>
            <a:off x="1887603" y="1798514"/>
            <a:ext cx="1704569" cy="433965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 Report</a:t>
            </a:r>
          </a:p>
        </p:txBody>
      </p:sp>
      <p:sp>
        <p:nvSpPr>
          <p:cNvPr id="67" name="Content"/>
          <p:cNvSpPr txBox="1"/>
          <p:nvPr>
            <p:custDataLst>
              <p:custData r:id="rId4"/>
            </p:custDataLst>
          </p:nvPr>
        </p:nvSpPr>
        <p:spPr>
          <a:xfrm>
            <a:off x="3388217" y="-834412"/>
            <a:ext cx="2465740" cy="433965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New Assessment</a:t>
            </a:r>
          </a:p>
        </p:txBody>
      </p:sp>
      <p:graphicFrame>
        <p:nvGraphicFramePr>
          <p:cNvPr id="58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4145755278"/>
              </p:ext>
            </p:extLst>
          </p:nvPr>
        </p:nvGraphicFramePr>
        <p:xfrm>
          <a:off x="2119313" y="2295270"/>
          <a:ext cx="8345591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3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62919623"/>
                    </a:ext>
                  </a:extLst>
                </a:gridCol>
                <a:gridCol w="1384404">
                  <a:extLst>
                    <a:ext uri="{9D8B030D-6E8A-4147-A177-3AD203B41FA5}">
                      <a16:colId xmlns:a16="http://schemas.microsoft.com/office/drawing/2014/main" val="2456915754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 Number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Policy Defined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 Implemented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 Automated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 Report to Business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2170854" y="429895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8608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Props1.xml><?xml version="1.0" encoding="utf-8"?>
<ds:datastoreItem xmlns:ds="http://schemas.openxmlformats.org/officeDocument/2006/customXml" ds:itemID="{0B18254D-F921-4ACA-A351-6759A2A3290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C7EA487-A604-42CF-88CA-438FAC590C7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AECFAF7-4965-4772-8060-0DAD226B07F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03EFD97-C81E-4EF6-B777-CAA836060AD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7543E98-9F7C-4738-8E24-F325A3C47C8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B0FAE03-0EC1-44CF-B073-544E8041EB4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060D0D5-91B7-4432-96AC-A2F945194BD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0B3F79A-4525-4576-9514-40DBC67AADB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EAD1079-66B5-4619-9803-704A8A25FDD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3034517-ADF9-4BB6-8496-2BBE2C6DDA9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75746A9-7AC3-4E40-B897-DEEE3F544C1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1ED42A5-4AC5-401A-A815-557D1CB8897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87F2953-A9F5-42EC-8CDB-86882EC08ED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B062C13-B71B-4DD7-8B5B-EC7D9515D58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1B07591-4516-4CBA-AEAD-3D2CE174F37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6C23B19-9FDA-4302-BC0E-39E3E79D274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27EF58C-D61F-4850-81E7-E17FA2DF4D3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4FD0ACD-8924-4CD1-87B1-590ADD59339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1B0CE52-3D34-4560-B022-3A07411F079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B647CD5-2940-4CCF-BD30-34F3277EE51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5FC1D4E-1FD6-4C2B-80E3-9639C31374E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C4B7F74-6E29-4BE6-854C-D2755E69A8E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A97A4C7-6476-4248-84DD-FFE5A71996B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A896573-F68A-449F-BEDA-1B9BABDB75D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340F17B-0D45-461F-B7D6-17775D46909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346F3F4-A7F1-4142-8AAF-FBB2077484C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3737395-6CA6-4DEE-949E-4F141C5D51D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638A58A-8409-4A9E-8E08-4051C12311E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18B4EA0-F5F9-4F60-B497-BB707576FCB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2B9D62B-8AA2-43D2-B8AC-9EEC33A1A8A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D035502-6730-424A-9BFB-4D93BA28DF7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8C88E82-D166-4CEC-A5EF-930F3E6A407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31BBD68-FFB1-47B1-89F2-09D1D523454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89A2C64-7B1F-4FBC-B69A-7B46960B1EF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540BB76-CAAC-4DE5-8270-B9F00AC756D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3BAA6E4-B2C6-4DA6-BF0E-7CA8116E8B0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2B85F23-10D9-4EB1-A025-46D8ACAEFB4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3DAB051-A967-4D7C-8AB6-F0BEB0C575F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A321CDD-B6A1-4C5A-80EC-91E1836CC87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62DD967-0E27-4F7B-80B1-C2A269F9ABC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1C850E4-81BE-4591-A086-6C198EA4FB6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1039FEB-1B67-4222-9F9E-3D8030DFB8D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DCAAA88-9D09-4F36-A344-48C1BB715CC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235CA92-39E4-49AE-A02E-4D7B2126316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581DE07-C1F6-41EE-948A-50C0B293F8A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60BFB95-8938-4458-AD58-058C720A853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6C5D1BF-F0D3-4564-A966-E540C945838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4175CE2-CD8C-4F47-B714-09CCC8053F1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5282E95-F7E2-4644-B644-68F11B38BB2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3DA31FF-0B39-4868-84B8-1D8BD934D72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41CC9A8-0A74-4C70-893E-262BCF9408B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5989D5F-0DD5-43AC-858A-F302D4C0460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4F6395E-FC2F-4C33-9540-3DAB2A7B024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95F7EF4-FE5E-4E12-8157-B842C8AA361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D27F03C-0883-45C4-852F-A15CD9FA154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A66D2CD-5854-4F71-B65A-EB8A993E4C6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8FAA303-CB5A-46C8-96E0-5C28FB3F98F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3FE8332-1799-4625-A38C-7B8F68FE50B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3B986D5-D5AF-4FCE-8A60-605679CFF83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DE3DBCC-3919-420B-A235-9F6C8C86D80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35A9908-3B66-4A32-8021-4B26BB28067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D4E10E3-83B8-4279-AB2E-CA6E4FE7440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70A5597-07E6-4B59-9F76-378CE2CDE03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E9606F0-E81D-4D7E-97F2-80451BAEE94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3B964FB-41B9-4939-9276-2CD386425C5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0E1B72A-FBC5-44E5-BFFA-90A494A23EB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4AE9838-64CC-4C86-ADDF-D7522650B5E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68615FE-8E96-40F4-B320-C9EC0515D2D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394B597-1BD7-4D4A-988A-2FBBABEA0A3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B786052-6ADB-4F6B-96C2-424157BAAD3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975B592-AA0F-421B-8791-1F7504E5FBF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6C5A798-CAED-46D5-A703-8C713B6D541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119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Assessment Tool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Tool</dc:title>
  <dc:creator>Jon Shern</dc:creator>
  <cp:lastModifiedBy>Jon Shern</cp:lastModifiedBy>
  <cp:revision>11</cp:revision>
  <dcterms:created xsi:type="dcterms:W3CDTF">2016-12-10T21:03:26Z</dcterms:created>
  <dcterms:modified xsi:type="dcterms:W3CDTF">2016-12-13T00:31:25Z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