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2" r:id="rId4"/>
    <p:sldId id="259" r:id="rId5"/>
    <p:sldId id="265" r:id="rId6"/>
    <p:sldId id="260" r:id="rId7"/>
    <p:sldId id="261" r:id="rId8"/>
    <p:sldId id="264" r:id="rId9"/>
    <p:sldId id="257" r:id="rId10"/>
    <p:sldId id="25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5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1" y="2819400"/>
            <a:ext cx="6560235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4B16B31-F42E-4185-B146-DF18558F6464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CC2B6-28D6-4AE2-A806-247FDBC2D11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16B31-F42E-4185-B146-DF18558F6464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CC2B6-28D6-4AE2-A806-247FDBC2D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16B31-F42E-4185-B146-DF18558F6464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CC2B6-28D6-4AE2-A806-247FDBC2D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16B31-F42E-4185-B146-DF18558F6464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CC2B6-28D6-4AE2-A806-247FDBC2D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4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4B16B31-F42E-4185-B146-DF18558F6464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CC2B6-28D6-4AE2-A806-247FDBC2D1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16B31-F42E-4185-B146-DF18558F6464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1FCC2B6-28D6-4AE2-A806-247FDBC2D1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3" y="2362202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362202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16B31-F42E-4185-B146-DF18558F6464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1FCC2B6-28D6-4AE2-A806-247FDBC2D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16B31-F42E-4185-B146-DF18558F6464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CC2B6-28D6-4AE2-A806-247FDBC2D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16B31-F42E-4185-B146-DF18558F6464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CC2B6-28D6-4AE2-A806-247FDBC2D1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4B16B31-F42E-4185-B146-DF18558F6464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CC2B6-28D6-4AE2-A806-247FDBC2D1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8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4B16B31-F42E-4185-B146-DF18558F6464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CC2B6-28D6-4AE2-A806-247FDBC2D1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5" y="147085"/>
            <a:ext cx="8810847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4B16B31-F42E-4185-B146-DF18558F6464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1FCC2B6-28D6-4AE2-A806-247FDBC2D11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/>
              <a:t>asta-mundo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dirty="0"/>
              <a:t>Awesome Team Name Here</a:t>
            </a:r>
          </a:p>
        </p:txBody>
      </p:sp>
    </p:spTree>
    <p:extLst>
      <p:ext uri="{BB962C8B-B14F-4D97-AF65-F5344CB8AC3E}">
        <p14:creationId xmlns:p14="http://schemas.microsoft.com/office/powerpoint/2010/main" val="12718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2" y="1646238"/>
            <a:ext cx="6034616" cy="4525962"/>
          </a:xfrm>
        </p:spPr>
      </p:pic>
    </p:spTree>
    <p:extLst>
      <p:ext uri="{BB962C8B-B14F-4D97-AF65-F5344CB8AC3E}">
        <p14:creationId xmlns:p14="http://schemas.microsoft.com/office/powerpoint/2010/main" val="14232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68" y="1646238"/>
            <a:ext cx="8028663" cy="4525962"/>
          </a:xfrm>
        </p:spPr>
      </p:pic>
    </p:spTree>
    <p:extLst>
      <p:ext uri="{BB962C8B-B14F-4D97-AF65-F5344CB8AC3E}">
        <p14:creationId xmlns:p14="http://schemas.microsoft.com/office/powerpoint/2010/main" val="18449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82" y="1646238"/>
            <a:ext cx="6202436" cy="4525962"/>
          </a:xfrm>
        </p:spPr>
      </p:pic>
    </p:spTree>
    <p:extLst>
      <p:ext uri="{BB962C8B-B14F-4D97-AF65-F5344CB8AC3E}">
        <p14:creationId xmlns:p14="http://schemas.microsoft.com/office/powerpoint/2010/main" val="11666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0" y="1718163"/>
            <a:ext cx="7163800" cy="4382112"/>
          </a:xfrm>
        </p:spPr>
      </p:pic>
    </p:spTree>
    <p:extLst>
      <p:ext uri="{BB962C8B-B14F-4D97-AF65-F5344CB8AC3E}">
        <p14:creationId xmlns:p14="http://schemas.microsoft.com/office/powerpoint/2010/main" val="26242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7796917" cy="4038600"/>
          </a:xfrm>
        </p:spPr>
      </p:pic>
    </p:spTree>
    <p:extLst>
      <p:ext uri="{BB962C8B-B14F-4D97-AF65-F5344CB8AC3E}">
        <p14:creationId xmlns:p14="http://schemas.microsoft.com/office/powerpoint/2010/main" val="40342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9" y="1828800"/>
            <a:ext cx="7609559" cy="4114799"/>
          </a:xfrm>
        </p:spPr>
      </p:pic>
    </p:spTree>
    <p:extLst>
      <p:ext uri="{BB962C8B-B14F-4D97-AF65-F5344CB8AC3E}">
        <p14:creationId xmlns:p14="http://schemas.microsoft.com/office/powerpoint/2010/main" val="22923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8" y="1752601"/>
            <a:ext cx="7219980" cy="4300790"/>
          </a:xfrm>
        </p:spPr>
      </p:pic>
    </p:spTree>
    <p:extLst>
      <p:ext uri="{BB962C8B-B14F-4D97-AF65-F5344CB8AC3E}">
        <p14:creationId xmlns:p14="http://schemas.microsoft.com/office/powerpoint/2010/main" val="2787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82" y="1646238"/>
            <a:ext cx="6202436" cy="4525962"/>
          </a:xfrm>
        </p:spPr>
      </p:pic>
    </p:spTree>
    <p:extLst>
      <p:ext uri="{BB962C8B-B14F-4D97-AF65-F5344CB8AC3E}">
        <p14:creationId xmlns:p14="http://schemas.microsoft.com/office/powerpoint/2010/main" val="341260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114</TotalTime>
  <Words>19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Masta-mundo</vt:lpstr>
      <vt:lpstr>Design</vt:lpstr>
      <vt:lpstr>Design Overview</vt:lpstr>
      <vt:lpstr>Model</vt:lpstr>
      <vt:lpstr>Strategy</vt:lpstr>
      <vt:lpstr>GUI</vt:lpstr>
      <vt:lpstr>Events</vt:lpstr>
      <vt:lpstr>Back to the Overview</vt:lpstr>
      <vt:lpstr>Demo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Awesome Team Name Here</dc:title>
  <dc:creator>deriachai</dc:creator>
  <cp:lastModifiedBy>deriachai</cp:lastModifiedBy>
  <cp:revision>5</cp:revision>
  <dcterms:created xsi:type="dcterms:W3CDTF">2012-04-05T00:31:14Z</dcterms:created>
  <dcterms:modified xsi:type="dcterms:W3CDTF">2012-04-05T02:25:56Z</dcterms:modified>
</cp:coreProperties>
</file>