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CE99-81C2-4266-970E-30E57D1E5251}" type="datetimeFigureOut">
              <a:rPr lang="en-GB" smtClean="0"/>
              <a:pPr/>
              <a:t>2017-11-07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6F9-15F4-43F2-9278-F6509A5BCB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CE99-81C2-4266-970E-30E57D1E5251}" type="datetimeFigureOut">
              <a:rPr lang="en-GB" smtClean="0"/>
              <a:pPr/>
              <a:t>2017-11-07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6F9-15F4-43F2-9278-F6509A5BCB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CE99-81C2-4266-970E-30E57D1E5251}" type="datetimeFigureOut">
              <a:rPr lang="en-GB" smtClean="0"/>
              <a:pPr/>
              <a:t>2017-11-07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6F9-15F4-43F2-9278-F6509A5BCB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CE99-81C2-4266-970E-30E57D1E5251}" type="datetimeFigureOut">
              <a:rPr lang="en-GB" smtClean="0"/>
              <a:pPr/>
              <a:t>2017-11-07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6F9-15F4-43F2-9278-F6509A5BCB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CE99-81C2-4266-970E-30E57D1E5251}" type="datetimeFigureOut">
              <a:rPr lang="en-GB" smtClean="0"/>
              <a:pPr/>
              <a:t>2017-11-07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6F9-15F4-43F2-9278-F6509A5BCB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CE99-81C2-4266-970E-30E57D1E5251}" type="datetimeFigureOut">
              <a:rPr lang="en-GB" smtClean="0"/>
              <a:pPr/>
              <a:t>2017-11-07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6F9-15F4-43F2-9278-F6509A5BCB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CE99-81C2-4266-970E-30E57D1E5251}" type="datetimeFigureOut">
              <a:rPr lang="en-GB" smtClean="0"/>
              <a:pPr/>
              <a:t>2017-11-07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6F9-15F4-43F2-9278-F6509A5BCB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CE99-81C2-4266-970E-30E57D1E5251}" type="datetimeFigureOut">
              <a:rPr lang="en-GB" smtClean="0"/>
              <a:pPr/>
              <a:t>2017-11-07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6F9-15F4-43F2-9278-F6509A5BCB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CE99-81C2-4266-970E-30E57D1E5251}" type="datetimeFigureOut">
              <a:rPr lang="en-GB" smtClean="0"/>
              <a:pPr/>
              <a:t>2017-11-07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6F9-15F4-43F2-9278-F6509A5BCB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CE99-81C2-4266-970E-30E57D1E5251}" type="datetimeFigureOut">
              <a:rPr lang="en-GB" smtClean="0"/>
              <a:pPr/>
              <a:t>2017-11-07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6F9-15F4-43F2-9278-F6509A5BCB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CE99-81C2-4266-970E-30E57D1E5251}" type="datetimeFigureOut">
              <a:rPr lang="en-GB" smtClean="0"/>
              <a:pPr/>
              <a:t>2017-11-07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6F9-15F4-43F2-9278-F6509A5BCB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BCE99-81C2-4266-970E-30E57D1E5251}" type="datetimeFigureOut">
              <a:rPr lang="en-GB" smtClean="0"/>
              <a:pPr/>
              <a:t>2017-11-07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06F9-15F4-43F2-9278-F6509A5BCB2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7812360" y="1844824"/>
            <a:ext cx="869168" cy="1377364"/>
            <a:chOff x="6728551" y="5506831"/>
            <a:chExt cx="869168" cy="1377364"/>
          </a:xfrm>
        </p:grpSpPr>
        <p:sp>
          <p:nvSpPr>
            <p:cNvPr id="21" name="TextBox 20"/>
            <p:cNvSpPr txBox="1"/>
            <p:nvPr/>
          </p:nvSpPr>
          <p:spPr>
            <a:xfrm>
              <a:off x="6728551" y="5930088"/>
              <a:ext cx="8691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8288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Source  and On premise data</a:t>
              </a:r>
              <a:endParaRPr lang="en-US" sz="1400" dirty="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29296" y="5506831"/>
              <a:ext cx="467678" cy="467677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331640" y="4797152"/>
            <a:ext cx="1031390" cy="763883"/>
            <a:chOff x="4689112" y="4233382"/>
            <a:chExt cx="1031390" cy="76388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9510" y="4233382"/>
              <a:ext cx="777125" cy="60561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689112" y="4781821"/>
              <a:ext cx="10313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An IBM Business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40152" y="5373216"/>
            <a:ext cx="2726773" cy="649729"/>
            <a:chOff x="3991272" y="4500418"/>
            <a:chExt cx="2726773" cy="649729"/>
          </a:xfrm>
        </p:grpSpPr>
        <p:sp>
          <p:nvSpPr>
            <p:cNvPr id="27" name="TextBox 8"/>
            <p:cNvSpPr txBox="1">
              <a:spLocks noChangeArrowheads="1"/>
            </p:cNvSpPr>
            <p:nvPr/>
          </p:nvSpPr>
          <p:spPr bwMode="auto">
            <a:xfrm>
              <a:off x="3991272" y="4885459"/>
              <a:ext cx="2726773" cy="26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en-US" sz="1400" dirty="0"/>
                <a:t>IBM </a:t>
              </a:r>
              <a:r>
                <a:rPr lang="en-US" altLang="en-US" sz="1400" dirty="0" smtClean="0"/>
                <a:t>Db2 Warehouse on Cloud</a:t>
              </a:r>
              <a:r>
                <a:rPr lang="en-US" altLang="en-US" sz="1400" baseline="30000" dirty="0" smtClean="0"/>
                <a:t>™</a:t>
              </a:r>
              <a:endParaRPr lang="en-US" altLang="en-US" sz="1400" baseline="30000" dirty="0"/>
            </a:p>
          </p:txBody>
        </p:sp>
        <p:pic>
          <p:nvPicPr>
            <p:cNvPr id="28" name="Picture 42" descr="https://releaseblueprints.ibm.com/download/attachments/37129084/dashDB_solo_color_4sizes-05.png?version=1&amp;modificationDate=142194468935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7973" y="4500418"/>
              <a:ext cx="413369" cy="310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5868144" y="1364923"/>
            <a:ext cx="842795" cy="839941"/>
            <a:chOff x="8121971" y="3025069"/>
            <a:chExt cx="842795" cy="839941"/>
          </a:xfrm>
        </p:grpSpPr>
        <p:sp>
          <p:nvSpPr>
            <p:cNvPr id="36" name="TextBox 35"/>
            <p:cNvSpPr txBox="1"/>
            <p:nvPr/>
          </p:nvSpPr>
          <p:spPr>
            <a:xfrm>
              <a:off x="8121971" y="3427967"/>
              <a:ext cx="842795" cy="437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 smtClean="0"/>
                <a:t>Watson </a:t>
              </a:r>
              <a:br>
                <a:rPr lang="en-US" sz="1400" dirty="0" smtClean="0"/>
              </a:br>
              <a:r>
                <a:rPr lang="en-US" sz="1400" dirty="0" smtClean="0"/>
                <a:t>Analytics</a:t>
              </a:r>
              <a:endParaRPr lang="en-US" sz="14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2282" y="3025069"/>
              <a:ext cx="481929" cy="361447"/>
            </a:xfrm>
            <a:prstGeom prst="rect">
              <a:avLst/>
            </a:prstGeom>
          </p:spPr>
        </p:pic>
      </p:grpSp>
      <p:pic>
        <p:nvPicPr>
          <p:cNvPr id="38" name="Picture 7" descr="DataSilo_icon_bk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212976"/>
            <a:ext cx="477906" cy="51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/>
          <p:cNvCxnSpPr>
            <a:stCxn id="25" idx="2"/>
            <a:endCxn id="28" idx="1"/>
          </p:cNvCxnSpPr>
          <p:nvPr/>
        </p:nvCxnSpPr>
        <p:spPr>
          <a:xfrm flipV="1">
            <a:off x="1847335" y="5528230"/>
            <a:ext cx="5249518" cy="3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2"/>
            <a:endCxn id="28" idx="1"/>
          </p:cNvCxnSpPr>
          <p:nvPr/>
        </p:nvCxnSpPr>
        <p:spPr>
          <a:xfrm>
            <a:off x="3828663" y="2924944"/>
            <a:ext cx="3268190" cy="2603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28" idx="0"/>
          </p:cNvCxnSpPr>
          <p:nvPr/>
        </p:nvCxnSpPr>
        <p:spPr>
          <a:xfrm flipH="1">
            <a:off x="7303538" y="3729598"/>
            <a:ext cx="963799" cy="1643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941309" y="1400600"/>
            <a:ext cx="1774707" cy="1524344"/>
            <a:chOff x="827584" y="836712"/>
            <a:chExt cx="1774707" cy="1524344"/>
          </a:xfrm>
        </p:grpSpPr>
        <p:grpSp>
          <p:nvGrpSpPr>
            <p:cNvPr id="32" name="Group 31"/>
            <p:cNvGrpSpPr/>
            <p:nvPr/>
          </p:nvGrpSpPr>
          <p:grpSpPr>
            <a:xfrm>
              <a:off x="827584" y="1556792"/>
              <a:ext cx="1774707" cy="804264"/>
              <a:chOff x="9936008" y="2961718"/>
              <a:chExt cx="1774707" cy="8042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9936008" y="3321758"/>
                <a:ext cx="1774707" cy="444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 smtClean="0"/>
                  <a:t>Data Science Experience</a:t>
                </a:r>
                <a:endParaRPr lang="en-US" sz="1400" dirty="0"/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65501" y="2961718"/>
                <a:ext cx="1059740" cy="337606"/>
              </a:xfrm>
              <a:prstGeom prst="rect">
                <a:avLst/>
              </a:prstGeom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1115616" y="836712"/>
              <a:ext cx="1055482" cy="712470"/>
              <a:chOff x="3267232" y="1058619"/>
              <a:chExt cx="1055482" cy="712470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3267232" y="1494090"/>
                <a:ext cx="10554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ea typeface="Arial" charset="0"/>
                    <a:cs typeface="Arial" charset="0"/>
                  </a:rPr>
                  <a:t>Data </a:t>
                </a:r>
                <a:r>
                  <a:rPr lang="en-US" sz="1200" b="1" dirty="0" smtClean="0">
                    <a:ea typeface="Arial" charset="0"/>
                    <a:cs typeface="Arial" charset="0"/>
                  </a:rPr>
                  <a:t>Scientist</a:t>
                </a:r>
                <a:endParaRPr lang="en-US" sz="1200" b="1" dirty="0">
                  <a:ea typeface="Arial" charset="0"/>
                  <a:cs typeface="Arial" charset="0"/>
                </a:endParaRPr>
              </a:p>
            </p:txBody>
          </p:sp>
          <p:pic>
            <p:nvPicPr>
              <p:cNvPr id="51" name="Picture 50" descr="Persona_Chris_DataScientist_PNG.png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71536" y="1058619"/>
                <a:ext cx="446875" cy="436729"/>
              </a:xfrm>
              <a:prstGeom prst="rect">
                <a:avLst/>
              </a:prstGeom>
            </p:spPr>
          </p:pic>
        </p:grpSp>
      </p:grpSp>
      <p:pic>
        <p:nvPicPr>
          <p:cNvPr id="55" name="Picture 7" descr="DataSilo_icon_bk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76872"/>
            <a:ext cx="477906" cy="51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5580112" y="692696"/>
            <a:ext cx="1292982" cy="712470"/>
            <a:chOff x="5008401" y="1058619"/>
            <a:chExt cx="1292982" cy="712470"/>
          </a:xfrm>
        </p:grpSpPr>
        <p:sp>
          <p:nvSpPr>
            <p:cNvPr id="58" name="TextBox 57"/>
            <p:cNvSpPr txBox="1"/>
            <p:nvPr/>
          </p:nvSpPr>
          <p:spPr>
            <a:xfrm>
              <a:off x="5008401" y="1494090"/>
              <a:ext cx="129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ea typeface="Arial" charset="0"/>
                  <a:cs typeface="Arial" charset="0"/>
                </a:rPr>
                <a:t>Business Analysis</a:t>
              </a:r>
            </a:p>
          </p:txBody>
        </p:sp>
        <p:pic>
          <p:nvPicPr>
            <p:cNvPr id="59" name="Picture 58" descr="Persona_Eden_BusinessAnalyst_PNG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31456" y="1058619"/>
              <a:ext cx="446875" cy="436729"/>
            </a:xfrm>
            <a:prstGeom prst="rect">
              <a:avLst/>
            </a:prstGeom>
          </p:spPr>
        </p:pic>
      </p:grpSp>
      <p:sp>
        <p:nvSpPr>
          <p:cNvPr id="60" name="TextBox 59"/>
          <p:cNvSpPr txBox="1"/>
          <p:nvPr/>
        </p:nvSpPr>
        <p:spPr>
          <a:xfrm>
            <a:off x="6444208" y="2276872"/>
            <a:ext cx="6783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Watson </a:t>
            </a:r>
            <a:endParaRPr lang="en-GB" sz="1000" dirty="0" smtClean="0"/>
          </a:p>
          <a:p>
            <a:r>
              <a:rPr lang="en-GB" sz="1000" dirty="0" smtClean="0"/>
              <a:t>Analytics </a:t>
            </a:r>
            <a:endParaRPr lang="en-GB" sz="1000" dirty="0"/>
          </a:p>
          <a:p>
            <a:r>
              <a:rPr lang="en-GB" sz="1000" dirty="0"/>
              <a:t>Data Sets</a:t>
            </a:r>
          </a:p>
        </p:txBody>
      </p:sp>
      <p:cxnSp>
        <p:nvCxnSpPr>
          <p:cNvPr id="61" name="Straight Arrow Connector 60"/>
          <p:cNvCxnSpPr>
            <a:stCxn id="28" idx="0"/>
            <a:endCxn id="55" idx="2"/>
          </p:cNvCxnSpPr>
          <p:nvPr/>
        </p:nvCxnSpPr>
        <p:spPr>
          <a:xfrm flipH="1" flipV="1">
            <a:off x="6251113" y="2793494"/>
            <a:ext cx="1052425" cy="2579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08304" y="4005064"/>
            <a:ext cx="11801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Use the console to </a:t>
            </a:r>
          </a:p>
          <a:p>
            <a:r>
              <a:rPr lang="en-GB" sz="1000" dirty="0" smtClean="0"/>
              <a:t>load data or</a:t>
            </a:r>
          </a:p>
          <a:p>
            <a:r>
              <a:rPr lang="en-GB" sz="1000" dirty="0" smtClean="0"/>
              <a:t>Data connect plus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91880" y="5164800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Load Weather service</a:t>
            </a:r>
          </a:p>
          <a:p>
            <a:r>
              <a:rPr lang="en-GB" sz="1000" dirty="0" smtClean="0"/>
              <a:t>Files/Data by </a:t>
            </a:r>
            <a:r>
              <a:rPr lang="en-GB" sz="1000" dirty="0" err="1" smtClean="0"/>
              <a:t>csv</a:t>
            </a:r>
            <a:r>
              <a:rPr lang="en-GB" sz="1000" dirty="0" smtClean="0"/>
              <a:t> into Db2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419872" y="3717032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Use API Calls to load other weather data,</a:t>
            </a:r>
          </a:p>
          <a:p>
            <a:r>
              <a:rPr lang="en-GB" sz="1000" dirty="0" smtClean="0"/>
              <a:t>Load into Db2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203848" y="5668856"/>
            <a:ext cx="1638612" cy="712472"/>
            <a:chOff x="1101294" y="1058618"/>
            <a:chExt cx="1638612" cy="712472"/>
          </a:xfrm>
        </p:grpSpPr>
        <p:sp>
          <p:nvSpPr>
            <p:cNvPr id="71" name="TextBox 70"/>
            <p:cNvSpPr txBox="1"/>
            <p:nvPr/>
          </p:nvSpPr>
          <p:spPr>
            <a:xfrm>
              <a:off x="1101294" y="1494091"/>
              <a:ext cx="1638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ea typeface="Arial" charset="0"/>
                  <a:cs typeface="Arial" charset="0"/>
                </a:rPr>
                <a:t>Data Engineering</a:t>
              </a:r>
            </a:p>
          </p:txBody>
        </p:sp>
        <p:pic>
          <p:nvPicPr>
            <p:cNvPr id="72" name="Picture 71" descr="Persona_Harley_DataEngineer_PNG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97163" y="1058618"/>
              <a:ext cx="446874" cy="4367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547664" y="692696"/>
            <a:ext cx="1080120" cy="1440160"/>
            <a:chOff x="1547664" y="692696"/>
            <a:chExt cx="1080120" cy="1440160"/>
          </a:xfrm>
        </p:grpSpPr>
        <p:sp>
          <p:nvSpPr>
            <p:cNvPr id="40" name="Rectangle 39"/>
            <p:cNvSpPr/>
            <p:nvPr/>
          </p:nvSpPr>
          <p:spPr>
            <a:xfrm>
              <a:off x="1547664" y="692696"/>
              <a:ext cx="1080120" cy="144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47664" y="980728"/>
              <a:ext cx="1074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Time</a:t>
              </a:r>
            </a:p>
            <a:p>
              <a:r>
                <a:rPr lang="en-GB" sz="1600" dirty="0" smtClean="0"/>
                <a:t>Dimension</a:t>
              </a:r>
              <a:endParaRPr lang="en-GB" sz="1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547664" y="5085184"/>
            <a:ext cx="1080120" cy="1440160"/>
            <a:chOff x="3707904" y="620688"/>
            <a:chExt cx="1080120" cy="1440160"/>
          </a:xfrm>
        </p:grpSpPr>
        <p:sp>
          <p:nvSpPr>
            <p:cNvPr id="42" name="Rectangle 41"/>
            <p:cNvSpPr/>
            <p:nvPr/>
          </p:nvSpPr>
          <p:spPr>
            <a:xfrm>
              <a:off x="3707904" y="620688"/>
              <a:ext cx="1080120" cy="144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07904" y="1052736"/>
              <a:ext cx="1074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Venue</a:t>
              </a:r>
            </a:p>
            <a:p>
              <a:r>
                <a:rPr lang="en-GB" sz="1600" dirty="0" smtClean="0"/>
                <a:t>Dimension</a:t>
              </a:r>
              <a:endParaRPr lang="en-GB" sz="16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948264" y="764704"/>
            <a:ext cx="1080120" cy="1440160"/>
            <a:chOff x="3707904" y="620688"/>
            <a:chExt cx="1080120" cy="1440160"/>
          </a:xfrm>
        </p:grpSpPr>
        <p:sp>
          <p:nvSpPr>
            <p:cNvPr id="52" name="Rectangle 51"/>
            <p:cNvSpPr/>
            <p:nvPr/>
          </p:nvSpPr>
          <p:spPr>
            <a:xfrm>
              <a:off x="3707904" y="620688"/>
              <a:ext cx="1080120" cy="144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07904" y="1052736"/>
              <a:ext cx="10743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Attendee</a:t>
              </a:r>
            </a:p>
            <a:p>
              <a:r>
                <a:rPr lang="en-GB" sz="1600" dirty="0" smtClean="0"/>
                <a:t>(Party)</a:t>
              </a:r>
            </a:p>
            <a:p>
              <a:r>
                <a:rPr lang="en-GB" sz="1600" dirty="0" smtClean="0"/>
                <a:t>Dimension</a:t>
              </a:r>
              <a:endParaRPr lang="en-GB" sz="16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139952" y="908720"/>
            <a:ext cx="1224136" cy="1872208"/>
            <a:chOff x="3851920" y="4581128"/>
            <a:chExt cx="1224136" cy="1872208"/>
          </a:xfrm>
        </p:grpSpPr>
        <p:sp>
          <p:nvSpPr>
            <p:cNvPr id="39" name="Rectangle 38"/>
            <p:cNvSpPr/>
            <p:nvPr/>
          </p:nvSpPr>
          <p:spPr>
            <a:xfrm>
              <a:off x="3851920" y="4581128"/>
              <a:ext cx="1224136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51920" y="5229200"/>
              <a:ext cx="11626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Attendance</a:t>
              </a:r>
            </a:p>
            <a:p>
              <a:r>
                <a:rPr lang="en-GB" sz="1600" dirty="0" smtClean="0"/>
                <a:t>Event (Fact)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619672" y="3068960"/>
            <a:ext cx="1080120" cy="1440160"/>
            <a:chOff x="3707904" y="620688"/>
            <a:chExt cx="1080120" cy="1440160"/>
          </a:xfrm>
        </p:grpSpPr>
        <p:sp>
          <p:nvSpPr>
            <p:cNvPr id="57" name="Rectangle 56"/>
            <p:cNvSpPr/>
            <p:nvPr/>
          </p:nvSpPr>
          <p:spPr>
            <a:xfrm>
              <a:off x="3707904" y="620688"/>
              <a:ext cx="1080120" cy="144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07904" y="1052736"/>
              <a:ext cx="8114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Session</a:t>
              </a:r>
            </a:p>
            <a:p>
              <a:r>
                <a:rPr lang="en-GB" sz="1600" dirty="0" smtClean="0"/>
                <a:t>Details</a:t>
              </a:r>
            </a:p>
            <a:p>
              <a:r>
                <a:rPr lang="en-GB" sz="1600" dirty="0" smtClean="0"/>
                <a:t>Fact</a:t>
              </a:r>
              <a:endParaRPr lang="en-GB" sz="16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436096" y="4221088"/>
            <a:ext cx="1080120" cy="1440160"/>
            <a:chOff x="3707904" y="620688"/>
            <a:chExt cx="1080120" cy="1440160"/>
          </a:xfrm>
        </p:grpSpPr>
        <p:sp>
          <p:nvSpPr>
            <p:cNvPr id="66" name="Rectangle 65"/>
            <p:cNvSpPr/>
            <p:nvPr/>
          </p:nvSpPr>
          <p:spPr>
            <a:xfrm>
              <a:off x="3707904" y="620688"/>
              <a:ext cx="1080120" cy="144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06600" y="1052736"/>
              <a:ext cx="9094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Weather</a:t>
              </a:r>
            </a:p>
            <a:p>
              <a:r>
                <a:rPr lang="en-GB" sz="1600" dirty="0" smtClean="0"/>
                <a:t>Data</a:t>
              </a:r>
            </a:p>
            <a:p>
              <a:r>
                <a:rPr lang="en-GB" sz="1600" dirty="0" smtClean="0"/>
                <a:t>Fact</a:t>
              </a:r>
            </a:p>
          </p:txBody>
        </p:sp>
      </p:grpSp>
      <p:cxnSp>
        <p:nvCxnSpPr>
          <p:cNvPr id="73" name="Straight Arrow Connector 72"/>
          <p:cNvCxnSpPr>
            <a:stCxn id="40" idx="2"/>
            <a:endCxn id="57" idx="0"/>
          </p:cNvCxnSpPr>
          <p:nvPr/>
        </p:nvCxnSpPr>
        <p:spPr>
          <a:xfrm>
            <a:off x="2087724" y="2132856"/>
            <a:ext cx="7200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0" idx="3"/>
            <a:endCxn id="54" idx="1"/>
          </p:cNvCxnSpPr>
          <p:nvPr/>
        </p:nvCxnSpPr>
        <p:spPr>
          <a:xfrm>
            <a:off x="2627784" y="1412776"/>
            <a:ext cx="1512168" cy="43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2" idx="0"/>
            <a:endCxn id="57" idx="2"/>
          </p:cNvCxnSpPr>
          <p:nvPr/>
        </p:nvCxnSpPr>
        <p:spPr>
          <a:xfrm flipV="1">
            <a:off x="2087724" y="4509120"/>
            <a:ext cx="7200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3" idx="1"/>
            <a:endCxn id="39" idx="3"/>
          </p:cNvCxnSpPr>
          <p:nvPr/>
        </p:nvCxnSpPr>
        <p:spPr>
          <a:xfrm flipH="1">
            <a:off x="5364088" y="1612251"/>
            <a:ext cx="1584176" cy="232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2" idx="2"/>
            <a:endCxn id="66" idx="3"/>
          </p:cNvCxnSpPr>
          <p:nvPr/>
        </p:nvCxnSpPr>
        <p:spPr>
          <a:xfrm flipH="1">
            <a:off x="6516216" y="2204864"/>
            <a:ext cx="972108" cy="27363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28184" y="3284984"/>
            <a:ext cx="228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Weather at</a:t>
            </a:r>
          </a:p>
          <a:p>
            <a:r>
              <a:rPr lang="en-GB" sz="1200" dirty="0" smtClean="0"/>
              <a:t>Home address </a:t>
            </a:r>
          </a:p>
          <a:p>
            <a:r>
              <a:rPr lang="en-GB" sz="1200" dirty="0" smtClean="0"/>
              <a:t>(1 hour either side of attendance)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411760" y="2564904"/>
            <a:ext cx="1456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Time of Observation</a:t>
            </a:r>
            <a:endParaRPr lang="en-GB" sz="1200" dirty="0"/>
          </a:p>
        </p:txBody>
      </p:sp>
      <p:cxnSp>
        <p:nvCxnSpPr>
          <p:cNvPr id="90" name="Straight Arrow Connector 89"/>
          <p:cNvCxnSpPr>
            <a:stCxn id="39" idx="2"/>
            <a:endCxn id="66" idx="0"/>
          </p:cNvCxnSpPr>
          <p:nvPr/>
        </p:nvCxnSpPr>
        <p:spPr>
          <a:xfrm>
            <a:off x="4752020" y="2780928"/>
            <a:ext cx="1224136" cy="14401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99337" y="3327375"/>
            <a:ext cx="1412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Weather at</a:t>
            </a:r>
          </a:p>
          <a:p>
            <a:r>
              <a:rPr lang="en-GB" sz="1200" dirty="0" smtClean="0"/>
              <a:t>Time of Attendance</a:t>
            </a:r>
          </a:p>
          <a:p>
            <a:r>
              <a:rPr lang="en-GB" sz="1200" dirty="0" smtClean="0"/>
              <a:t>Location of Session</a:t>
            </a:r>
            <a:endParaRPr lang="en-GB" sz="1200" dirty="0"/>
          </a:p>
        </p:txBody>
      </p:sp>
      <p:cxnSp>
        <p:nvCxnSpPr>
          <p:cNvPr id="95" name="Straight Arrow Connector 94"/>
          <p:cNvCxnSpPr>
            <a:stCxn id="42" idx="3"/>
            <a:endCxn id="39" idx="2"/>
          </p:cNvCxnSpPr>
          <p:nvPr/>
        </p:nvCxnSpPr>
        <p:spPr>
          <a:xfrm flipV="1">
            <a:off x="2627784" y="2780928"/>
            <a:ext cx="2124236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308304" y="5157192"/>
            <a:ext cx="1509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Analysis</a:t>
            </a:r>
          </a:p>
          <a:p>
            <a:r>
              <a:rPr lang="en-GB" dirty="0" smtClean="0"/>
              <a:t>Data Model</a:t>
            </a:r>
          </a:p>
          <a:p>
            <a:r>
              <a:rPr lang="en-GB" dirty="0" smtClean="0"/>
              <a:t>With Weather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106</Words>
  <Application>Microsoft Office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ADMINIBM</dc:creator>
  <cp:lastModifiedBy>ADMINIBM</cp:lastModifiedBy>
  <cp:revision>21</cp:revision>
  <dcterms:created xsi:type="dcterms:W3CDTF">2017-10-03T10:53:09Z</dcterms:created>
  <dcterms:modified xsi:type="dcterms:W3CDTF">2017-11-08T17:26:14Z</dcterms:modified>
</cp:coreProperties>
</file>