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4B7F-7667-4A3F-B111-83435617EE42}" type="datetimeFigureOut">
              <a:rPr lang="id-ID" smtClean="0"/>
              <a:t>22/05/2017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F363-F87E-408C-BB17-E0B2C87C4B8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03747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4B7F-7667-4A3F-B111-83435617EE42}" type="datetimeFigureOut">
              <a:rPr lang="id-ID" smtClean="0"/>
              <a:t>22/05/2017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F363-F87E-408C-BB17-E0B2C87C4B8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02363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4B7F-7667-4A3F-B111-83435617EE42}" type="datetimeFigureOut">
              <a:rPr lang="id-ID" smtClean="0"/>
              <a:t>22/05/2017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F363-F87E-408C-BB17-E0B2C87C4B81}" type="slidenum">
              <a:rPr lang="id-ID" smtClean="0"/>
              <a:t>‹#›</a:t>
            </a:fld>
            <a:endParaRPr lang="id-ID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64953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4B7F-7667-4A3F-B111-83435617EE42}" type="datetimeFigureOut">
              <a:rPr lang="id-ID" smtClean="0"/>
              <a:t>22/05/2017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F363-F87E-408C-BB17-E0B2C87C4B8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351406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4B7F-7667-4A3F-B111-83435617EE42}" type="datetimeFigureOut">
              <a:rPr lang="id-ID" smtClean="0"/>
              <a:t>22/05/2017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F363-F87E-408C-BB17-E0B2C87C4B81}" type="slidenum">
              <a:rPr lang="id-ID" smtClean="0"/>
              <a:t>‹#›</a:t>
            </a:fld>
            <a:endParaRPr lang="id-ID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0151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4B7F-7667-4A3F-B111-83435617EE42}" type="datetimeFigureOut">
              <a:rPr lang="id-ID" smtClean="0"/>
              <a:t>22/05/2017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F363-F87E-408C-BB17-E0B2C87C4B8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42162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4B7F-7667-4A3F-B111-83435617EE42}" type="datetimeFigureOut">
              <a:rPr lang="id-ID" smtClean="0"/>
              <a:t>22/05/2017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F363-F87E-408C-BB17-E0B2C87C4B8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440955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4B7F-7667-4A3F-B111-83435617EE42}" type="datetimeFigureOut">
              <a:rPr lang="id-ID" smtClean="0"/>
              <a:t>22/05/2017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F363-F87E-408C-BB17-E0B2C87C4B8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4445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4B7F-7667-4A3F-B111-83435617EE42}" type="datetimeFigureOut">
              <a:rPr lang="id-ID" smtClean="0"/>
              <a:t>22/05/2017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F363-F87E-408C-BB17-E0B2C87C4B8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28716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4B7F-7667-4A3F-B111-83435617EE42}" type="datetimeFigureOut">
              <a:rPr lang="id-ID" smtClean="0"/>
              <a:t>22/05/2017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F363-F87E-408C-BB17-E0B2C87C4B8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64424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4B7F-7667-4A3F-B111-83435617EE42}" type="datetimeFigureOut">
              <a:rPr lang="id-ID" smtClean="0"/>
              <a:t>22/05/2017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F363-F87E-408C-BB17-E0B2C87C4B8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65956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4B7F-7667-4A3F-B111-83435617EE42}" type="datetimeFigureOut">
              <a:rPr lang="id-ID" smtClean="0"/>
              <a:t>22/05/2017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F363-F87E-408C-BB17-E0B2C87C4B8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26116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4B7F-7667-4A3F-B111-83435617EE42}" type="datetimeFigureOut">
              <a:rPr lang="id-ID" smtClean="0"/>
              <a:t>22/05/2017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F363-F87E-408C-BB17-E0B2C87C4B8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29708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4B7F-7667-4A3F-B111-83435617EE42}" type="datetimeFigureOut">
              <a:rPr lang="id-ID" smtClean="0"/>
              <a:t>22/05/2017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F363-F87E-408C-BB17-E0B2C87C4B8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04443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4B7F-7667-4A3F-B111-83435617EE42}" type="datetimeFigureOut">
              <a:rPr lang="id-ID" smtClean="0"/>
              <a:t>22/05/2017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F363-F87E-408C-BB17-E0B2C87C4B8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4243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4B7F-7667-4A3F-B111-83435617EE42}" type="datetimeFigureOut">
              <a:rPr lang="id-ID" smtClean="0"/>
              <a:t>22/05/2017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F363-F87E-408C-BB17-E0B2C87C4B8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5188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54B7F-7667-4A3F-B111-83435617EE42}" type="datetimeFigureOut">
              <a:rPr lang="id-ID" smtClean="0"/>
              <a:t>22/05/2017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15DF363-F87E-408C-BB17-E0B2C87C4B8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56787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45721" y="1621120"/>
            <a:ext cx="7988060" cy="3309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721" y="1621120"/>
            <a:ext cx="7919048" cy="330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074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Anggota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Kelompok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Santoso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: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15.11.91</a:t>
            </a:r>
            <a:r>
              <a:rPr lang="id-ID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94</a:t>
            </a:r>
            <a:endParaRPr lang="id-ID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d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Rabin Afan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: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15.11.91</a:t>
            </a:r>
            <a:r>
              <a:rPr lang="id-ID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88</a:t>
            </a:r>
            <a:endParaRPr lang="id-ID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d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Maftuh Jauhari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:15.11.9175</a:t>
            </a:r>
            <a:endParaRPr lang="id-ID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d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Bima Kencana Putra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:15.11.9143</a:t>
            </a:r>
            <a:endParaRPr lang="id-ID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d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Khairul Tamimi Nst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:15.11.9184</a:t>
            </a:r>
          </a:p>
          <a:p>
            <a:r>
              <a:rPr lang="id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Stefanus Bagus Hendrik D.A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:15.11.9155</a:t>
            </a:r>
            <a:endParaRPr lang="id-ID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534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Tentang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DompetBersama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id-ID" sz="2400" dirty="0">
                <a:latin typeface="+mj-lt"/>
                <a:cs typeface="Times New Roman" panose="02020603050405020304" pitchFamily="18" charset="0"/>
              </a:rPr>
              <a:t>Diluncurkan pada mei 2017, DompetBersama adalah perusahaan startup yang bergerak di bidang sosial. Sebuah </a:t>
            </a:r>
            <a:r>
              <a:rPr lang="id-ID" sz="2400" dirty="0" smtClean="0">
                <a:latin typeface="+mj-lt"/>
                <a:cs typeface="Times New Roman" panose="02020603050405020304" pitchFamily="18" charset="0"/>
              </a:rPr>
              <a:t>website yang bertujuan untuk membantu infrastruktur masyarakat pedalaman dan penduduk terluar dengan dana yang didapatkan dari donasi orang - orang yang baik hati. </a:t>
            </a:r>
            <a:endParaRPr lang="id-ID" sz="24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772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Misi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 </a:t>
            </a:r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Progam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Dompet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400" dirty="0" smtClean="0">
                <a:latin typeface="+mj-lt"/>
              </a:rPr>
              <a:t>Misi :</a:t>
            </a:r>
          </a:p>
          <a:p>
            <a:pPr marL="0" indent="0" algn="just">
              <a:buNone/>
            </a:pPr>
            <a:r>
              <a:rPr lang="id-ID" sz="2400" dirty="0" smtClean="0">
                <a:latin typeface="+mj-lt"/>
              </a:rPr>
              <a:t>Misi </a:t>
            </a:r>
            <a:r>
              <a:rPr lang="id-ID" sz="2400" dirty="0">
                <a:latin typeface="+mj-lt"/>
              </a:rPr>
              <a:t>DompetBersama yaitu Membuat semua warga masyarakat Indonesia mempunyai infrastruktur yang layak </a:t>
            </a:r>
            <a:r>
              <a:rPr lang="id-ID" sz="2400" dirty="0" smtClean="0">
                <a:latin typeface="+mj-lt"/>
              </a:rPr>
              <a:t>digunakan.</a:t>
            </a:r>
          </a:p>
          <a:p>
            <a:r>
              <a:rPr lang="id-ID" sz="2400" dirty="0" smtClean="0">
                <a:latin typeface="+mj-lt"/>
                <a:cs typeface="Times New Roman" panose="02020603050405020304" pitchFamily="18" charset="0"/>
              </a:rPr>
              <a:t>Progam :</a:t>
            </a:r>
          </a:p>
          <a:p>
            <a:pPr marL="0" indent="0" algn="just">
              <a:buNone/>
            </a:pPr>
            <a:r>
              <a:rPr lang="id-ID" sz="2400" dirty="0"/>
              <a:t>Kami berfokus kedalam pembangunan infrastruktur karena memang disektor itulah jarang ada website yang menyediakan donasi infrastruktur, walaupun ada tapi hanya bisa dihitung jari. </a:t>
            </a:r>
            <a:endParaRPr lang="id-ID" sz="24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581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Keunikan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Dompet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id-ID" sz="2400" dirty="0" smtClean="0">
                <a:latin typeface="+mj-lt"/>
                <a:cs typeface="Times New Roman" panose="02020603050405020304" pitchFamily="18" charset="0"/>
              </a:rPr>
              <a:t>Sebagai inovator website sosial yang menggalang dana </a:t>
            </a:r>
            <a:r>
              <a:rPr lang="id-ID" sz="2400" b="1" dirty="0" smtClean="0">
                <a:latin typeface="+mj-lt"/>
                <a:cs typeface="Times New Roman" panose="02020603050405020304" pitchFamily="18" charset="0"/>
              </a:rPr>
              <a:t>khusus Pembangunan Infrastruktur. </a:t>
            </a:r>
            <a:r>
              <a:rPr lang="id-ID" sz="2400" dirty="0" smtClean="0">
                <a:latin typeface="+mj-lt"/>
                <a:cs typeface="Times New Roman" panose="02020603050405020304" pitchFamily="18" charset="0"/>
              </a:rPr>
              <a:t>Karena sangat sedikit website donasi diperuntukkan dala pembangunan Infrastruktur, walaupun ada biasanmya digabung dengan donasi sosial lainnya.</a:t>
            </a:r>
            <a:endParaRPr lang="id-ID" sz="2400" b="1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935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Latar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Belakang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Mengembangkan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Dompet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id-ID" sz="2400" dirty="0">
                <a:latin typeface="+mj-lt"/>
                <a:cs typeface="Times New Roman" panose="02020603050405020304" pitchFamily="18" charset="0"/>
              </a:rPr>
              <a:t>Kami membangun 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Website</a:t>
            </a:r>
            <a:r>
              <a:rPr lang="id-ID" sz="2400" dirty="0">
                <a:latin typeface="+mj-lt"/>
                <a:cs typeface="Times New Roman" panose="02020603050405020304" pitchFamily="18" charset="0"/>
              </a:rPr>
              <a:t> ini karena melihat infrastruktur dari masyarakat yang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+mj-lt"/>
                <a:cs typeface="Times New Roman" panose="02020603050405020304" pitchFamily="18" charset="0"/>
              </a:rPr>
              <a:t>berada</a:t>
            </a:r>
            <a:r>
              <a:rPr lang="id-ID" sz="2400" dirty="0">
                <a:latin typeface="+mj-lt"/>
                <a:cs typeface="Times New Roman" panose="02020603050405020304" pitchFamily="18" charset="0"/>
              </a:rPr>
              <a:t> pedalaman sangat mengkhawatirkan malah lebih ke sudah tidak layak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+mj-lt"/>
                <a:cs typeface="Times New Roman" panose="02020603050405020304" pitchFamily="18" charset="0"/>
              </a:rPr>
              <a:t>digunakan</a:t>
            </a:r>
            <a:r>
              <a:rPr lang="id-ID" sz="2400" dirty="0">
                <a:latin typeface="+mj-lt"/>
                <a:cs typeface="Times New Roman" panose="02020603050405020304" pitchFamily="18" charset="0"/>
              </a:rPr>
              <a:t>. Banyak jembatan didaerah luar jawa yang </a:t>
            </a:r>
            <a:r>
              <a:rPr lang="id-ID" sz="2400" dirty="0" smtClean="0">
                <a:latin typeface="+mj-lt"/>
                <a:cs typeface="Times New Roman" panose="02020603050405020304" pitchFamily="18" charset="0"/>
              </a:rPr>
              <a:t>benar-benar </a:t>
            </a:r>
            <a:r>
              <a:rPr lang="id-ID" sz="2400" dirty="0">
                <a:latin typeface="+mj-lt"/>
                <a:cs typeface="Times New Roman" panose="02020603050405020304" pitchFamily="18" charset="0"/>
              </a:rPr>
              <a:t>tidak layak digunakan tapi tidak ada urus tangan pemerintah mengenai hal ini. Maka dari itu terketuk hati kami untuk membangun </a:t>
            </a:r>
            <a:r>
              <a:rPr lang="id-ID" sz="2400" dirty="0" err="1">
                <a:latin typeface="+mj-lt"/>
                <a:cs typeface="Times New Roman" panose="02020603050405020304" pitchFamily="18" charset="0"/>
              </a:rPr>
              <a:t>website</a:t>
            </a:r>
            <a:r>
              <a:rPr lang="id-ID" sz="2400" dirty="0">
                <a:latin typeface="+mj-lt"/>
                <a:cs typeface="Times New Roman" panose="02020603050405020304" pitchFamily="18" charset="0"/>
              </a:rPr>
              <a:t> yang bisa menyalurkan dana orang </a:t>
            </a:r>
            <a:r>
              <a:rPr lang="id-ID" sz="2400" dirty="0" err="1">
                <a:latin typeface="+mj-lt"/>
                <a:cs typeface="Times New Roman" panose="02020603050405020304" pitchFamily="18" charset="0"/>
              </a:rPr>
              <a:t>orang</a:t>
            </a:r>
            <a:r>
              <a:rPr lang="id-ID" sz="2400" dirty="0">
                <a:latin typeface="+mj-lt"/>
                <a:cs typeface="Times New Roman" panose="02020603050405020304" pitchFamily="18" charset="0"/>
              </a:rPr>
              <a:t> baik yang bisa bermanfaat untuk orang lain.</a:t>
            </a:r>
          </a:p>
        </p:txBody>
      </p:sp>
    </p:spTree>
    <p:extLst>
      <p:ext uri="{BB962C8B-B14F-4D97-AF65-F5344CB8AC3E}">
        <p14:creationId xmlns:p14="http://schemas.microsoft.com/office/powerpoint/2010/main" val="345596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Inovasi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Dompet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+mj-lt"/>
                <a:cs typeface="Times New Roman" panose="02020603050405020304" pitchFamily="18" charset="0"/>
              </a:rPr>
              <a:t>Website yang kami </a:t>
            </a:r>
            <a:r>
              <a:rPr lang="en-US" sz="2400" dirty="0" err="1">
                <a:latin typeface="+mj-lt"/>
                <a:cs typeface="Times New Roman" panose="02020603050405020304" pitchFamily="18" charset="0"/>
              </a:rPr>
              <a:t>kembangkan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+mj-lt"/>
                <a:cs typeface="Times New Roman" panose="02020603050405020304" pitchFamily="18" charset="0"/>
              </a:rPr>
              <a:t>lebih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id-ID" sz="2400" dirty="0">
                <a:latin typeface="+mj-lt"/>
                <a:cs typeface="Times New Roman" panose="02020603050405020304" pitchFamily="18" charset="0"/>
              </a:rPr>
              <a:t>berfokus pada memperbaiki infrastruktur yang ada di masyarakat pedalaman, tetapi </a:t>
            </a:r>
            <a:r>
              <a:rPr lang="id-ID" sz="2400" dirty="0" err="1">
                <a:latin typeface="+mj-lt"/>
                <a:cs typeface="Times New Roman" panose="02020603050405020304" pitchFamily="18" charset="0"/>
              </a:rPr>
              <a:t>kedepannya</a:t>
            </a:r>
            <a:r>
              <a:rPr lang="id-ID" sz="2400" dirty="0">
                <a:latin typeface="+mj-lt"/>
                <a:cs typeface="Times New Roman" panose="02020603050405020304" pitchFamily="18" charset="0"/>
              </a:rPr>
              <a:t> ada ide untuk membuat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+mj-lt"/>
                <a:cs typeface="Times New Roman" panose="02020603050405020304" pitchFamily="18" charset="0"/>
              </a:rPr>
              <a:t>bantuan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 dana </a:t>
            </a:r>
            <a:r>
              <a:rPr lang="en-US" sz="2400" dirty="0" err="1">
                <a:latin typeface="+mj-lt"/>
                <a:cs typeface="Times New Roman" panose="02020603050405020304" pitchFamily="18" charset="0"/>
              </a:rPr>
              <a:t>untuk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+mj-lt"/>
                <a:cs typeface="Times New Roman" panose="02020603050405020304" pitchFamily="18" charset="0"/>
              </a:rPr>
              <a:t>membuka</a:t>
            </a:r>
            <a:r>
              <a:rPr lang="id-ID" sz="2400" dirty="0">
                <a:latin typeface="+mj-lt"/>
                <a:cs typeface="Times New Roman" panose="02020603050405020304" pitchFamily="18" charset="0"/>
              </a:rPr>
              <a:t> usaha dari uang donasi sehingga bisa membuka lowongan kerja dan </a:t>
            </a:r>
            <a:r>
              <a:rPr lang="en-US" sz="2400" dirty="0" err="1">
                <a:latin typeface="+mj-lt"/>
                <a:cs typeface="Times New Roman" panose="02020603050405020304" pitchFamily="18" charset="0"/>
              </a:rPr>
              <a:t>sebagian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+mj-lt"/>
                <a:cs typeface="Times New Roman" panose="02020603050405020304" pitchFamily="18" charset="0"/>
              </a:rPr>
              <a:t>keuntungan</a:t>
            </a:r>
            <a:r>
              <a:rPr lang="id-ID" sz="2400" dirty="0">
                <a:latin typeface="+mj-lt"/>
                <a:cs typeface="Times New Roman" panose="02020603050405020304" pitchFamily="18" charset="0"/>
              </a:rPr>
              <a:t> dari usaha tersebut akan masuk lagi ke uang donasi untuk disalurkan lagi ke infrastruktur masyarakat pedalaman.</a:t>
            </a:r>
          </a:p>
        </p:txBody>
      </p:sp>
    </p:spTree>
    <p:extLst>
      <p:ext uri="{BB962C8B-B14F-4D97-AF65-F5344CB8AC3E}">
        <p14:creationId xmlns:p14="http://schemas.microsoft.com/office/powerpoint/2010/main" val="4176593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28" y="2786130"/>
            <a:ext cx="8596668" cy="1320800"/>
          </a:xfrm>
        </p:spPr>
        <p:txBody>
          <a:bodyPr/>
          <a:lstStyle/>
          <a:p>
            <a:pPr algn="ctr"/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 GAN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03931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369</TotalTime>
  <Words>257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Times New Roman</vt:lpstr>
      <vt:lpstr>Trebuchet MS</vt:lpstr>
      <vt:lpstr>Wingdings 3</vt:lpstr>
      <vt:lpstr>Facet</vt:lpstr>
      <vt:lpstr>PowerPoint Presentation</vt:lpstr>
      <vt:lpstr>Anggota Kelompok</vt:lpstr>
      <vt:lpstr>Tentang DompetBersama</vt:lpstr>
      <vt:lpstr>Misi Dan Progam Buka Dompet</vt:lpstr>
      <vt:lpstr>Keunikan Buka Dompet</vt:lpstr>
      <vt:lpstr>Latar Belakang Mengembangkan Buka Dompet</vt:lpstr>
      <vt:lpstr>Inovasi dan Implementasi Buka Dompet</vt:lpstr>
      <vt:lpstr>TY GAN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Bima Kencana</dc:creator>
  <cp:lastModifiedBy>Rabin Afan</cp:lastModifiedBy>
  <cp:revision>18</cp:revision>
  <dcterms:created xsi:type="dcterms:W3CDTF">2017-05-21T14:32:15Z</dcterms:created>
  <dcterms:modified xsi:type="dcterms:W3CDTF">2017-05-22T05:08:37Z</dcterms:modified>
</cp:coreProperties>
</file>