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5" r:id="rId8"/>
    <p:sldId id="269" r:id="rId9"/>
    <p:sldId id="264" r:id="rId10"/>
    <p:sldId id="272" r:id="rId11"/>
    <p:sldId id="266" r:id="rId12"/>
    <p:sldId id="270" r:id="rId13"/>
    <p:sldId id="271"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n\Documents\GitHub\Dissertation-\Documentation\EA31-EA33-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n\Documents\GitHub\Dissertation-\Documentation\EA10-EA15-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on\Documents\GitHub\Dissertation-\Documentation\EA1-EA3-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on\Documents\GitHub\Dissertation-\Documentation\EA48-EA5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on\Documents\GitHub\Dissertation-\Documentation\EA31-EA33-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Jon\Documents\GitHub\Dissertation-\Documentation\EA10-EA15-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Jon\Documents\GitHub\Dissertation-\Documentation\EA1-EA3-graph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Jon\Documents\GitHub\Dissertation-\Documentation\EA48-EA5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Roulette-wheel selection, 0 elites, Two-point crossover, 1 Mutation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'EA31'!$AG$5:$AG$156</c:f>
                <c:numCache>
                  <c:formatCode>General</c:formatCode>
                  <c:ptCount val="152"/>
                  <c:pt idx="0">
                    <c:v>3.9691117630082515</c:v>
                  </c:pt>
                  <c:pt idx="1">
                    <c:v>4.5217414992829372</c:v>
                  </c:pt>
                  <c:pt idx="2">
                    <c:v>2.9244038621810682</c:v>
                  </c:pt>
                  <c:pt idx="3">
                    <c:v>4.8238162520006771</c:v>
                  </c:pt>
                  <c:pt idx="4">
                    <c:v>4.5924734506082832</c:v>
                  </c:pt>
                  <c:pt idx="5">
                    <c:v>4.6978614049501921</c:v>
                  </c:pt>
                  <c:pt idx="6">
                    <c:v>6.4197178148968295</c:v>
                  </c:pt>
                  <c:pt idx="7">
                    <c:v>7.5016772151261613</c:v>
                  </c:pt>
                  <c:pt idx="8">
                    <c:v>5.7098955061559389</c:v>
                  </c:pt>
                  <c:pt idx="9">
                    <c:v>4.2281218211278944</c:v>
                  </c:pt>
                  <c:pt idx="10">
                    <c:v>3.7555804847636773</c:v>
                  </c:pt>
                  <c:pt idx="11">
                    <c:v>6.1862074831306462</c:v>
                  </c:pt>
                  <c:pt idx="12">
                    <c:v>3.543084548347601</c:v>
                  </c:pt>
                  <c:pt idx="13">
                    <c:v>5.6627528777412666</c:v>
                  </c:pt>
                  <c:pt idx="14">
                    <c:v>7.0733167073076872</c:v>
                  </c:pt>
                  <c:pt idx="15">
                    <c:v>4.5726733287153083</c:v>
                  </c:pt>
                  <c:pt idx="16">
                    <c:v>5.5288027550546577</c:v>
                  </c:pt>
                  <c:pt idx="17">
                    <c:v>4.9167027525926379</c:v>
                  </c:pt>
                  <c:pt idx="18">
                    <c:v>4.8464481444196457</c:v>
                  </c:pt>
                  <c:pt idx="19">
                    <c:v>5.6969513319120653</c:v>
                  </c:pt>
                  <c:pt idx="20">
                    <c:v>6.1840033096762799</c:v>
                  </c:pt>
                  <c:pt idx="21">
                    <c:v>6.3286365932358573</c:v>
                  </c:pt>
                  <c:pt idx="22">
                    <c:v>6.2030837595051924</c:v>
                  </c:pt>
                  <c:pt idx="23">
                    <c:v>5.4840796458669807</c:v>
                  </c:pt>
                  <c:pt idx="24">
                    <c:v>5.6816381811690349</c:v>
                  </c:pt>
                  <c:pt idx="25">
                    <c:v>7.953216933289383</c:v>
                  </c:pt>
                  <c:pt idx="26">
                    <c:v>6.8441633071308177</c:v>
                  </c:pt>
                  <c:pt idx="27">
                    <c:v>8.7123860946084655</c:v>
                  </c:pt>
                  <c:pt idx="28">
                    <c:v>8.5266916788533837</c:v>
                  </c:pt>
                  <c:pt idx="29">
                    <c:v>6.7917450928004506</c:v>
                  </c:pt>
                  <c:pt idx="30">
                    <c:v>6.7768874698022286</c:v>
                  </c:pt>
                  <c:pt idx="31">
                    <c:v>6.9512105107867459</c:v>
                  </c:pt>
                  <c:pt idx="32">
                    <c:v>4.9755487622647667</c:v>
                  </c:pt>
                  <c:pt idx="33">
                    <c:v>5.1492589871645418</c:v>
                  </c:pt>
                  <c:pt idx="34">
                    <c:v>4.6138319645726922</c:v>
                  </c:pt>
                  <c:pt idx="35">
                    <c:v>6.6676858537773036</c:v>
                  </c:pt>
                  <c:pt idx="36">
                    <c:v>6.8779564674564098</c:v>
                  </c:pt>
                  <c:pt idx="37">
                    <c:v>6.8089853678357333</c:v>
                  </c:pt>
                  <c:pt idx="38">
                    <c:v>4.8746531920550193</c:v>
                  </c:pt>
                  <c:pt idx="39">
                    <c:v>6.5182182521868279</c:v>
                  </c:pt>
                  <c:pt idx="40">
                    <c:v>8.4149717980288106</c:v>
                  </c:pt>
                  <c:pt idx="41">
                    <c:v>6.5913736947044521</c:v>
                  </c:pt>
                  <c:pt idx="42">
                    <c:v>6.6688637387858201</c:v>
                  </c:pt>
                  <c:pt idx="43">
                    <c:v>7.9511868547403317</c:v>
                  </c:pt>
                  <c:pt idx="44">
                    <c:v>7.8463732995133286</c:v>
                  </c:pt>
                  <c:pt idx="45">
                    <c:v>6.1912595422173116</c:v>
                  </c:pt>
                  <c:pt idx="46">
                    <c:v>4.6007076395384283</c:v>
                  </c:pt>
                  <c:pt idx="47">
                    <c:v>4.390010618911159</c:v>
                  </c:pt>
                  <c:pt idx="48">
                    <c:v>6.6145822961077503</c:v>
                  </c:pt>
                  <c:pt idx="49">
                    <c:v>5.6955955765885813</c:v>
                  </c:pt>
                  <c:pt idx="50">
                    <c:v>6.0810429485284789</c:v>
                  </c:pt>
                  <c:pt idx="51">
                    <c:v>4.3802817889704517</c:v>
                  </c:pt>
                  <c:pt idx="52">
                    <c:v>4.729335793588441</c:v>
                  </c:pt>
                  <c:pt idx="53">
                    <c:v>5.5750673062712384</c:v>
                  </c:pt>
                  <c:pt idx="54">
                    <c:v>8.1206892690472401</c:v>
                  </c:pt>
                  <c:pt idx="55">
                    <c:v>6.7833547608385247</c:v>
                  </c:pt>
                  <c:pt idx="56">
                    <c:v>4.957076058389478</c:v>
                  </c:pt>
                  <c:pt idx="57">
                    <c:v>6.5740995967909175</c:v>
                  </c:pt>
                  <c:pt idx="58">
                    <c:v>3.815164541487158</c:v>
                  </c:pt>
                  <c:pt idx="59">
                    <c:v>4.6490519281066218</c:v>
                  </c:pt>
                  <c:pt idx="60">
                    <c:v>6.1613334670925655</c:v>
                  </c:pt>
                  <c:pt idx="61">
                    <c:v>6.5834243363527998</c:v>
                  </c:pt>
                  <c:pt idx="62">
                    <c:v>6.7827522518602672</c:v>
                  </c:pt>
                  <c:pt idx="63">
                    <c:v>5.2255415896269577</c:v>
                  </c:pt>
                  <c:pt idx="64">
                    <c:v>5.645196973999056</c:v>
                  </c:pt>
                  <c:pt idx="65">
                    <c:v>8.1088194324406189</c:v>
                  </c:pt>
                  <c:pt idx="66">
                    <c:v>7.5388770789753599</c:v>
                  </c:pt>
                  <c:pt idx="67">
                    <c:v>6.7346582561825077</c:v>
                  </c:pt>
                  <c:pt idx="68">
                    <c:v>4.9345120275319969</c:v>
                  </c:pt>
                  <c:pt idx="69">
                    <c:v>2.8301959278818738</c:v>
                  </c:pt>
                  <c:pt idx="70">
                    <c:v>4.3447322214514754</c:v>
                  </c:pt>
                  <c:pt idx="71">
                    <c:v>5.0487051162074996</c:v>
                  </c:pt>
                  <c:pt idx="72">
                    <c:v>4.7319934386962395</c:v>
                  </c:pt>
                  <c:pt idx="73">
                    <c:v>5.1909123604138285</c:v>
                  </c:pt>
                  <c:pt idx="74">
                    <c:v>7.107394588111374</c:v>
                  </c:pt>
                  <c:pt idx="75">
                    <c:v>5.3544034502643338</c:v>
                  </c:pt>
                  <c:pt idx="76">
                    <c:v>6.9393752823386787</c:v>
                  </c:pt>
                  <c:pt idx="77">
                    <c:v>7.5335923546734218</c:v>
                  </c:pt>
                  <c:pt idx="78">
                    <c:v>10.599258609967858</c:v>
                  </c:pt>
                  <c:pt idx="79">
                    <c:v>7.5154484338122831</c:v>
                  </c:pt>
                  <c:pt idx="80">
                    <c:v>6.7696761909487684</c:v>
                  </c:pt>
                  <c:pt idx="81">
                    <c:v>9.7033416624388327</c:v>
                  </c:pt>
                  <c:pt idx="82">
                    <c:v>8.5075759178112289</c:v>
                  </c:pt>
                  <c:pt idx="83">
                    <c:v>7.8256328110234818</c:v>
                  </c:pt>
                  <c:pt idx="84">
                    <c:v>9.1069818003367793</c:v>
                  </c:pt>
                  <c:pt idx="85">
                    <c:v>9.2877876258270735</c:v>
                  </c:pt>
                  <c:pt idx="86">
                    <c:v>7.8910061411015846</c:v>
                  </c:pt>
                  <c:pt idx="87">
                    <c:v>9.2023059883191554</c:v>
                  </c:pt>
                  <c:pt idx="88">
                    <c:v>7.5438383201407548</c:v>
                  </c:pt>
                  <c:pt idx="89">
                    <c:v>7.1925742780224518</c:v>
                  </c:pt>
                  <c:pt idx="90">
                    <c:v>8.4299459042221532</c:v>
                  </c:pt>
                  <c:pt idx="91">
                    <c:v>6.3345404097100726</c:v>
                  </c:pt>
                  <c:pt idx="92">
                    <c:v>10.186390738043883</c:v>
                  </c:pt>
                  <c:pt idx="93">
                    <c:v>7.4187375347418145</c:v>
                  </c:pt>
                  <c:pt idx="94">
                    <c:v>10.727448038523468</c:v>
                  </c:pt>
                  <c:pt idx="95">
                    <c:v>8.0181882028671847</c:v>
                  </c:pt>
                  <c:pt idx="96">
                    <c:v>6.057298510066647</c:v>
                  </c:pt>
                  <c:pt idx="97">
                    <c:v>6.8433585623406419</c:v>
                  </c:pt>
                  <c:pt idx="98">
                    <c:v>6.9763386587142069</c:v>
                  </c:pt>
                  <c:pt idx="99">
                    <c:v>6.5140754189000809</c:v>
                  </c:pt>
                  <c:pt idx="100">
                    <c:v>9.8183507408458404</c:v>
                  </c:pt>
                  <c:pt idx="101">
                    <c:v>5.8548737796413866</c:v>
                  </c:pt>
                  <c:pt idx="102">
                    <c:v>8.2169169610537374</c:v>
                  </c:pt>
                  <c:pt idx="103">
                    <c:v>7.361715547211289</c:v>
                  </c:pt>
                  <c:pt idx="104">
                    <c:v>5.460013393487305</c:v>
                  </c:pt>
                  <c:pt idx="105">
                    <c:v>7.2312921377460748</c:v>
                  </c:pt>
                  <c:pt idx="106">
                    <c:v>7.8342845398093059</c:v>
                  </c:pt>
                  <c:pt idx="107">
                    <c:v>5.7003922931955344</c:v>
                  </c:pt>
                  <c:pt idx="108">
                    <c:v>5.7018822802226419</c:v>
                  </c:pt>
                  <c:pt idx="109">
                    <c:v>4.7430498558173815</c:v>
                  </c:pt>
                  <c:pt idx="110">
                    <c:v>6.1470443461280411</c:v>
                  </c:pt>
                  <c:pt idx="111">
                    <c:v>4.7211036059083114</c:v>
                  </c:pt>
                  <c:pt idx="112">
                    <c:v>5.6838715072448496</c:v>
                  </c:pt>
                  <c:pt idx="113">
                    <c:v>7.0442806583953015</c:v>
                  </c:pt>
                  <c:pt idx="114">
                    <c:v>8.1638227520858422</c:v>
                  </c:pt>
                  <c:pt idx="115">
                    <c:v>6.0540275614637675</c:v>
                  </c:pt>
                  <c:pt idx="116">
                    <c:v>4.1089111271690859</c:v>
                  </c:pt>
                  <c:pt idx="117">
                    <c:v>5.2601493475066041</c:v>
                  </c:pt>
                  <c:pt idx="118">
                    <c:v>7.8957663737421298</c:v>
                  </c:pt>
                  <c:pt idx="119">
                    <c:v>7.9581146184993754</c:v>
                  </c:pt>
                  <c:pt idx="120">
                    <c:v>7.5731797099163467</c:v>
                  </c:pt>
                  <c:pt idx="121">
                    <c:v>7.8332036718653582</c:v>
                  </c:pt>
                  <c:pt idx="122">
                    <c:v>6.5154877098897703</c:v>
                  </c:pt>
                  <c:pt idx="123">
                    <c:v>6.3819599000807798</c:v>
                  </c:pt>
                  <c:pt idx="124">
                    <c:v>7.4068505373776574</c:v>
                  </c:pt>
                  <c:pt idx="125">
                    <c:v>7.3500858705797052</c:v>
                  </c:pt>
                  <c:pt idx="126">
                    <c:v>7.0891001979167125</c:v>
                  </c:pt>
                  <c:pt idx="127">
                    <c:v>7.8755788400996787</c:v>
                  </c:pt>
                  <c:pt idx="128">
                    <c:v>8.5916392368473655</c:v>
                  </c:pt>
                  <c:pt idx="129">
                    <c:v>6.3975001662011728</c:v>
                  </c:pt>
                  <c:pt idx="130">
                    <c:v>8.9779018470035403</c:v>
                  </c:pt>
                  <c:pt idx="131">
                    <c:v>7.1732342090493342</c:v>
                  </c:pt>
                  <c:pt idx="132">
                    <c:v>7.3557010808871599</c:v>
                  </c:pt>
                  <c:pt idx="133">
                    <c:v>7.8844594543462652</c:v>
                  </c:pt>
                  <c:pt idx="134">
                    <c:v>8.2970550695171426</c:v>
                  </c:pt>
                  <c:pt idx="135">
                    <c:v>7.5551795374010959</c:v>
                  </c:pt>
                  <c:pt idx="136">
                    <c:v>7.0215900069385428</c:v>
                  </c:pt>
                  <c:pt idx="137">
                    <c:v>6.6113178895241838</c:v>
                  </c:pt>
                  <c:pt idx="138">
                    <c:v>5.6444506383618309</c:v>
                  </c:pt>
                  <c:pt idx="139">
                    <c:v>4.520323839495223</c:v>
                  </c:pt>
                  <c:pt idx="140">
                    <c:v>7.0678252949117581</c:v>
                  </c:pt>
                  <c:pt idx="141">
                    <c:v>4.6970668934609909</c:v>
                  </c:pt>
                  <c:pt idx="142">
                    <c:v>8.604398690723789</c:v>
                  </c:pt>
                  <c:pt idx="143">
                    <c:v>8.4415104422207641</c:v>
                  </c:pt>
                  <c:pt idx="144">
                    <c:v>5.5984082483785933</c:v>
                  </c:pt>
                  <c:pt idx="145">
                    <c:v>8.2141340747485554</c:v>
                  </c:pt>
                  <c:pt idx="146">
                    <c:v>9.2040168997630971</c:v>
                  </c:pt>
                  <c:pt idx="147">
                    <c:v>7.7046410289680516</c:v>
                  </c:pt>
                  <c:pt idx="148">
                    <c:v>8.7829837506743225</c:v>
                  </c:pt>
                  <c:pt idx="149">
                    <c:v>9.6546288668201132</c:v>
                  </c:pt>
                  <c:pt idx="150">
                    <c:v>8.3351972660068707</c:v>
                  </c:pt>
                  <c:pt idx="151">
                    <c:v>8.3758485372504339</c:v>
                  </c:pt>
                </c:numCache>
              </c:numRef>
            </c:plus>
            <c:minus>
              <c:numRef>
                <c:f>'EA31'!$AG$5:$AG$156</c:f>
                <c:numCache>
                  <c:formatCode>General</c:formatCode>
                  <c:ptCount val="152"/>
                  <c:pt idx="0">
                    <c:v>3.9691117630082515</c:v>
                  </c:pt>
                  <c:pt idx="1">
                    <c:v>4.5217414992829372</c:v>
                  </c:pt>
                  <c:pt idx="2">
                    <c:v>2.9244038621810682</c:v>
                  </c:pt>
                  <c:pt idx="3">
                    <c:v>4.8238162520006771</c:v>
                  </c:pt>
                  <c:pt idx="4">
                    <c:v>4.5924734506082832</c:v>
                  </c:pt>
                  <c:pt idx="5">
                    <c:v>4.6978614049501921</c:v>
                  </c:pt>
                  <c:pt idx="6">
                    <c:v>6.4197178148968295</c:v>
                  </c:pt>
                  <c:pt idx="7">
                    <c:v>7.5016772151261613</c:v>
                  </c:pt>
                  <c:pt idx="8">
                    <c:v>5.7098955061559389</c:v>
                  </c:pt>
                  <c:pt idx="9">
                    <c:v>4.2281218211278944</c:v>
                  </c:pt>
                  <c:pt idx="10">
                    <c:v>3.7555804847636773</c:v>
                  </c:pt>
                  <c:pt idx="11">
                    <c:v>6.1862074831306462</c:v>
                  </c:pt>
                  <c:pt idx="12">
                    <c:v>3.543084548347601</c:v>
                  </c:pt>
                  <c:pt idx="13">
                    <c:v>5.6627528777412666</c:v>
                  </c:pt>
                  <c:pt idx="14">
                    <c:v>7.0733167073076872</c:v>
                  </c:pt>
                  <c:pt idx="15">
                    <c:v>4.5726733287153083</c:v>
                  </c:pt>
                  <c:pt idx="16">
                    <c:v>5.5288027550546577</c:v>
                  </c:pt>
                  <c:pt idx="17">
                    <c:v>4.9167027525926379</c:v>
                  </c:pt>
                  <c:pt idx="18">
                    <c:v>4.8464481444196457</c:v>
                  </c:pt>
                  <c:pt idx="19">
                    <c:v>5.6969513319120653</c:v>
                  </c:pt>
                  <c:pt idx="20">
                    <c:v>6.1840033096762799</c:v>
                  </c:pt>
                  <c:pt idx="21">
                    <c:v>6.3286365932358573</c:v>
                  </c:pt>
                  <c:pt idx="22">
                    <c:v>6.2030837595051924</c:v>
                  </c:pt>
                  <c:pt idx="23">
                    <c:v>5.4840796458669807</c:v>
                  </c:pt>
                  <c:pt idx="24">
                    <c:v>5.6816381811690349</c:v>
                  </c:pt>
                  <c:pt idx="25">
                    <c:v>7.953216933289383</c:v>
                  </c:pt>
                  <c:pt idx="26">
                    <c:v>6.8441633071308177</c:v>
                  </c:pt>
                  <c:pt idx="27">
                    <c:v>8.7123860946084655</c:v>
                  </c:pt>
                  <c:pt idx="28">
                    <c:v>8.5266916788533837</c:v>
                  </c:pt>
                  <c:pt idx="29">
                    <c:v>6.7917450928004506</c:v>
                  </c:pt>
                  <c:pt idx="30">
                    <c:v>6.7768874698022286</c:v>
                  </c:pt>
                  <c:pt idx="31">
                    <c:v>6.9512105107867459</c:v>
                  </c:pt>
                  <c:pt idx="32">
                    <c:v>4.9755487622647667</c:v>
                  </c:pt>
                  <c:pt idx="33">
                    <c:v>5.1492589871645418</c:v>
                  </c:pt>
                  <c:pt idx="34">
                    <c:v>4.6138319645726922</c:v>
                  </c:pt>
                  <c:pt idx="35">
                    <c:v>6.6676858537773036</c:v>
                  </c:pt>
                  <c:pt idx="36">
                    <c:v>6.8779564674564098</c:v>
                  </c:pt>
                  <c:pt idx="37">
                    <c:v>6.8089853678357333</c:v>
                  </c:pt>
                  <c:pt idx="38">
                    <c:v>4.8746531920550193</c:v>
                  </c:pt>
                  <c:pt idx="39">
                    <c:v>6.5182182521868279</c:v>
                  </c:pt>
                  <c:pt idx="40">
                    <c:v>8.4149717980288106</c:v>
                  </c:pt>
                  <c:pt idx="41">
                    <c:v>6.5913736947044521</c:v>
                  </c:pt>
                  <c:pt idx="42">
                    <c:v>6.6688637387858201</c:v>
                  </c:pt>
                  <c:pt idx="43">
                    <c:v>7.9511868547403317</c:v>
                  </c:pt>
                  <c:pt idx="44">
                    <c:v>7.8463732995133286</c:v>
                  </c:pt>
                  <c:pt idx="45">
                    <c:v>6.1912595422173116</c:v>
                  </c:pt>
                  <c:pt idx="46">
                    <c:v>4.6007076395384283</c:v>
                  </c:pt>
                  <c:pt idx="47">
                    <c:v>4.390010618911159</c:v>
                  </c:pt>
                  <c:pt idx="48">
                    <c:v>6.6145822961077503</c:v>
                  </c:pt>
                  <c:pt idx="49">
                    <c:v>5.6955955765885813</c:v>
                  </c:pt>
                  <c:pt idx="50">
                    <c:v>6.0810429485284789</c:v>
                  </c:pt>
                  <c:pt idx="51">
                    <c:v>4.3802817889704517</c:v>
                  </c:pt>
                  <c:pt idx="52">
                    <c:v>4.729335793588441</c:v>
                  </c:pt>
                  <c:pt idx="53">
                    <c:v>5.5750673062712384</c:v>
                  </c:pt>
                  <c:pt idx="54">
                    <c:v>8.1206892690472401</c:v>
                  </c:pt>
                  <c:pt idx="55">
                    <c:v>6.7833547608385247</c:v>
                  </c:pt>
                  <c:pt idx="56">
                    <c:v>4.957076058389478</c:v>
                  </c:pt>
                  <c:pt idx="57">
                    <c:v>6.5740995967909175</c:v>
                  </c:pt>
                  <c:pt idx="58">
                    <c:v>3.815164541487158</c:v>
                  </c:pt>
                  <c:pt idx="59">
                    <c:v>4.6490519281066218</c:v>
                  </c:pt>
                  <c:pt idx="60">
                    <c:v>6.1613334670925655</c:v>
                  </c:pt>
                  <c:pt idx="61">
                    <c:v>6.5834243363527998</c:v>
                  </c:pt>
                  <c:pt idx="62">
                    <c:v>6.7827522518602672</c:v>
                  </c:pt>
                  <c:pt idx="63">
                    <c:v>5.2255415896269577</c:v>
                  </c:pt>
                  <c:pt idx="64">
                    <c:v>5.645196973999056</c:v>
                  </c:pt>
                  <c:pt idx="65">
                    <c:v>8.1088194324406189</c:v>
                  </c:pt>
                  <c:pt idx="66">
                    <c:v>7.5388770789753599</c:v>
                  </c:pt>
                  <c:pt idx="67">
                    <c:v>6.7346582561825077</c:v>
                  </c:pt>
                  <c:pt idx="68">
                    <c:v>4.9345120275319969</c:v>
                  </c:pt>
                  <c:pt idx="69">
                    <c:v>2.8301959278818738</c:v>
                  </c:pt>
                  <c:pt idx="70">
                    <c:v>4.3447322214514754</c:v>
                  </c:pt>
                  <c:pt idx="71">
                    <c:v>5.0487051162074996</c:v>
                  </c:pt>
                  <c:pt idx="72">
                    <c:v>4.7319934386962395</c:v>
                  </c:pt>
                  <c:pt idx="73">
                    <c:v>5.1909123604138285</c:v>
                  </c:pt>
                  <c:pt idx="74">
                    <c:v>7.107394588111374</c:v>
                  </c:pt>
                  <c:pt idx="75">
                    <c:v>5.3544034502643338</c:v>
                  </c:pt>
                  <c:pt idx="76">
                    <c:v>6.9393752823386787</c:v>
                  </c:pt>
                  <c:pt idx="77">
                    <c:v>7.5335923546734218</c:v>
                  </c:pt>
                  <c:pt idx="78">
                    <c:v>10.599258609967858</c:v>
                  </c:pt>
                  <c:pt idx="79">
                    <c:v>7.5154484338122831</c:v>
                  </c:pt>
                  <c:pt idx="80">
                    <c:v>6.7696761909487684</c:v>
                  </c:pt>
                  <c:pt idx="81">
                    <c:v>9.7033416624388327</c:v>
                  </c:pt>
                  <c:pt idx="82">
                    <c:v>8.5075759178112289</c:v>
                  </c:pt>
                  <c:pt idx="83">
                    <c:v>7.8256328110234818</c:v>
                  </c:pt>
                  <c:pt idx="84">
                    <c:v>9.1069818003367793</c:v>
                  </c:pt>
                  <c:pt idx="85">
                    <c:v>9.2877876258270735</c:v>
                  </c:pt>
                  <c:pt idx="86">
                    <c:v>7.8910061411015846</c:v>
                  </c:pt>
                  <c:pt idx="87">
                    <c:v>9.2023059883191554</c:v>
                  </c:pt>
                  <c:pt idx="88">
                    <c:v>7.5438383201407548</c:v>
                  </c:pt>
                  <c:pt idx="89">
                    <c:v>7.1925742780224518</c:v>
                  </c:pt>
                  <c:pt idx="90">
                    <c:v>8.4299459042221532</c:v>
                  </c:pt>
                  <c:pt idx="91">
                    <c:v>6.3345404097100726</c:v>
                  </c:pt>
                  <c:pt idx="92">
                    <c:v>10.186390738043883</c:v>
                  </c:pt>
                  <c:pt idx="93">
                    <c:v>7.4187375347418145</c:v>
                  </c:pt>
                  <c:pt idx="94">
                    <c:v>10.727448038523468</c:v>
                  </c:pt>
                  <c:pt idx="95">
                    <c:v>8.0181882028671847</c:v>
                  </c:pt>
                  <c:pt idx="96">
                    <c:v>6.057298510066647</c:v>
                  </c:pt>
                  <c:pt idx="97">
                    <c:v>6.8433585623406419</c:v>
                  </c:pt>
                  <c:pt idx="98">
                    <c:v>6.9763386587142069</c:v>
                  </c:pt>
                  <c:pt idx="99">
                    <c:v>6.5140754189000809</c:v>
                  </c:pt>
                  <c:pt idx="100">
                    <c:v>9.8183507408458404</c:v>
                  </c:pt>
                  <c:pt idx="101">
                    <c:v>5.8548737796413866</c:v>
                  </c:pt>
                  <c:pt idx="102">
                    <c:v>8.2169169610537374</c:v>
                  </c:pt>
                  <c:pt idx="103">
                    <c:v>7.361715547211289</c:v>
                  </c:pt>
                  <c:pt idx="104">
                    <c:v>5.460013393487305</c:v>
                  </c:pt>
                  <c:pt idx="105">
                    <c:v>7.2312921377460748</c:v>
                  </c:pt>
                  <c:pt idx="106">
                    <c:v>7.8342845398093059</c:v>
                  </c:pt>
                  <c:pt idx="107">
                    <c:v>5.7003922931955344</c:v>
                  </c:pt>
                  <c:pt idx="108">
                    <c:v>5.7018822802226419</c:v>
                  </c:pt>
                  <c:pt idx="109">
                    <c:v>4.7430498558173815</c:v>
                  </c:pt>
                  <c:pt idx="110">
                    <c:v>6.1470443461280411</c:v>
                  </c:pt>
                  <c:pt idx="111">
                    <c:v>4.7211036059083114</c:v>
                  </c:pt>
                  <c:pt idx="112">
                    <c:v>5.6838715072448496</c:v>
                  </c:pt>
                  <c:pt idx="113">
                    <c:v>7.0442806583953015</c:v>
                  </c:pt>
                  <c:pt idx="114">
                    <c:v>8.1638227520858422</c:v>
                  </c:pt>
                  <c:pt idx="115">
                    <c:v>6.0540275614637675</c:v>
                  </c:pt>
                  <c:pt idx="116">
                    <c:v>4.1089111271690859</c:v>
                  </c:pt>
                  <c:pt idx="117">
                    <c:v>5.2601493475066041</c:v>
                  </c:pt>
                  <c:pt idx="118">
                    <c:v>7.8957663737421298</c:v>
                  </c:pt>
                  <c:pt idx="119">
                    <c:v>7.9581146184993754</c:v>
                  </c:pt>
                  <c:pt idx="120">
                    <c:v>7.5731797099163467</c:v>
                  </c:pt>
                  <c:pt idx="121">
                    <c:v>7.8332036718653582</c:v>
                  </c:pt>
                  <c:pt idx="122">
                    <c:v>6.5154877098897703</c:v>
                  </c:pt>
                  <c:pt idx="123">
                    <c:v>6.3819599000807798</c:v>
                  </c:pt>
                  <c:pt idx="124">
                    <c:v>7.4068505373776574</c:v>
                  </c:pt>
                  <c:pt idx="125">
                    <c:v>7.3500858705797052</c:v>
                  </c:pt>
                  <c:pt idx="126">
                    <c:v>7.0891001979167125</c:v>
                  </c:pt>
                  <c:pt idx="127">
                    <c:v>7.8755788400996787</c:v>
                  </c:pt>
                  <c:pt idx="128">
                    <c:v>8.5916392368473655</c:v>
                  </c:pt>
                  <c:pt idx="129">
                    <c:v>6.3975001662011728</c:v>
                  </c:pt>
                  <c:pt idx="130">
                    <c:v>8.9779018470035403</c:v>
                  </c:pt>
                  <c:pt idx="131">
                    <c:v>7.1732342090493342</c:v>
                  </c:pt>
                  <c:pt idx="132">
                    <c:v>7.3557010808871599</c:v>
                  </c:pt>
                  <c:pt idx="133">
                    <c:v>7.8844594543462652</c:v>
                  </c:pt>
                  <c:pt idx="134">
                    <c:v>8.2970550695171426</c:v>
                  </c:pt>
                  <c:pt idx="135">
                    <c:v>7.5551795374010959</c:v>
                  </c:pt>
                  <c:pt idx="136">
                    <c:v>7.0215900069385428</c:v>
                  </c:pt>
                  <c:pt idx="137">
                    <c:v>6.6113178895241838</c:v>
                  </c:pt>
                  <c:pt idx="138">
                    <c:v>5.6444506383618309</c:v>
                  </c:pt>
                  <c:pt idx="139">
                    <c:v>4.520323839495223</c:v>
                  </c:pt>
                  <c:pt idx="140">
                    <c:v>7.0678252949117581</c:v>
                  </c:pt>
                  <c:pt idx="141">
                    <c:v>4.6970668934609909</c:v>
                  </c:pt>
                  <c:pt idx="142">
                    <c:v>8.604398690723789</c:v>
                  </c:pt>
                  <c:pt idx="143">
                    <c:v>8.4415104422207641</c:v>
                  </c:pt>
                  <c:pt idx="144">
                    <c:v>5.5984082483785933</c:v>
                  </c:pt>
                  <c:pt idx="145">
                    <c:v>8.2141340747485554</c:v>
                  </c:pt>
                  <c:pt idx="146">
                    <c:v>9.2040168997630971</c:v>
                  </c:pt>
                  <c:pt idx="147">
                    <c:v>7.7046410289680516</c:v>
                  </c:pt>
                  <c:pt idx="148">
                    <c:v>8.7829837506743225</c:v>
                  </c:pt>
                  <c:pt idx="149">
                    <c:v>9.6546288668201132</c:v>
                  </c:pt>
                  <c:pt idx="150">
                    <c:v>8.3351972660068707</c:v>
                  </c:pt>
                  <c:pt idx="151">
                    <c:v>8.3758485372504339</c:v>
                  </c:pt>
                </c:numCache>
              </c:numRef>
            </c:minus>
            <c:spPr>
              <a:solidFill>
                <a:srgbClr val="000000"/>
              </a:solidFill>
              <a:ln w="6345" cap="flat">
                <a:solidFill>
                  <a:srgbClr val="000000"/>
                </a:solidFill>
                <a:prstDash val="solid"/>
                <a:round/>
              </a:ln>
            </c:spPr>
          </c:errBars>
          <c:val>
            <c:numRef>
              <c:f>'EA31'!$AF$5:$AF$155</c:f>
              <c:numCache>
                <c:formatCode>0.00</c:formatCode>
                <c:ptCount val="151"/>
                <c:pt idx="0">
                  <c:v>7.3697170661854781</c:v>
                </c:pt>
                <c:pt idx="1">
                  <c:v>5.6452023853281705</c:v>
                </c:pt>
                <c:pt idx="2">
                  <c:v>6.4763504178282592</c:v>
                </c:pt>
                <c:pt idx="3">
                  <c:v>8.7865897979278085</c:v>
                </c:pt>
                <c:pt idx="4">
                  <c:v>9.3803894350510326</c:v>
                </c:pt>
                <c:pt idx="5">
                  <c:v>9.7992189847828985</c:v>
                </c:pt>
                <c:pt idx="6">
                  <c:v>7.7570490997182988</c:v>
                </c:pt>
                <c:pt idx="7">
                  <c:v>9.6350832609480133</c:v>
                </c:pt>
                <c:pt idx="8">
                  <c:v>8.3625950273530734</c:v>
                </c:pt>
                <c:pt idx="9">
                  <c:v>8.8564041105706046</c:v>
                </c:pt>
                <c:pt idx="10">
                  <c:v>7.4069653001912643</c:v>
                </c:pt>
                <c:pt idx="11">
                  <c:v>9.8625717413562732</c:v>
                </c:pt>
                <c:pt idx="12">
                  <c:v>8.4229896636739703</c:v>
                </c:pt>
                <c:pt idx="13">
                  <c:v>7.6402022837654311</c:v>
                </c:pt>
                <c:pt idx="14">
                  <c:v>10.45743639104192</c:v>
                </c:pt>
                <c:pt idx="15">
                  <c:v>9.9251396097853402</c:v>
                </c:pt>
                <c:pt idx="16">
                  <c:v>10.502669705386291</c:v>
                </c:pt>
                <c:pt idx="17">
                  <c:v>9.832664441309273</c:v>
                </c:pt>
                <c:pt idx="18">
                  <c:v>11.364846781157706</c:v>
                </c:pt>
                <c:pt idx="19">
                  <c:v>9.4668427807887898</c:v>
                </c:pt>
                <c:pt idx="20">
                  <c:v>10.720159782178753</c:v>
                </c:pt>
                <c:pt idx="21">
                  <c:v>8.5414235518349777</c:v>
                </c:pt>
                <c:pt idx="22">
                  <c:v>8.4356311882164601</c:v>
                </c:pt>
                <c:pt idx="23">
                  <c:v>7.9688397065246077</c:v>
                </c:pt>
                <c:pt idx="24">
                  <c:v>9.6721051886741201</c:v>
                </c:pt>
                <c:pt idx="25">
                  <c:v>9.8941374886598457</c:v>
                </c:pt>
                <c:pt idx="26">
                  <c:v>8.4335802429984277</c:v>
                </c:pt>
                <c:pt idx="27">
                  <c:v>10.013458925227507</c:v>
                </c:pt>
                <c:pt idx="28">
                  <c:v>9.7689118949432405</c:v>
                </c:pt>
                <c:pt idx="29">
                  <c:v>8.3836013250682964</c:v>
                </c:pt>
                <c:pt idx="30">
                  <c:v>9.4019294213129854</c:v>
                </c:pt>
                <c:pt idx="31">
                  <c:v>11.760962757167864</c:v>
                </c:pt>
                <c:pt idx="32">
                  <c:v>10.932953875845588</c:v>
                </c:pt>
                <c:pt idx="33">
                  <c:v>11.497242515956035</c:v>
                </c:pt>
                <c:pt idx="34">
                  <c:v>8.2829834501643482</c:v>
                </c:pt>
                <c:pt idx="35">
                  <c:v>10.459505427765754</c:v>
                </c:pt>
                <c:pt idx="36">
                  <c:v>10.997408790640586</c:v>
                </c:pt>
                <c:pt idx="37">
                  <c:v>9.8806450958731169</c:v>
                </c:pt>
                <c:pt idx="38">
                  <c:v>9.92143534184844</c:v>
                </c:pt>
                <c:pt idx="39">
                  <c:v>14.945144738143322</c:v>
                </c:pt>
                <c:pt idx="40">
                  <c:v>11.318326599064772</c:v>
                </c:pt>
                <c:pt idx="41">
                  <c:v>9.8980881794659048</c:v>
                </c:pt>
                <c:pt idx="42">
                  <c:v>11.370219809429049</c:v>
                </c:pt>
                <c:pt idx="43">
                  <c:v>11.108491394853429</c:v>
                </c:pt>
                <c:pt idx="44">
                  <c:v>11.679100693221546</c:v>
                </c:pt>
                <c:pt idx="45">
                  <c:v>11.583179269797766</c:v>
                </c:pt>
                <c:pt idx="46">
                  <c:v>11.671705891146136</c:v>
                </c:pt>
                <c:pt idx="47">
                  <c:v>10.43505175465075</c:v>
                </c:pt>
                <c:pt idx="48">
                  <c:v>13.240320595584993</c:v>
                </c:pt>
                <c:pt idx="49">
                  <c:v>12.505244220563075</c:v>
                </c:pt>
                <c:pt idx="50">
                  <c:v>11.372473052312392</c:v>
                </c:pt>
                <c:pt idx="51">
                  <c:v>11.777891491123691</c:v>
                </c:pt>
                <c:pt idx="52">
                  <c:v>9.7979301330955852</c:v>
                </c:pt>
                <c:pt idx="53">
                  <c:v>10.930529852995903</c:v>
                </c:pt>
                <c:pt idx="54">
                  <c:v>12.149389308005006</c:v>
                </c:pt>
                <c:pt idx="55">
                  <c:v>11.426842498295864</c:v>
                </c:pt>
                <c:pt idx="56">
                  <c:v>11.47552479331128</c:v>
                </c:pt>
                <c:pt idx="57">
                  <c:v>11.892523977243508</c:v>
                </c:pt>
                <c:pt idx="58">
                  <c:v>11.881733229984091</c:v>
                </c:pt>
                <c:pt idx="59">
                  <c:v>11.239928095760904</c:v>
                </c:pt>
                <c:pt idx="60">
                  <c:v>13.171020403915531</c:v>
                </c:pt>
                <c:pt idx="61">
                  <c:v>8.87295423296524</c:v>
                </c:pt>
                <c:pt idx="62">
                  <c:v>9.5613775539026662</c:v>
                </c:pt>
                <c:pt idx="63">
                  <c:v>9.9408515709305227</c:v>
                </c:pt>
                <c:pt idx="64">
                  <c:v>10.021788039205228</c:v>
                </c:pt>
                <c:pt idx="65">
                  <c:v>12.637828031248127</c:v>
                </c:pt>
                <c:pt idx="66">
                  <c:v>10.912281053861514</c:v>
                </c:pt>
                <c:pt idx="67">
                  <c:v>12.778468939341376</c:v>
                </c:pt>
                <c:pt idx="68">
                  <c:v>12.209580762253697</c:v>
                </c:pt>
                <c:pt idx="69">
                  <c:v>12.844993745788642</c:v>
                </c:pt>
                <c:pt idx="70">
                  <c:v>12.790754160524978</c:v>
                </c:pt>
                <c:pt idx="71">
                  <c:v>11.922394216137983</c:v>
                </c:pt>
                <c:pt idx="72">
                  <c:v>11.982915470954506</c:v>
                </c:pt>
                <c:pt idx="73">
                  <c:v>9.8432149331559931</c:v>
                </c:pt>
                <c:pt idx="74">
                  <c:v>13.078464446339433</c:v>
                </c:pt>
                <c:pt idx="75">
                  <c:v>10.558373469862108</c:v>
                </c:pt>
                <c:pt idx="76">
                  <c:v>13.196070936580487</c:v>
                </c:pt>
                <c:pt idx="77">
                  <c:v>13.020580590718883</c:v>
                </c:pt>
                <c:pt idx="78">
                  <c:v>15.475819421979576</c:v>
                </c:pt>
                <c:pt idx="79">
                  <c:v>13.130719783392323</c:v>
                </c:pt>
                <c:pt idx="80">
                  <c:v>12.64300130757691</c:v>
                </c:pt>
                <c:pt idx="81">
                  <c:v>10.015548244173653</c:v>
                </c:pt>
                <c:pt idx="82">
                  <c:v>10.765708886775069</c:v>
                </c:pt>
                <c:pt idx="83">
                  <c:v>11.227627009141232</c:v>
                </c:pt>
                <c:pt idx="84">
                  <c:v>13.860681936328325</c:v>
                </c:pt>
                <c:pt idx="85">
                  <c:v>12.385465119742753</c:v>
                </c:pt>
                <c:pt idx="86">
                  <c:v>9.9220518655312819</c:v>
                </c:pt>
                <c:pt idx="87">
                  <c:v>12.504828531496722</c:v>
                </c:pt>
                <c:pt idx="88">
                  <c:v>10.538239154371086</c:v>
                </c:pt>
                <c:pt idx="89">
                  <c:v>13.642648028625207</c:v>
                </c:pt>
                <c:pt idx="90">
                  <c:v>13.053919416212091</c:v>
                </c:pt>
                <c:pt idx="91">
                  <c:v>9.9380958771452992</c:v>
                </c:pt>
                <c:pt idx="92">
                  <c:v>13.673617172870919</c:v>
                </c:pt>
                <c:pt idx="93">
                  <c:v>10.341539984094602</c:v>
                </c:pt>
                <c:pt idx="94">
                  <c:v>11.027477697693678</c:v>
                </c:pt>
                <c:pt idx="95">
                  <c:v>10.988005505752747</c:v>
                </c:pt>
                <c:pt idx="96">
                  <c:v>12.793144206297686</c:v>
                </c:pt>
                <c:pt idx="97">
                  <c:v>12.291750924197633</c:v>
                </c:pt>
                <c:pt idx="98">
                  <c:v>14.801841280210795</c:v>
                </c:pt>
                <c:pt idx="99">
                  <c:v>11.922317575473917</c:v>
                </c:pt>
                <c:pt idx="100">
                  <c:v>12.572693782823601</c:v>
                </c:pt>
                <c:pt idx="101">
                  <c:v>13.117950959764832</c:v>
                </c:pt>
                <c:pt idx="102">
                  <c:v>12.661661953275914</c:v>
                </c:pt>
                <c:pt idx="103">
                  <c:v>14.223415011653008</c:v>
                </c:pt>
                <c:pt idx="104">
                  <c:v>12.396093001716725</c:v>
                </c:pt>
                <c:pt idx="105">
                  <c:v>12.0156391390449</c:v>
                </c:pt>
                <c:pt idx="106">
                  <c:v>9.3938183892232949</c:v>
                </c:pt>
                <c:pt idx="107">
                  <c:v>9.3314789776950526</c:v>
                </c:pt>
                <c:pt idx="108">
                  <c:v>11.690041530700571</c:v>
                </c:pt>
                <c:pt idx="109">
                  <c:v>11.077462707615842</c:v>
                </c:pt>
                <c:pt idx="110">
                  <c:v>10.036912289547359</c:v>
                </c:pt>
                <c:pt idx="111">
                  <c:v>11.213193077292544</c:v>
                </c:pt>
                <c:pt idx="112">
                  <c:v>9.5030655549284297</c:v>
                </c:pt>
                <c:pt idx="113">
                  <c:v>12.285645404391829</c:v>
                </c:pt>
                <c:pt idx="114">
                  <c:v>11.16866822215761</c:v>
                </c:pt>
                <c:pt idx="115">
                  <c:v>10.584349181719617</c:v>
                </c:pt>
                <c:pt idx="116">
                  <c:v>8.1895466056548489</c:v>
                </c:pt>
                <c:pt idx="117">
                  <c:v>11.2197284633727</c:v>
                </c:pt>
                <c:pt idx="118">
                  <c:v>11.823351813937697</c:v>
                </c:pt>
                <c:pt idx="119">
                  <c:v>9.1320713700981884</c:v>
                </c:pt>
                <c:pt idx="120">
                  <c:v>12.280853284908524</c:v>
                </c:pt>
                <c:pt idx="121">
                  <c:v>11.299382238740847</c:v>
                </c:pt>
                <c:pt idx="122">
                  <c:v>10.424579894329019</c:v>
                </c:pt>
                <c:pt idx="123">
                  <c:v>11.878952927441009</c:v>
                </c:pt>
                <c:pt idx="124">
                  <c:v>11.119100614480189</c:v>
                </c:pt>
                <c:pt idx="125">
                  <c:v>13.082263869987282</c:v>
                </c:pt>
                <c:pt idx="126">
                  <c:v>12.096809160059367</c:v>
                </c:pt>
                <c:pt idx="127">
                  <c:v>13.426088544284852</c:v>
                </c:pt>
                <c:pt idx="128">
                  <c:v>11.989578155549282</c:v>
                </c:pt>
                <c:pt idx="129">
                  <c:v>10.262611724130648</c:v>
                </c:pt>
                <c:pt idx="130">
                  <c:v>12.429531279731448</c:v>
                </c:pt>
                <c:pt idx="131">
                  <c:v>10.357237342068064</c:v>
                </c:pt>
                <c:pt idx="132">
                  <c:v>11.547936407259145</c:v>
                </c:pt>
                <c:pt idx="133">
                  <c:v>11.850145832026929</c:v>
                </c:pt>
                <c:pt idx="134">
                  <c:v>11.527657862309571</c:v>
                </c:pt>
                <c:pt idx="135">
                  <c:v>10.97266236025466</c:v>
                </c:pt>
                <c:pt idx="136">
                  <c:v>9.8874999311353005</c:v>
                </c:pt>
                <c:pt idx="137">
                  <c:v>9.6274447648242063</c:v>
                </c:pt>
                <c:pt idx="138">
                  <c:v>11.116430680569049</c:v>
                </c:pt>
                <c:pt idx="139">
                  <c:v>11.371991302178841</c:v>
                </c:pt>
                <c:pt idx="140">
                  <c:v>10.829749881606034</c:v>
                </c:pt>
                <c:pt idx="141">
                  <c:v>11.253408364029379</c:v>
                </c:pt>
                <c:pt idx="142">
                  <c:v>11.630237155555099</c:v>
                </c:pt>
                <c:pt idx="143">
                  <c:v>13.038816241722779</c:v>
                </c:pt>
                <c:pt idx="144">
                  <c:v>11.003634771954044</c:v>
                </c:pt>
                <c:pt idx="145">
                  <c:v>14.365668642049139</c:v>
                </c:pt>
                <c:pt idx="146">
                  <c:v>12.407458363387969</c:v>
                </c:pt>
                <c:pt idx="147">
                  <c:v>11.360514202239134</c:v>
                </c:pt>
                <c:pt idx="148">
                  <c:v>15.196719906056718</c:v>
                </c:pt>
                <c:pt idx="149">
                  <c:v>14.365756907621821</c:v>
                </c:pt>
                <c:pt idx="150">
                  <c:v>14.685879072120375</c:v>
                </c:pt>
              </c:numCache>
            </c:numRef>
          </c:val>
          <c:smooth val="0"/>
          <c:extLst>
            <c:ext xmlns:c16="http://schemas.microsoft.com/office/drawing/2014/chart" uri="{C3380CC4-5D6E-409C-BE32-E72D297353CC}">
              <c16:uniqueId val="{00000000-9577-48F9-8E25-F8AABA74ED0D}"/>
            </c:ext>
          </c:extLst>
        </c:ser>
        <c:ser>
          <c:idx val="1"/>
          <c:order val="1"/>
          <c:tx>
            <c:v>Top Car Performance</c:v>
          </c:tx>
          <c:spPr>
            <a:ln w="19046" cap="rnd">
              <a:solidFill>
                <a:srgbClr val="ED7D31"/>
              </a:solidFill>
              <a:prstDash val="solid"/>
              <a:round/>
            </a:ln>
          </c:spPr>
          <c:marker>
            <c:symbol val="none"/>
          </c:marker>
          <c:val>
            <c:numRef>
              <c:f>'EA31'!$AF$161:$AF$312</c:f>
              <c:numCache>
                <c:formatCode>0.00</c:formatCode>
                <c:ptCount val="152"/>
                <c:pt idx="4">
                  <c:v>88.273516656636389</c:v>
                </c:pt>
                <c:pt idx="5">
                  <c:v>57.337596348197884</c:v>
                </c:pt>
                <c:pt idx="6">
                  <c:v>76.244099821865575</c:v>
                </c:pt>
                <c:pt idx="7">
                  <c:v>91.337918197737523</c:v>
                </c:pt>
                <c:pt idx="8">
                  <c:v>94.821244928688884</c:v>
                </c:pt>
                <c:pt idx="9">
                  <c:v>93.140281272180246</c:v>
                </c:pt>
                <c:pt idx="10">
                  <c:v>67.894288748729281</c:v>
                </c:pt>
                <c:pt idx="11">
                  <c:v>70.817316342757366</c:v>
                </c:pt>
                <c:pt idx="12">
                  <c:v>73.47201263268667</c:v>
                </c:pt>
                <c:pt idx="13">
                  <c:v>76.061271410720295</c:v>
                </c:pt>
                <c:pt idx="14">
                  <c:v>73.380543032163956</c:v>
                </c:pt>
                <c:pt idx="15">
                  <c:v>82.274369431004018</c:v>
                </c:pt>
                <c:pt idx="16">
                  <c:v>91.90069197984748</c:v>
                </c:pt>
                <c:pt idx="17">
                  <c:v>68.670036854097987</c:v>
                </c:pt>
                <c:pt idx="18">
                  <c:v>79.563783500670013</c:v>
                </c:pt>
                <c:pt idx="19">
                  <c:v>89.087740055509144</c:v>
                </c:pt>
                <c:pt idx="20">
                  <c:v>89.132247924680954</c:v>
                </c:pt>
                <c:pt idx="21">
                  <c:v>84.931641728995785</c:v>
                </c:pt>
                <c:pt idx="22">
                  <c:v>100.8933275455085</c:v>
                </c:pt>
                <c:pt idx="23">
                  <c:v>82.806575396492619</c:v>
                </c:pt>
                <c:pt idx="24">
                  <c:v>81.364027785773487</c:v>
                </c:pt>
                <c:pt idx="25">
                  <c:v>69.462436085526733</c:v>
                </c:pt>
                <c:pt idx="26">
                  <c:v>72.384625785625488</c:v>
                </c:pt>
                <c:pt idx="27">
                  <c:v>74.001040967110114</c:v>
                </c:pt>
                <c:pt idx="28">
                  <c:v>85.443970463736122</c:v>
                </c:pt>
                <c:pt idx="29">
                  <c:v>66.643223362346973</c:v>
                </c:pt>
                <c:pt idx="30">
                  <c:v>66.347577417747658</c:v>
                </c:pt>
                <c:pt idx="31">
                  <c:v>86.208781804646065</c:v>
                </c:pt>
                <c:pt idx="32">
                  <c:v>82.962871485069442</c:v>
                </c:pt>
                <c:pt idx="33">
                  <c:v>65.506950448972731</c:v>
                </c:pt>
                <c:pt idx="34">
                  <c:v>77.267017318736066</c:v>
                </c:pt>
                <c:pt idx="35">
                  <c:v>97.990412856962507</c:v>
                </c:pt>
                <c:pt idx="36">
                  <c:v>103.90901762758844</c:v>
                </c:pt>
                <c:pt idx="37">
                  <c:v>100.21848029633222</c:v>
                </c:pt>
                <c:pt idx="38">
                  <c:v>78.744928201485351</c:v>
                </c:pt>
                <c:pt idx="39">
                  <c:v>93.398916126581383</c:v>
                </c:pt>
                <c:pt idx="40">
                  <c:v>87.77972290482947</c:v>
                </c:pt>
                <c:pt idx="41">
                  <c:v>87.341188225577199</c:v>
                </c:pt>
                <c:pt idx="42">
                  <c:v>84.231635864455285</c:v>
                </c:pt>
                <c:pt idx="43">
                  <c:v>112.11540820753453</c:v>
                </c:pt>
                <c:pt idx="44">
                  <c:v>84.814402678234003</c:v>
                </c:pt>
                <c:pt idx="45">
                  <c:v>96.021076764908202</c:v>
                </c:pt>
                <c:pt idx="46">
                  <c:v>97.542336197990352</c:v>
                </c:pt>
                <c:pt idx="47">
                  <c:v>95.988059018038072</c:v>
                </c:pt>
                <c:pt idx="48">
                  <c:v>94.340931354651772</c:v>
                </c:pt>
                <c:pt idx="49">
                  <c:v>100.90069331751728</c:v>
                </c:pt>
                <c:pt idx="50">
                  <c:v>102.14692507489274</c:v>
                </c:pt>
                <c:pt idx="51">
                  <c:v>98.441923461104324</c:v>
                </c:pt>
                <c:pt idx="52">
                  <c:v>94.45424109893824</c:v>
                </c:pt>
                <c:pt idx="53">
                  <c:v>108.97726517368649</c:v>
                </c:pt>
                <c:pt idx="54">
                  <c:v>100.74787187170092</c:v>
                </c:pt>
                <c:pt idx="55">
                  <c:v>114.8567856317748</c:v>
                </c:pt>
                <c:pt idx="56">
                  <c:v>98.849141892863202</c:v>
                </c:pt>
                <c:pt idx="57">
                  <c:v>91.879290692055861</c:v>
                </c:pt>
                <c:pt idx="58">
                  <c:v>92.402959399454744</c:v>
                </c:pt>
                <c:pt idx="59">
                  <c:v>82.984317403927776</c:v>
                </c:pt>
                <c:pt idx="60">
                  <c:v>106.22038621115678</c:v>
                </c:pt>
                <c:pt idx="61">
                  <c:v>85.356005379584431</c:v>
                </c:pt>
                <c:pt idx="62">
                  <c:v>100.22906334152189</c:v>
                </c:pt>
                <c:pt idx="63">
                  <c:v>108.10351185244413</c:v>
                </c:pt>
                <c:pt idx="64">
                  <c:v>99.529578087424227</c:v>
                </c:pt>
                <c:pt idx="65">
                  <c:v>70.802635944122457</c:v>
                </c:pt>
                <c:pt idx="66">
                  <c:v>73.219114410651059</c:v>
                </c:pt>
                <c:pt idx="67">
                  <c:v>89.051192674679214</c:v>
                </c:pt>
                <c:pt idx="68">
                  <c:v>91.076362827852194</c:v>
                </c:pt>
                <c:pt idx="69">
                  <c:v>92.444094409891406</c:v>
                </c:pt>
                <c:pt idx="70">
                  <c:v>90.937788017447573</c:v>
                </c:pt>
                <c:pt idx="71">
                  <c:v>109.28673567063959</c:v>
                </c:pt>
                <c:pt idx="72">
                  <c:v>106.52577029069941</c:v>
                </c:pt>
                <c:pt idx="73">
                  <c:v>98.913382397168462</c:v>
                </c:pt>
                <c:pt idx="74">
                  <c:v>108.30873211924818</c:v>
                </c:pt>
                <c:pt idx="75">
                  <c:v>100.68352963559687</c:v>
                </c:pt>
                <c:pt idx="76">
                  <c:v>106.36653009149661</c:v>
                </c:pt>
                <c:pt idx="77">
                  <c:v>84.170374485840767</c:v>
                </c:pt>
                <c:pt idx="78">
                  <c:v>102.93516481522143</c:v>
                </c:pt>
                <c:pt idx="79">
                  <c:v>90.185472671556113</c:v>
                </c:pt>
                <c:pt idx="80">
                  <c:v>99.918335414092425</c:v>
                </c:pt>
                <c:pt idx="81">
                  <c:v>97.418564687561044</c:v>
                </c:pt>
                <c:pt idx="82">
                  <c:v>101.00621104063222</c:v>
                </c:pt>
                <c:pt idx="83">
                  <c:v>90.895479709611067</c:v>
                </c:pt>
                <c:pt idx="84">
                  <c:v>91.082863197917973</c:v>
                </c:pt>
                <c:pt idx="85">
                  <c:v>71.513359756016285</c:v>
                </c:pt>
                <c:pt idx="86">
                  <c:v>87.235477852946985</c:v>
                </c:pt>
                <c:pt idx="87">
                  <c:v>95.459811948644145</c:v>
                </c:pt>
                <c:pt idx="88">
                  <c:v>95.752417275139152</c:v>
                </c:pt>
                <c:pt idx="89">
                  <c:v>74.589656222537755</c:v>
                </c:pt>
                <c:pt idx="90">
                  <c:v>83.901708030679998</c:v>
                </c:pt>
                <c:pt idx="91">
                  <c:v>92.619799023649151</c:v>
                </c:pt>
                <c:pt idx="92">
                  <c:v>86.029875449099194</c:v>
                </c:pt>
                <c:pt idx="93">
                  <c:v>106.9420336017354</c:v>
                </c:pt>
                <c:pt idx="94">
                  <c:v>95.170662894963883</c:v>
                </c:pt>
                <c:pt idx="95">
                  <c:v>91.747206754365877</c:v>
                </c:pt>
                <c:pt idx="96">
                  <c:v>97.06219903181173</c:v>
                </c:pt>
                <c:pt idx="97">
                  <c:v>77.619961741175203</c:v>
                </c:pt>
                <c:pt idx="98">
                  <c:v>81.872302688347744</c:v>
                </c:pt>
                <c:pt idx="99">
                  <c:v>85.665144949382949</c:v>
                </c:pt>
                <c:pt idx="100">
                  <c:v>111.05927343852844</c:v>
                </c:pt>
                <c:pt idx="101">
                  <c:v>92.538355262592191</c:v>
                </c:pt>
                <c:pt idx="102">
                  <c:v>102.41642726334638</c:v>
                </c:pt>
                <c:pt idx="103">
                  <c:v>97.838089720930995</c:v>
                </c:pt>
                <c:pt idx="104">
                  <c:v>94.891787197039761</c:v>
                </c:pt>
                <c:pt idx="105">
                  <c:v>95.3238171987268</c:v>
                </c:pt>
                <c:pt idx="106">
                  <c:v>83.052186549678169</c:v>
                </c:pt>
                <c:pt idx="107">
                  <c:v>94.644049116115738</c:v>
                </c:pt>
                <c:pt idx="108">
                  <c:v>104.89931714764455</c:v>
                </c:pt>
                <c:pt idx="109">
                  <c:v>101.10219214235245</c:v>
                </c:pt>
                <c:pt idx="110">
                  <c:v>80.063831545152468</c:v>
                </c:pt>
                <c:pt idx="111">
                  <c:v>88.346379614199336</c:v>
                </c:pt>
                <c:pt idx="112">
                  <c:v>105.09132790081961</c:v>
                </c:pt>
                <c:pt idx="113">
                  <c:v>89.260310129733099</c:v>
                </c:pt>
                <c:pt idx="114">
                  <c:v>78.753963923596061</c:v>
                </c:pt>
                <c:pt idx="115">
                  <c:v>112.71655267739118</c:v>
                </c:pt>
                <c:pt idx="116">
                  <c:v>88.413096849987696</c:v>
                </c:pt>
                <c:pt idx="117">
                  <c:v>99.612516778447997</c:v>
                </c:pt>
                <c:pt idx="118">
                  <c:v>85.318987336332313</c:v>
                </c:pt>
                <c:pt idx="119">
                  <c:v>94.864389852062942</c:v>
                </c:pt>
                <c:pt idx="120">
                  <c:v>81.073465836551094</c:v>
                </c:pt>
                <c:pt idx="121">
                  <c:v>96.53298416662156</c:v>
                </c:pt>
                <c:pt idx="122">
                  <c:v>99.817946888982164</c:v>
                </c:pt>
                <c:pt idx="123">
                  <c:v>71.752038383769204</c:v>
                </c:pt>
                <c:pt idx="124">
                  <c:v>94.277440047043811</c:v>
                </c:pt>
                <c:pt idx="125">
                  <c:v>83.27948614249658</c:v>
                </c:pt>
                <c:pt idx="126">
                  <c:v>87.836345453195833</c:v>
                </c:pt>
                <c:pt idx="127">
                  <c:v>90.314219223618636</c:v>
                </c:pt>
                <c:pt idx="128">
                  <c:v>86.357017364372751</c:v>
                </c:pt>
                <c:pt idx="129">
                  <c:v>97.217831133840306</c:v>
                </c:pt>
                <c:pt idx="130">
                  <c:v>101.09828364508509</c:v>
                </c:pt>
                <c:pt idx="131">
                  <c:v>101.59966707969076</c:v>
                </c:pt>
                <c:pt idx="132">
                  <c:v>89.309611990232142</c:v>
                </c:pt>
                <c:pt idx="133">
                  <c:v>86.989640923462559</c:v>
                </c:pt>
                <c:pt idx="134">
                  <c:v>109.09346924553742</c:v>
                </c:pt>
                <c:pt idx="135">
                  <c:v>81.17664974033417</c:v>
                </c:pt>
                <c:pt idx="136">
                  <c:v>90.716534744233513</c:v>
                </c:pt>
                <c:pt idx="137">
                  <c:v>98.002797496938513</c:v>
                </c:pt>
                <c:pt idx="138">
                  <c:v>95.380525372142728</c:v>
                </c:pt>
                <c:pt idx="139">
                  <c:v>90.382858553858597</c:v>
                </c:pt>
                <c:pt idx="140">
                  <c:v>81.935606869205742</c:v>
                </c:pt>
                <c:pt idx="141">
                  <c:v>83.003365833784912</c:v>
                </c:pt>
                <c:pt idx="142">
                  <c:v>100.33802581947829</c:v>
                </c:pt>
                <c:pt idx="143">
                  <c:v>104.6713899128232</c:v>
                </c:pt>
                <c:pt idx="144">
                  <c:v>91.310393780777744</c:v>
                </c:pt>
                <c:pt idx="145">
                  <c:v>92.540998444704968</c:v>
                </c:pt>
                <c:pt idx="146">
                  <c:v>88.492117557042235</c:v>
                </c:pt>
                <c:pt idx="147">
                  <c:v>88.02680793495378</c:v>
                </c:pt>
                <c:pt idx="148">
                  <c:v>103.8365175092903</c:v>
                </c:pt>
                <c:pt idx="149">
                  <c:v>99.919453647789879</c:v>
                </c:pt>
                <c:pt idx="150">
                  <c:v>84.134438541943695</c:v>
                </c:pt>
                <c:pt idx="151">
                  <c:v>87.709801454138699</c:v>
                </c:pt>
              </c:numCache>
            </c:numRef>
          </c:val>
          <c:smooth val="0"/>
          <c:extLst>
            <c:ext xmlns:c16="http://schemas.microsoft.com/office/drawing/2014/chart" uri="{C3380CC4-5D6E-409C-BE32-E72D297353CC}">
              <c16:uniqueId val="{00000001-9577-48F9-8E25-F8AABA74ED0D}"/>
            </c:ext>
          </c:extLst>
        </c:ser>
        <c:dLbls>
          <c:showLegendKey val="0"/>
          <c:showVal val="0"/>
          <c:showCatName val="0"/>
          <c:showSerName val="0"/>
          <c:showPercent val="0"/>
          <c:showBubbleSize val="0"/>
        </c:dLbls>
        <c:smooth val="0"/>
        <c:axId val="305601944"/>
        <c:axId val="305603912"/>
      </c:lineChart>
      <c:valAx>
        <c:axId val="305603912"/>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601944"/>
        <c:crosses val="autoZero"/>
        <c:crossBetween val="between"/>
      </c:valAx>
      <c:catAx>
        <c:axId val="305601944"/>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603912"/>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Roulette-wheel selection, 1 elites, Two-point crossover, 1 Mutations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'EA10'!$AG$5:$AG$156</c:f>
                <c:numCache>
                  <c:formatCode>General</c:formatCode>
                  <c:ptCount val="152"/>
                  <c:pt idx="0">
                    <c:v>4.29628200404282</c:v>
                  </c:pt>
                  <c:pt idx="1">
                    <c:v>5.8811373656694572</c:v>
                  </c:pt>
                  <c:pt idx="2">
                    <c:v>4.605752269122374</c:v>
                  </c:pt>
                  <c:pt idx="3">
                    <c:v>5.9862320992830922</c:v>
                  </c:pt>
                  <c:pt idx="4">
                    <c:v>6.8659498803408665</c:v>
                  </c:pt>
                  <c:pt idx="5">
                    <c:v>8.2810380218943838</c:v>
                  </c:pt>
                  <c:pt idx="6">
                    <c:v>10.437721209177203</c:v>
                  </c:pt>
                  <c:pt idx="7">
                    <c:v>12.288225826857326</c:v>
                  </c:pt>
                  <c:pt idx="8">
                    <c:v>11.927420633658132</c:v>
                  </c:pt>
                  <c:pt idx="9">
                    <c:v>11.186791239219747</c:v>
                  </c:pt>
                  <c:pt idx="10">
                    <c:v>9.4177489772183893</c:v>
                  </c:pt>
                  <c:pt idx="11">
                    <c:v>11.668304222145792</c:v>
                  </c:pt>
                  <c:pt idx="12">
                    <c:v>11.784340304755759</c:v>
                  </c:pt>
                  <c:pt idx="13">
                    <c:v>12.005367014827772</c:v>
                  </c:pt>
                  <c:pt idx="14">
                    <c:v>13.290237160087843</c:v>
                  </c:pt>
                  <c:pt idx="15">
                    <c:v>12.499622505710841</c:v>
                  </c:pt>
                  <c:pt idx="16">
                    <c:v>15.180797027029785</c:v>
                  </c:pt>
                  <c:pt idx="17">
                    <c:v>13.917997206957388</c:v>
                  </c:pt>
                  <c:pt idx="18">
                    <c:v>11.082799119823679</c:v>
                  </c:pt>
                  <c:pt idx="19">
                    <c:v>15.344941144441878</c:v>
                  </c:pt>
                  <c:pt idx="20">
                    <c:v>15.365294082582745</c:v>
                  </c:pt>
                  <c:pt idx="21">
                    <c:v>13.988260432292277</c:v>
                  </c:pt>
                  <c:pt idx="22">
                    <c:v>13.274216523648459</c:v>
                  </c:pt>
                  <c:pt idx="23">
                    <c:v>14.031458266403781</c:v>
                  </c:pt>
                  <c:pt idx="24">
                    <c:v>15.581948326595809</c:v>
                  </c:pt>
                  <c:pt idx="25">
                    <c:v>17.07536271119616</c:v>
                  </c:pt>
                  <c:pt idx="26">
                    <c:v>16.2758803128166</c:v>
                  </c:pt>
                  <c:pt idx="27">
                    <c:v>17.756902922068765</c:v>
                  </c:pt>
                  <c:pt idx="28">
                    <c:v>17.963534391049528</c:v>
                  </c:pt>
                  <c:pt idx="29">
                    <c:v>20.861785773800772</c:v>
                  </c:pt>
                  <c:pt idx="30">
                    <c:v>19.376392592739716</c:v>
                  </c:pt>
                  <c:pt idx="31">
                    <c:v>15.514136218470265</c:v>
                  </c:pt>
                  <c:pt idx="32">
                    <c:v>15.277035229788179</c:v>
                  </c:pt>
                  <c:pt idx="33">
                    <c:v>15.696144126853582</c:v>
                  </c:pt>
                  <c:pt idx="34">
                    <c:v>18.987439688052316</c:v>
                  </c:pt>
                  <c:pt idx="35">
                    <c:v>17.616427286921695</c:v>
                  </c:pt>
                  <c:pt idx="36">
                    <c:v>14.692887810384422</c:v>
                  </c:pt>
                  <c:pt idx="37">
                    <c:v>17.562858604746399</c:v>
                  </c:pt>
                  <c:pt idx="38">
                    <c:v>20.577334618379183</c:v>
                  </c:pt>
                  <c:pt idx="39">
                    <c:v>17.665634781154417</c:v>
                  </c:pt>
                  <c:pt idx="40">
                    <c:v>22.105078247536269</c:v>
                  </c:pt>
                  <c:pt idx="41">
                    <c:v>14.26293167636655</c:v>
                  </c:pt>
                  <c:pt idx="42">
                    <c:v>18.411534925917216</c:v>
                  </c:pt>
                  <c:pt idx="43">
                    <c:v>15.201152211223878</c:v>
                  </c:pt>
                  <c:pt idx="44">
                    <c:v>18.664567619673843</c:v>
                  </c:pt>
                  <c:pt idx="45">
                    <c:v>17.893678416428934</c:v>
                  </c:pt>
                  <c:pt idx="46">
                    <c:v>17.886435035370305</c:v>
                  </c:pt>
                  <c:pt idx="47">
                    <c:v>18.583991387997393</c:v>
                  </c:pt>
                  <c:pt idx="48">
                    <c:v>17.578950414749347</c:v>
                  </c:pt>
                  <c:pt idx="49">
                    <c:v>18.440520569477879</c:v>
                  </c:pt>
                  <c:pt idx="50">
                    <c:v>18.708277496951776</c:v>
                  </c:pt>
                  <c:pt idx="51">
                    <c:v>18.77247193612487</c:v>
                  </c:pt>
                  <c:pt idx="52">
                    <c:v>18.45912819503668</c:v>
                  </c:pt>
                  <c:pt idx="53">
                    <c:v>18.565118583926136</c:v>
                  </c:pt>
                  <c:pt idx="54">
                    <c:v>18.930539596607272</c:v>
                  </c:pt>
                  <c:pt idx="55">
                    <c:v>17.526932909276738</c:v>
                  </c:pt>
                  <c:pt idx="56">
                    <c:v>15.275844921644033</c:v>
                  </c:pt>
                  <c:pt idx="57">
                    <c:v>17.836272414384183</c:v>
                  </c:pt>
                  <c:pt idx="58">
                    <c:v>18.711218330255406</c:v>
                  </c:pt>
                  <c:pt idx="59">
                    <c:v>22.741353086792401</c:v>
                  </c:pt>
                  <c:pt idx="60">
                    <c:v>22.138277107490115</c:v>
                  </c:pt>
                  <c:pt idx="61">
                    <c:v>16.160599220119469</c:v>
                  </c:pt>
                  <c:pt idx="62">
                    <c:v>19.202006935751186</c:v>
                  </c:pt>
                  <c:pt idx="63">
                    <c:v>20.951596246365231</c:v>
                  </c:pt>
                  <c:pt idx="64">
                    <c:v>18.357092516424405</c:v>
                  </c:pt>
                  <c:pt idx="65">
                    <c:v>20.124597472487793</c:v>
                  </c:pt>
                  <c:pt idx="66">
                    <c:v>21.066219298241315</c:v>
                  </c:pt>
                  <c:pt idx="67">
                    <c:v>21.647592135714945</c:v>
                  </c:pt>
                  <c:pt idx="68">
                    <c:v>23.407925466870022</c:v>
                  </c:pt>
                  <c:pt idx="69">
                    <c:v>20.547847268615392</c:v>
                  </c:pt>
                  <c:pt idx="70">
                    <c:v>23.692762299928496</c:v>
                  </c:pt>
                  <c:pt idx="71">
                    <c:v>19.238520855760328</c:v>
                  </c:pt>
                  <c:pt idx="72">
                    <c:v>16.828640876532376</c:v>
                  </c:pt>
                  <c:pt idx="73">
                    <c:v>22.991789080841098</c:v>
                  </c:pt>
                  <c:pt idx="74">
                    <c:v>24.253488618802258</c:v>
                  </c:pt>
                  <c:pt idx="75">
                    <c:v>24.652589169117441</c:v>
                  </c:pt>
                  <c:pt idx="76">
                    <c:v>24.885692591272349</c:v>
                  </c:pt>
                  <c:pt idx="77">
                    <c:v>23.766516399026813</c:v>
                  </c:pt>
                  <c:pt idx="78">
                    <c:v>25.699601016382363</c:v>
                  </c:pt>
                  <c:pt idx="79">
                    <c:v>20.090905125105703</c:v>
                  </c:pt>
                  <c:pt idx="80">
                    <c:v>22.298772915683429</c:v>
                  </c:pt>
                  <c:pt idx="81">
                    <c:v>20.525841783404019</c:v>
                  </c:pt>
                  <c:pt idx="82">
                    <c:v>23.858188807881746</c:v>
                  </c:pt>
                  <c:pt idx="83">
                    <c:v>23.179581540091206</c:v>
                  </c:pt>
                  <c:pt idx="84">
                    <c:v>24.529449878079525</c:v>
                  </c:pt>
                  <c:pt idx="85">
                    <c:v>26.874978226922302</c:v>
                  </c:pt>
                  <c:pt idx="86">
                    <c:v>28.587266458183827</c:v>
                  </c:pt>
                  <c:pt idx="87">
                    <c:v>26.213736274622438</c:v>
                  </c:pt>
                  <c:pt idx="88">
                    <c:v>22.180918451575643</c:v>
                  </c:pt>
                  <c:pt idx="89">
                    <c:v>21.794140853835341</c:v>
                  </c:pt>
                  <c:pt idx="90">
                    <c:v>20.417352716278142</c:v>
                  </c:pt>
                  <c:pt idx="91">
                    <c:v>23.699415296709141</c:v>
                  </c:pt>
                  <c:pt idx="92">
                    <c:v>23.626495367293092</c:v>
                  </c:pt>
                  <c:pt idx="93">
                    <c:v>22.242230574929966</c:v>
                  </c:pt>
                  <c:pt idx="94">
                    <c:v>21.259538544559906</c:v>
                  </c:pt>
                  <c:pt idx="95">
                    <c:v>23.07645686516744</c:v>
                  </c:pt>
                  <c:pt idx="96">
                    <c:v>21.637571353754332</c:v>
                  </c:pt>
                  <c:pt idx="97">
                    <c:v>20.256169975267156</c:v>
                  </c:pt>
                  <c:pt idx="98">
                    <c:v>19.170788076069343</c:v>
                  </c:pt>
                  <c:pt idx="99">
                    <c:v>24.392658820291171</c:v>
                  </c:pt>
                  <c:pt idx="100">
                    <c:v>22.818298382375581</c:v>
                  </c:pt>
                  <c:pt idx="101">
                    <c:v>27.379378391062932</c:v>
                  </c:pt>
                  <c:pt idx="102">
                    <c:v>26.940179860310245</c:v>
                  </c:pt>
                  <c:pt idx="103">
                    <c:v>22.358677623146619</c:v>
                  </c:pt>
                  <c:pt idx="104">
                    <c:v>22.076010635397601</c:v>
                  </c:pt>
                  <c:pt idx="105">
                    <c:v>23.316386833261401</c:v>
                  </c:pt>
                  <c:pt idx="106">
                    <c:v>20.997510057478458</c:v>
                  </c:pt>
                  <c:pt idx="107">
                    <c:v>27.564614846149219</c:v>
                  </c:pt>
                  <c:pt idx="108">
                    <c:v>24.074647544446773</c:v>
                  </c:pt>
                  <c:pt idx="109">
                    <c:v>24.18383892546553</c:v>
                  </c:pt>
                  <c:pt idx="110">
                    <c:v>22.998485362838959</c:v>
                  </c:pt>
                  <c:pt idx="111">
                    <c:v>20.451543161898432</c:v>
                  </c:pt>
                  <c:pt idx="112">
                    <c:v>20.75990334274336</c:v>
                  </c:pt>
                  <c:pt idx="113">
                    <c:v>21.728498993338373</c:v>
                  </c:pt>
                  <c:pt idx="114">
                    <c:v>26.306137323110619</c:v>
                  </c:pt>
                  <c:pt idx="115">
                    <c:v>23.196037346187403</c:v>
                  </c:pt>
                  <c:pt idx="116">
                    <c:v>23.324914932666708</c:v>
                  </c:pt>
                  <c:pt idx="117">
                    <c:v>22.131277792952208</c:v>
                  </c:pt>
                  <c:pt idx="118">
                    <c:v>28.716636614180302</c:v>
                  </c:pt>
                  <c:pt idx="119">
                    <c:v>24.451888800785685</c:v>
                  </c:pt>
                  <c:pt idx="120">
                    <c:v>20.917768256369154</c:v>
                  </c:pt>
                  <c:pt idx="121">
                    <c:v>26.093655179173982</c:v>
                  </c:pt>
                  <c:pt idx="122">
                    <c:v>21.719352386046278</c:v>
                  </c:pt>
                  <c:pt idx="123">
                    <c:v>20.055562446251017</c:v>
                  </c:pt>
                  <c:pt idx="124">
                    <c:v>19.785448693389327</c:v>
                  </c:pt>
                  <c:pt idx="125">
                    <c:v>20.550207314370219</c:v>
                  </c:pt>
                  <c:pt idx="126">
                    <c:v>23.6773646302595</c:v>
                  </c:pt>
                  <c:pt idx="127">
                    <c:v>21.421249237702501</c:v>
                  </c:pt>
                  <c:pt idx="128">
                    <c:v>20.565597047385708</c:v>
                  </c:pt>
                  <c:pt idx="129">
                    <c:v>22.52623856735293</c:v>
                  </c:pt>
                  <c:pt idx="130">
                    <c:v>21.540499612296955</c:v>
                  </c:pt>
                  <c:pt idx="131">
                    <c:v>22.920800164266115</c:v>
                  </c:pt>
                  <c:pt idx="132">
                    <c:v>20.767001401314872</c:v>
                  </c:pt>
                  <c:pt idx="133">
                    <c:v>22.933516655981411</c:v>
                  </c:pt>
                  <c:pt idx="134">
                    <c:v>23.546815023119727</c:v>
                  </c:pt>
                  <c:pt idx="135">
                    <c:v>23.674903810835758</c:v>
                  </c:pt>
                  <c:pt idx="136">
                    <c:v>23.852749980579997</c:v>
                  </c:pt>
                  <c:pt idx="137">
                    <c:v>24.971171729164986</c:v>
                  </c:pt>
                  <c:pt idx="138">
                    <c:v>25.866250627821085</c:v>
                  </c:pt>
                  <c:pt idx="139">
                    <c:v>25.979700257932421</c:v>
                  </c:pt>
                  <c:pt idx="140">
                    <c:v>25.166993372271051</c:v>
                  </c:pt>
                  <c:pt idx="141">
                    <c:v>26.929255621961396</c:v>
                  </c:pt>
                  <c:pt idx="142">
                    <c:v>24.641307117940734</c:v>
                  </c:pt>
                  <c:pt idx="143">
                    <c:v>25.907918075938525</c:v>
                  </c:pt>
                  <c:pt idx="144">
                    <c:v>18.706503030065001</c:v>
                  </c:pt>
                  <c:pt idx="145">
                    <c:v>19.674493945443857</c:v>
                  </c:pt>
                  <c:pt idx="146">
                    <c:v>22.123551177966839</c:v>
                  </c:pt>
                  <c:pt idx="147">
                    <c:v>25.469435813472991</c:v>
                  </c:pt>
                  <c:pt idx="148">
                    <c:v>24.282576405793598</c:v>
                  </c:pt>
                  <c:pt idx="149">
                    <c:v>21.979030052586797</c:v>
                  </c:pt>
                  <c:pt idx="150">
                    <c:v>22.162372383329878</c:v>
                  </c:pt>
                  <c:pt idx="151">
                    <c:v>20.294116040134117</c:v>
                  </c:pt>
                </c:numCache>
              </c:numRef>
            </c:plus>
            <c:minus>
              <c:numRef>
                <c:f>'EA10'!$AG$5:$AG$156</c:f>
                <c:numCache>
                  <c:formatCode>General</c:formatCode>
                  <c:ptCount val="152"/>
                  <c:pt idx="0">
                    <c:v>4.29628200404282</c:v>
                  </c:pt>
                  <c:pt idx="1">
                    <c:v>5.8811373656694572</c:v>
                  </c:pt>
                  <c:pt idx="2">
                    <c:v>4.605752269122374</c:v>
                  </c:pt>
                  <c:pt idx="3">
                    <c:v>5.9862320992830922</c:v>
                  </c:pt>
                  <c:pt idx="4">
                    <c:v>6.8659498803408665</c:v>
                  </c:pt>
                  <c:pt idx="5">
                    <c:v>8.2810380218943838</c:v>
                  </c:pt>
                  <c:pt idx="6">
                    <c:v>10.437721209177203</c:v>
                  </c:pt>
                  <c:pt idx="7">
                    <c:v>12.288225826857326</c:v>
                  </c:pt>
                  <c:pt idx="8">
                    <c:v>11.927420633658132</c:v>
                  </c:pt>
                  <c:pt idx="9">
                    <c:v>11.186791239219747</c:v>
                  </c:pt>
                  <c:pt idx="10">
                    <c:v>9.4177489772183893</c:v>
                  </c:pt>
                  <c:pt idx="11">
                    <c:v>11.668304222145792</c:v>
                  </c:pt>
                  <c:pt idx="12">
                    <c:v>11.784340304755759</c:v>
                  </c:pt>
                  <c:pt idx="13">
                    <c:v>12.005367014827772</c:v>
                  </c:pt>
                  <c:pt idx="14">
                    <c:v>13.290237160087843</c:v>
                  </c:pt>
                  <c:pt idx="15">
                    <c:v>12.499622505710841</c:v>
                  </c:pt>
                  <c:pt idx="16">
                    <c:v>15.180797027029785</c:v>
                  </c:pt>
                  <c:pt idx="17">
                    <c:v>13.917997206957388</c:v>
                  </c:pt>
                  <c:pt idx="18">
                    <c:v>11.082799119823679</c:v>
                  </c:pt>
                  <c:pt idx="19">
                    <c:v>15.344941144441878</c:v>
                  </c:pt>
                  <c:pt idx="20">
                    <c:v>15.365294082582745</c:v>
                  </c:pt>
                  <c:pt idx="21">
                    <c:v>13.988260432292277</c:v>
                  </c:pt>
                  <c:pt idx="22">
                    <c:v>13.274216523648459</c:v>
                  </c:pt>
                  <c:pt idx="23">
                    <c:v>14.031458266403781</c:v>
                  </c:pt>
                  <c:pt idx="24">
                    <c:v>15.581948326595809</c:v>
                  </c:pt>
                  <c:pt idx="25">
                    <c:v>17.07536271119616</c:v>
                  </c:pt>
                  <c:pt idx="26">
                    <c:v>16.2758803128166</c:v>
                  </c:pt>
                  <c:pt idx="27">
                    <c:v>17.756902922068765</c:v>
                  </c:pt>
                  <c:pt idx="28">
                    <c:v>17.963534391049528</c:v>
                  </c:pt>
                  <c:pt idx="29">
                    <c:v>20.861785773800772</c:v>
                  </c:pt>
                  <c:pt idx="30">
                    <c:v>19.376392592739716</c:v>
                  </c:pt>
                  <c:pt idx="31">
                    <c:v>15.514136218470265</c:v>
                  </c:pt>
                  <c:pt idx="32">
                    <c:v>15.277035229788179</c:v>
                  </c:pt>
                  <c:pt idx="33">
                    <c:v>15.696144126853582</c:v>
                  </c:pt>
                  <c:pt idx="34">
                    <c:v>18.987439688052316</c:v>
                  </c:pt>
                  <c:pt idx="35">
                    <c:v>17.616427286921695</c:v>
                  </c:pt>
                  <c:pt idx="36">
                    <c:v>14.692887810384422</c:v>
                  </c:pt>
                  <c:pt idx="37">
                    <c:v>17.562858604746399</c:v>
                  </c:pt>
                  <c:pt idx="38">
                    <c:v>20.577334618379183</c:v>
                  </c:pt>
                  <c:pt idx="39">
                    <c:v>17.665634781154417</c:v>
                  </c:pt>
                  <c:pt idx="40">
                    <c:v>22.105078247536269</c:v>
                  </c:pt>
                  <c:pt idx="41">
                    <c:v>14.26293167636655</c:v>
                  </c:pt>
                  <c:pt idx="42">
                    <c:v>18.411534925917216</c:v>
                  </c:pt>
                  <c:pt idx="43">
                    <c:v>15.201152211223878</c:v>
                  </c:pt>
                  <c:pt idx="44">
                    <c:v>18.664567619673843</c:v>
                  </c:pt>
                  <c:pt idx="45">
                    <c:v>17.893678416428934</c:v>
                  </c:pt>
                  <c:pt idx="46">
                    <c:v>17.886435035370305</c:v>
                  </c:pt>
                  <c:pt idx="47">
                    <c:v>18.583991387997393</c:v>
                  </c:pt>
                  <c:pt idx="48">
                    <c:v>17.578950414749347</c:v>
                  </c:pt>
                  <c:pt idx="49">
                    <c:v>18.440520569477879</c:v>
                  </c:pt>
                  <c:pt idx="50">
                    <c:v>18.708277496951776</c:v>
                  </c:pt>
                  <c:pt idx="51">
                    <c:v>18.77247193612487</c:v>
                  </c:pt>
                  <c:pt idx="52">
                    <c:v>18.45912819503668</c:v>
                  </c:pt>
                  <c:pt idx="53">
                    <c:v>18.565118583926136</c:v>
                  </c:pt>
                  <c:pt idx="54">
                    <c:v>18.930539596607272</c:v>
                  </c:pt>
                  <c:pt idx="55">
                    <c:v>17.526932909276738</c:v>
                  </c:pt>
                  <c:pt idx="56">
                    <c:v>15.275844921644033</c:v>
                  </c:pt>
                  <c:pt idx="57">
                    <c:v>17.836272414384183</c:v>
                  </c:pt>
                  <c:pt idx="58">
                    <c:v>18.711218330255406</c:v>
                  </c:pt>
                  <c:pt idx="59">
                    <c:v>22.741353086792401</c:v>
                  </c:pt>
                  <c:pt idx="60">
                    <c:v>22.138277107490115</c:v>
                  </c:pt>
                  <c:pt idx="61">
                    <c:v>16.160599220119469</c:v>
                  </c:pt>
                  <c:pt idx="62">
                    <c:v>19.202006935751186</c:v>
                  </c:pt>
                  <c:pt idx="63">
                    <c:v>20.951596246365231</c:v>
                  </c:pt>
                  <c:pt idx="64">
                    <c:v>18.357092516424405</c:v>
                  </c:pt>
                  <c:pt idx="65">
                    <c:v>20.124597472487793</c:v>
                  </c:pt>
                  <c:pt idx="66">
                    <c:v>21.066219298241315</c:v>
                  </c:pt>
                  <c:pt idx="67">
                    <c:v>21.647592135714945</c:v>
                  </c:pt>
                  <c:pt idx="68">
                    <c:v>23.407925466870022</c:v>
                  </c:pt>
                  <c:pt idx="69">
                    <c:v>20.547847268615392</c:v>
                  </c:pt>
                  <c:pt idx="70">
                    <c:v>23.692762299928496</c:v>
                  </c:pt>
                  <c:pt idx="71">
                    <c:v>19.238520855760328</c:v>
                  </c:pt>
                  <c:pt idx="72">
                    <c:v>16.828640876532376</c:v>
                  </c:pt>
                  <c:pt idx="73">
                    <c:v>22.991789080841098</c:v>
                  </c:pt>
                  <c:pt idx="74">
                    <c:v>24.253488618802258</c:v>
                  </c:pt>
                  <c:pt idx="75">
                    <c:v>24.652589169117441</c:v>
                  </c:pt>
                  <c:pt idx="76">
                    <c:v>24.885692591272349</c:v>
                  </c:pt>
                  <c:pt idx="77">
                    <c:v>23.766516399026813</c:v>
                  </c:pt>
                  <c:pt idx="78">
                    <c:v>25.699601016382363</c:v>
                  </c:pt>
                  <c:pt idx="79">
                    <c:v>20.090905125105703</c:v>
                  </c:pt>
                  <c:pt idx="80">
                    <c:v>22.298772915683429</c:v>
                  </c:pt>
                  <c:pt idx="81">
                    <c:v>20.525841783404019</c:v>
                  </c:pt>
                  <c:pt idx="82">
                    <c:v>23.858188807881746</c:v>
                  </c:pt>
                  <c:pt idx="83">
                    <c:v>23.179581540091206</c:v>
                  </c:pt>
                  <c:pt idx="84">
                    <c:v>24.529449878079525</c:v>
                  </c:pt>
                  <c:pt idx="85">
                    <c:v>26.874978226922302</c:v>
                  </c:pt>
                  <c:pt idx="86">
                    <c:v>28.587266458183827</c:v>
                  </c:pt>
                  <c:pt idx="87">
                    <c:v>26.213736274622438</c:v>
                  </c:pt>
                  <c:pt idx="88">
                    <c:v>22.180918451575643</c:v>
                  </c:pt>
                  <c:pt idx="89">
                    <c:v>21.794140853835341</c:v>
                  </c:pt>
                  <c:pt idx="90">
                    <c:v>20.417352716278142</c:v>
                  </c:pt>
                  <c:pt idx="91">
                    <c:v>23.699415296709141</c:v>
                  </c:pt>
                  <c:pt idx="92">
                    <c:v>23.626495367293092</c:v>
                  </c:pt>
                  <c:pt idx="93">
                    <c:v>22.242230574929966</c:v>
                  </c:pt>
                  <c:pt idx="94">
                    <c:v>21.259538544559906</c:v>
                  </c:pt>
                  <c:pt idx="95">
                    <c:v>23.07645686516744</c:v>
                  </c:pt>
                  <c:pt idx="96">
                    <c:v>21.637571353754332</c:v>
                  </c:pt>
                  <c:pt idx="97">
                    <c:v>20.256169975267156</c:v>
                  </c:pt>
                  <c:pt idx="98">
                    <c:v>19.170788076069343</c:v>
                  </c:pt>
                  <c:pt idx="99">
                    <c:v>24.392658820291171</c:v>
                  </c:pt>
                  <c:pt idx="100">
                    <c:v>22.818298382375581</c:v>
                  </c:pt>
                  <c:pt idx="101">
                    <c:v>27.379378391062932</c:v>
                  </c:pt>
                  <c:pt idx="102">
                    <c:v>26.940179860310245</c:v>
                  </c:pt>
                  <c:pt idx="103">
                    <c:v>22.358677623146619</c:v>
                  </c:pt>
                  <c:pt idx="104">
                    <c:v>22.076010635397601</c:v>
                  </c:pt>
                  <c:pt idx="105">
                    <c:v>23.316386833261401</c:v>
                  </c:pt>
                  <c:pt idx="106">
                    <c:v>20.997510057478458</c:v>
                  </c:pt>
                  <c:pt idx="107">
                    <c:v>27.564614846149219</c:v>
                  </c:pt>
                  <c:pt idx="108">
                    <c:v>24.074647544446773</c:v>
                  </c:pt>
                  <c:pt idx="109">
                    <c:v>24.18383892546553</c:v>
                  </c:pt>
                  <c:pt idx="110">
                    <c:v>22.998485362838959</c:v>
                  </c:pt>
                  <c:pt idx="111">
                    <c:v>20.451543161898432</c:v>
                  </c:pt>
                  <c:pt idx="112">
                    <c:v>20.75990334274336</c:v>
                  </c:pt>
                  <c:pt idx="113">
                    <c:v>21.728498993338373</c:v>
                  </c:pt>
                  <c:pt idx="114">
                    <c:v>26.306137323110619</c:v>
                  </c:pt>
                  <c:pt idx="115">
                    <c:v>23.196037346187403</c:v>
                  </c:pt>
                  <c:pt idx="116">
                    <c:v>23.324914932666708</c:v>
                  </c:pt>
                  <c:pt idx="117">
                    <c:v>22.131277792952208</c:v>
                  </c:pt>
                  <c:pt idx="118">
                    <c:v>28.716636614180302</c:v>
                  </c:pt>
                  <c:pt idx="119">
                    <c:v>24.451888800785685</c:v>
                  </c:pt>
                  <c:pt idx="120">
                    <c:v>20.917768256369154</c:v>
                  </c:pt>
                  <c:pt idx="121">
                    <c:v>26.093655179173982</c:v>
                  </c:pt>
                  <c:pt idx="122">
                    <c:v>21.719352386046278</c:v>
                  </c:pt>
                  <c:pt idx="123">
                    <c:v>20.055562446251017</c:v>
                  </c:pt>
                  <c:pt idx="124">
                    <c:v>19.785448693389327</c:v>
                  </c:pt>
                  <c:pt idx="125">
                    <c:v>20.550207314370219</c:v>
                  </c:pt>
                  <c:pt idx="126">
                    <c:v>23.6773646302595</c:v>
                  </c:pt>
                  <c:pt idx="127">
                    <c:v>21.421249237702501</c:v>
                  </c:pt>
                  <c:pt idx="128">
                    <c:v>20.565597047385708</c:v>
                  </c:pt>
                  <c:pt idx="129">
                    <c:v>22.52623856735293</c:v>
                  </c:pt>
                  <c:pt idx="130">
                    <c:v>21.540499612296955</c:v>
                  </c:pt>
                  <c:pt idx="131">
                    <c:v>22.920800164266115</c:v>
                  </c:pt>
                  <c:pt idx="132">
                    <c:v>20.767001401314872</c:v>
                  </c:pt>
                  <c:pt idx="133">
                    <c:v>22.933516655981411</c:v>
                  </c:pt>
                  <c:pt idx="134">
                    <c:v>23.546815023119727</c:v>
                  </c:pt>
                  <c:pt idx="135">
                    <c:v>23.674903810835758</c:v>
                  </c:pt>
                  <c:pt idx="136">
                    <c:v>23.852749980579997</c:v>
                  </c:pt>
                  <c:pt idx="137">
                    <c:v>24.971171729164986</c:v>
                  </c:pt>
                  <c:pt idx="138">
                    <c:v>25.866250627821085</c:v>
                  </c:pt>
                  <c:pt idx="139">
                    <c:v>25.979700257932421</c:v>
                  </c:pt>
                  <c:pt idx="140">
                    <c:v>25.166993372271051</c:v>
                  </c:pt>
                  <c:pt idx="141">
                    <c:v>26.929255621961396</c:v>
                  </c:pt>
                  <c:pt idx="142">
                    <c:v>24.641307117940734</c:v>
                  </c:pt>
                  <c:pt idx="143">
                    <c:v>25.907918075938525</c:v>
                  </c:pt>
                  <c:pt idx="144">
                    <c:v>18.706503030065001</c:v>
                  </c:pt>
                  <c:pt idx="145">
                    <c:v>19.674493945443857</c:v>
                  </c:pt>
                  <c:pt idx="146">
                    <c:v>22.123551177966839</c:v>
                  </c:pt>
                  <c:pt idx="147">
                    <c:v>25.469435813472991</c:v>
                  </c:pt>
                  <c:pt idx="148">
                    <c:v>24.282576405793598</c:v>
                  </c:pt>
                  <c:pt idx="149">
                    <c:v>21.979030052586797</c:v>
                  </c:pt>
                  <c:pt idx="150">
                    <c:v>22.162372383329878</c:v>
                  </c:pt>
                  <c:pt idx="151">
                    <c:v>20.294116040134117</c:v>
                  </c:pt>
                </c:numCache>
              </c:numRef>
            </c:minus>
            <c:spPr>
              <a:solidFill>
                <a:srgbClr val="000000"/>
              </a:solidFill>
              <a:ln w="6345" cap="flat">
                <a:solidFill>
                  <a:srgbClr val="000000"/>
                </a:solidFill>
                <a:prstDash val="solid"/>
                <a:round/>
              </a:ln>
            </c:spPr>
          </c:errBars>
          <c:val>
            <c:numRef>
              <c:f>'EA10'!$AF$5:$AF$155</c:f>
              <c:numCache>
                <c:formatCode>0.00</c:formatCode>
                <c:ptCount val="151"/>
                <c:pt idx="0">
                  <c:v>7.9919678172460324</c:v>
                </c:pt>
                <c:pt idx="1">
                  <c:v>12.487875360426843</c:v>
                </c:pt>
                <c:pt idx="2">
                  <c:v>12.08721632380006</c:v>
                </c:pt>
                <c:pt idx="3">
                  <c:v>14.071998011861083</c:v>
                </c:pt>
                <c:pt idx="4">
                  <c:v>16.245845489945033</c:v>
                </c:pt>
                <c:pt idx="5">
                  <c:v>16.920070078072563</c:v>
                </c:pt>
                <c:pt idx="6">
                  <c:v>19.044837825316286</c:v>
                </c:pt>
                <c:pt idx="7">
                  <c:v>16.303920872118958</c:v>
                </c:pt>
                <c:pt idx="8">
                  <c:v>17.8602948879712</c:v>
                </c:pt>
                <c:pt idx="9">
                  <c:v>17.481258844064726</c:v>
                </c:pt>
                <c:pt idx="10">
                  <c:v>17.809394349978614</c:v>
                </c:pt>
                <c:pt idx="11">
                  <c:v>17.926310769407639</c:v>
                </c:pt>
                <c:pt idx="12">
                  <c:v>20.841571341270516</c:v>
                </c:pt>
                <c:pt idx="13">
                  <c:v>21.694160283486948</c:v>
                </c:pt>
                <c:pt idx="14">
                  <c:v>22.828163442280804</c:v>
                </c:pt>
                <c:pt idx="15">
                  <c:v>21.42747172255428</c:v>
                </c:pt>
                <c:pt idx="16">
                  <c:v>24.42692786045566</c:v>
                </c:pt>
                <c:pt idx="17">
                  <c:v>20.862628954731868</c:v>
                </c:pt>
                <c:pt idx="18">
                  <c:v>20.402320438107008</c:v>
                </c:pt>
                <c:pt idx="19">
                  <c:v>25.196862942457244</c:v>
                </c:pt>
                <c:pt idx="20">
                  <c:v>23.451766155687856</c:v>
                </c:pt>
                <c:pt idx="21">
                  <c:v>25.073086322786089</c:v>
                </c:pt>
                <c:pt idx="22">
                  <c:v>23.773069939001168</c:v>
                </c:pt>
                <c:pt idx="23">
                  <c:v>23.244796305199554</c:v>
                </c:pt>
                <c:pt idx="24">
                  <c:v>25.401391261779715</c:v>
                </c:pt>
                <c:pt idx="25">
                  <c:v>29.277606712111343</c:v>
                </c:pt>
                <c:pt idx="26">
                  <c:v>27.319362038499253</c:v>
                </c:pt>
                <c:pt idx="27">
                  <c:v>28.471099856086063</c:v>
                </c:pt>
                <c:pt idx="28">
                  <c:v>25.539178713795046</c:v>
                </c:pt>
                <c:pt idx="29">
                  <c:v>28.892841994989205</c:v>
                </c:pt>
                <c:pt idx="30">
                  <c:v>29.205017151671875</c:v>
                </c:pt>
                <c:pt idx="31">
                  <c:v>27.350460445448583</c:v>
                </c:pt>
                <c:pt idx="32">
                  <c:v>26.181073361663284</c:v>
                </c:pt>
                <c:pt idx="33">
                  <c:v>26.847625385146596</c:v>
                </c:pt>
                <c:pt idx="34">
                  <c:v>26.239625831273123</c:v>
                </c:pt>
                <c:pt idx="35">
                  <c:v>28.063038197968684</c:v>
                </c:pt>
                <c:pt idx="36">
                  <c:v>25.93785878110371</c:v>
                </c:pt>
                <c:pt idx="37">
                  <c:v>26.15261041333509</c:v>
                </c:pt>
                <c:pt idx="38">
                  <c:v>26.934124154407908</c:v>
                </c:pt>
                <c:pt idx="39">
                  <c:v>24.426517897990657</c:v>
                </c:pt>
                <c:pt idx="40">
                  <c:v>26.329904568003379</c:v>
                </c:pt>
                <c:pt idx="41">
                  <c:v>27.561838625693532</c:v>
                </c:pt>
                <c:pt idx="42">
                  <c:v>26.866898372591077</c:v>
                </c:pt>
                <c:pt idx="43">
                  <c:v>26.019404942009988</c:v>
                </c:pt>
                <c:pt idx="44">
                  <c:v>27.945639922432434</c:v>
                </c:pt>
                <c:pt idx="45">
                  <c:v>26.063824927972046</c:v>
                </c:pt>
                <c:pt idx="46">
                  <c:v>28.700740225138468</c:v>
                </c:pt>
                <c:pt idx="47">
                  <c:v>28.056293449515419</c:v>
                </c:pt>
                <c:pt idx="48">
                  <c:v>27.748034180743634</c:v>
                </c:pt>
                <c:pt idx="49">
                  <c:v>27.97745887080044</c:v>
                </c:pt>
                <c:pt idx="50">
                  <c:v>30.929794666787124</c:v>
                </c:pt>
                <c:pt idx="51">
                  <c:v>30.978150360367398</c:v>
                </c:pt>
                <c:pt idx="52">
                  <c:v>29.771559048487472</c:v>
                </c:pt>
                <c:pt idx="53">
                  <c:v>31.937566899718888</c:v>
                </c:pt>
                <c:pt idx="54">
                  <c:v>31.65221295714154</c:v>
                </c:pt>
                <c:pt idx="55">
                  <c:v>29.700816773831423</c:v>
                </c:pt>
                <c:pt idx="56">
                  <c:v>27.761911855809196</c:v>
                </c:pt>
                <c:pt idx="57">
                  <c:v>30.042273112303974</c:v>
                </c:pt>
                <c:pt idx="58">
                  <c:v>30.191432449981892</c:v>
                </c:pt>
                <c:pt idx="59">
                  <c:v>31.913288193864112</c:v>
                </c:pt>
                <c:pt idx="60">
                  <c:v>33.902537733573901</c:v>
                </c:pt>
                <c:pt idx="61">
                  <c:v>28.562598017007037</c:v>
                </c:pt>
                <c:pt idx="62">
                  <c:v>29.334677882475695</c:v>
                </c:pt>
                <c:pt idx="63">
                  <c:v>31.585499275914959</c:v>
                </c:pt>
                <c:pt idx="64">
                  <c:v>30.574410342177877</c:v>
                </c:pt>
                <c:pt idx="65">
                  <c:v>27.218600240855999</c:v>
                </c:pt>
                <c:pt idx="66">
                  <c:v>30.586661936418938</c:v>
                </c:pt>
                <c:pt idx="67">
                  <c:v>30.907283387949917</c:v>
                </c:pt>
                <c:pt idx="68">
                  <c:v>32.290672106251336</c:v>
                </c:pt>
                <c:pt idx="69">
                  <c:v>33.297095504450624</c:v>
                </c:pt>
                <c:pt idx="70">
                  <c:v>32.56454011234338</c:v>
                </c:pt>
                <c:pt idx="71">
                  <c:v>32.154489771416642</c:v>
                </c:pt>
                <c:pt idx="72">
                  <c:v>30.671705087160483</c:v>
                </c:pt>
                <c:pt idx="73">
                  <c:v>30.257533497600132</c:v>
                </c:pt>
                <c:pt idx="74">
                  <c:v>29.145183231008691</c:v>
                </c:pt>
                <c:pt idx="75">
                  <c:v>32.266004084034215</c:v>
                </c:pt>
                <c:pt idx="76">
                  <c:v>33.28593030329786</c:v>
                </c:pt>
                <c:pt idx="77">
                  <c:v>30.837416238462652</c:v>
                </c:pt>
                <c:pt idx="78">
                  <c:v>32.763607568227137</c:v>
                </c:pt>
                <c:pt idx="79">
                  <c:v>35.524300901326114</c:v>
                </c:pt>
                <c:pt idx="80">
                  <c:v>34.486279868919667</c:v>
                </c:pt>
                <c:pt idx="81">
                  <c:v>36.374043117090679</c:v>
                </c:pt>
                <c:pt idx="82">
                  <c:v>33.395488878385478</c:v>
                </c:pt>
                <c:pt idx="83">
                  <c:v>35.034100313253461</c:v>
                </c:pt>
                <c:pt idx="84">
                  <c:v>34.350040296942552</c:v>
                </c:pt>
                <c:pt idx="85">
                  <c:v>33.604760283802989</c:v>
                </c:pt>
                <c:pt idx="86">
                  <c:v>36.085769791154078</c:v>
                </c:pt>
                <c:pt idx="87">
                  <c:v>33.778993740932513</c:v>
                </c:pt>
                <c:pt idx="88">
                  <c:v>31.32523742001095</c:v>
                </c:pt>
                <c:pt idx="89">
                  <c:v>32.826316470081693</c:v>
                </c:pt>
                <c:pt idx="90">
                  <c:v>28.745335901759727</c:v>
                </c:pt>
                <c:pt idx="91">
                  <c:v>32.7684563740481</c:v>
                </c:pt>
                <c:pt idx="92">
                  <c:v>32.371210068886867</c:v>
                </c:pt>
                <c:pt idx="93">
                  <c:v>31.809409362112454</c:v>
                </c:pt>
                <c:pt idx="94">
                  <c:v>33.670012756457695</c:v>
                </c:pt>
                <c:pt idx="95">
                  <c:v>33.918173226519457</c:v>
                </c:pt>
                <c:pt idx="96">
                  <c:v>31.047304967043726</c:v>
                </c:pt>
                <c:pt idx="97">
                  <c:v>29.983591215458222</c:v>
                </c:pt>
                <c:pt idx="98">
                  <c:v>33.709549831307825</c:v>
                </c:pt>
                <c:pt idx="99">
                  <c:v>33.937015508679579</c:v>
                </c:pt>
                <c:pt idx="100">
                  <c:v>37.359304424394018</c:v>
                </c:pt>
                <c:pt idx="101">
                  <c:v>37.539154791322993</c:v>
                </c:pt>
                <c:pt idx="102">
                  <c:v>34.325666618239211</c:v>
                </c:pt>
                <c:pt idx="103">
                  <c:v>32.812657068744485</c:v>
                </c:pt>
                <c:pt idx="104">
                  <c:v>36.994394810844639</c:v>
                </c:pt>
                <c:pt idx="105">
                  <c:v>34.167256849497093</c:v>
                </c:pt>
                <c:pt idx="106">
                  <c:v>33.25765628534721</c:v>
                </c:pt>
                <c:pt idx="107">
                  <c:v>35.141891318304509</c:v>
                </c:pt>
                <c:pt idx="108">
                  <c:v>34.305869929841478</c:v>
                </c:pt>
                <c:pt idx="109">
                  <c:v>36.400224542660894</c:v>
                </c:pt>
                <c:pt idx="110">
                  <c:v>36.983640216233887</c:v>
                </c:pt>
                <c:pt idx="111">
                  <c:v>33.906718872504534</c:v>
                </c:pt>
                <c:pt idx="112">
                  <c:v>34.062502819327804</c:v>
                </c:pt>
                <c:pt idx="113">
                  <c:v>32.235660912458862</c:v>
                </c:pt>
                <c:pt idx="114">
                  <c:v>34.036864748900015</c:v>
                </c:pt>
                <c:pt idx="115">
                  <c:v>32.645142203163353</c:v>
                </c:pt>
                <c:pt idx="116">
                  <c:v>31.412512530353389</c:v>
                </c:pt>
                <c:pt idx="117">
                  <c:v>33.990296382149445</c:v>
                </c:pt>
                <c:pt idx="118">
                  <c:v>36.066179560513184</c:v>
                </c:pt>
                <c:pt idx="119">
                  <c:v>34.652128456588976</c:v>
                </c:pt>
                <c:pt idx="120">
                  <c:v>31.031462860703027</c:v>
                </c:pt>
                <c:pt idx="121">
                  <c:v>35.579653802221273</c:v>
                </c:pt>
                <c:pt idx="122">
                  <c:v>35.072195674280763</c:v>
                </c:pt>
                <c:pt idx="123">
                  <c:v>31.93173664368145</c:v>
                </c:pt>
                <c:pt idx="124">
                  <c:v>33.347449329071495</c:v>
                </c:pt>
                <c:pt idx="125">
                  <c:v>32.505184549235871</c:v>
                </c:pt>
                <c:pt idx="126">
                  <c:v>35.016898695060746</c:v>
                </c:pt>
                <c:pt idx="127">
                  <c:v>32.418043453512482</c:v>
                </c:pt>
                <c:pt idx="128">
                  <c:v>35.410353707726948</c:v>
                </c:pt>
                <c:pt idx="129">
                  <c:v>31.375201602724395</c:v>
                </c:pt>
                <c:pt idx="130">
                  <c:v>34.823341298274535</c:v>
                </c:pt>
                <c:pt idx="131">
                  <c:v>35.0721171915485</c:v>
                </c:pt>
                <c:pt idx="132">
                  <c:v>30.725824429741358</c:v>
                </c:pt>
                <c:pt idx="133">
                  <c:v>33.244039968856555</c:v>
                </c:pt>
                <c:pt idx="134">
                  <c:v>34.657049091662486</c:v>
                </c:pt>
                <c:pt idx="135">
                  <c:v>30.765634733617379</c:v>
                </c:pt>
                <c:pt idx="136">
                  <c:v>33.056995863569753</c:v>
                </c:pt>
                <c:pt idx="137">
                  <c:v>34.282674488374482</c:v>
                </c:pt>
                <c:pt idx="138">
                  <c:v>33.559261712737722</c:v>
                </c:pt>
                <c:pt idx="139">
                  <c:v>36.137989738874708</c:v>
                </c:pt>
                <c:pt idx="140">
                  <c:v>33.45761349824668</c:v>
                </c:pt>
                <c:pt idx="141">
                  <c:v>37.350070610548428</c:v>
                </c:pt>
                <c:pt idx="142">
                  <c:v>35.988088321337244</c:v>
                </c:pt>
                <c:pt idx="143">
                  <c:v>33.728826154833335</c:v>
                </c:pt>
                <c:pt idx="144">
                  <c:v>34.089475020380426</c:v>
                </c:pt>
                <c:pt idx="145">
                  <c:v>33.364903120942891</c:v>
                </c:pt>
                <c:pt idx="146">
                  <c:v>34.20000082213847</c:v>
                </c:pt>
                <c:pt idx="147">
                  <c:v>37.14838912497931</c:v>
                </c:pt>
                <c:pt idx="148">
                  <c:v>34.228933985293978</c:v>
                </c:pt>
                <c:pt idx="149">
                  <c:v>32.677639119529196</c:v>
                </c:pt>
                <c:pt idx="150">
                  <c:v>32.808544571511355</c:v>
                </c:pt>
              </c:numCache>
            </c:numRef>
          </c:val>
          <c:smooth val="0"/>
          <c:extLst>
            <c:ext xmlns:c16="http://schemas.microsoft.com/office/drawing/2014/chart" uri="{C3380CC4-5D6E-409C-BE32-E72D297353CC}">
              <c16:uniqueId val="{00000000-35E2-488E-9021-49F214EB8DBE}"/>
            </c:ext>
          </c:extLst>
        </c:ser>
        <c:ser>
          <c:idx val="1"/>
          <c:order val="1"/>
          <c:tx>
            <c:v>Top Performing Car</c:v>
          </c:tx>
          <c:spPr>
            <a:ln w="19046" cap="rnd">
              <a:solidFill>
                <a:srgbClr val="ED7D31"/>
              </a:solidFill>
              <a:prstDash val="solid"/>
              <a:round/>
            </a:ln>
          </c:spPr>
          <c:marker>
            <c:symbol val="none"/>
          </c:marker>
          <c:val>
            <c:numRef>
              <c:f>'EA10'!$AF$161:$AF$312</c:f>
              <c:numCache>
                <c:formatCode>0.00</c:formatCode>
                <c:ptCount val="152"/>
                <c:pt idx="0">
                  <c:v>78.237319515724508</c:v>
                </c:pt>
                <c:pt idx="1">
                  <c:v>98.184590992208939</c:v>
                </c:pt>
                <c:pt idx="2">
                  <c:v>99.726222830244282</c:v>
                </c:pt>
                <c:pt idx="3">
                  <c:v>108.30519065638805</c:v>
                </c:pt>
                <c:pt idx="4">
                  <c:v>109.41191348459635</c:v>
                </c:pt>
                <c:pt idx="5">
                  <c:v>105.01643231962134</c:v>
                </c:pt>
                <c:pt idx="6">
                  <c:v>108.4629843612515</c:v>
                </c:pt>
                <c:pt idx="7">
                  <c:v>103.39105839283968</c:v>
                </c:pt>
                <c:pt idx="8">
                  <c:v>103.30660908782802</c:v>
                </c:pt>
                <c:pt idx="9">
                  <c:v>104.8309548468842</c:v>
                </c:pt>
                <c:pt idx="10">
                  <c:v>100.89957480096527</c:v>
                </c:pt>
                <c:pt idx="11">
                  <c:v>104.96020234568695</c:v>
                </c:pt>
                <c:pt idx="12">
                  <c:v>109.12607523781442</c:v>
                </c:pt>
                <c:pt idx="13">
                  <c:v>109.96361470584631</c:v>
                </c:pt>
                <c:pt idx="14">
                  <c:v>104.17566112685081</c:v>
                </c:pt>
                <c:pt idx="15">
                  <c:v>105.20018148540153</c:v>
                </c:pt>
                <c:pt idx="16">
                  <c:v>111.10454394425292</c:v>
                </c:pt>
                <c:pt idx="17">
                  <c:v>105.47781095694964</c:v>
                </c:pt>
                <c:pt idx="18">
                  <c:v>107.31077613591795</c:v>
                </c:pt>
                <c:pt idx="19">
                  <c:v>108.8735664541241</c:v>
                </c:pt>
                <c:pt idx="20">
                  <c:v>108.86111522307351</c:v>
                </c:pt>
                <c:pt idx="21">
                  <c:v>105.91362422054794</c:v>
                </c:pt>
                <c:pt idx="22">
                  <c:v>114.67379530547051</c:v>
                </c:pt>
                <c:pt idx="23">
                  <c:v>106.79028891018167</c:v>
                </c:pt>
                <c:pt idx="24">
                  <c:v>106.86670731355257</c:v>
                </c:pt>
                <c:pt idx="25">
                  <c:v>111.43799915306283</c:v>
                </c:pt>
                <c:pt idx="26">
                  <c:v>106.95555284680138</c:v>
                </c:pt>
                <c:pt idx="27">
                  <c:v>105.25036852405347</c:v>
                </c:pt>
                <c:pt idx="28">
                  <c:v>106.71600533074972</c:v>
                </c:pt>
                <c:pt idx="29">
                  <c:v>114.66844482436548</c:v>
                </c:pt>
                <c:pt idx="30">
                  <c:v>116.20799497717829</c:v>
                </c:pt>
                <c:pt idx="31">
                  <c:v>108.09172392782106</c:v>
                </c:pt>
                <c:pt idx="32">
                  <c:v>112.78254560696844</c:v>
                </c:pt>
                <c:pt idx="33">
                  <c:v>119.1423990850149</c:v>
                </c:pt>
                <c:pt idx="34">
                  <c:v>107.06672634769129</c:v>
                </c:pt>
                <c:pt idx="35">
                  <c:v>108.82549617342924</c:v>
                </c:pt>
                <c:pt idx="36">
                  <c:v>100.10229905572984</c:v>
                </c:pt>
                <c:pt idx="37">
                  <c:v>104.54014901331041</c:v>
                </c:pt>
                <c:pt idx="38">
                  <c:v>110.35718155027618</c:v>
                </c:pt>
                <c:pt idx="39">
                  <c:v>105.15841430504206</c:v>
                </c:pt>
                <c:pt idx="40">
                  <c:v>101.89918496833033</c:v>
                </c:pt>
                <c:pt idx="41">
                  <c:v>121.6284256126806</c:v>
                </c:pt>
                <c:pt idx="42">
                  <c:v>107.70180126355649</c:v>
                </c:pt>
                <c:pt idx="43">
                  <c:v>104.51560272898192</c:v>
                </c:pt>
                <c:pt idx="44">
                  <c:v>107.85399471207445</c:v>
                </c:pt>
                <c:pt idx="45">
                  <c:v>107.2772696514244</c:v>
                </c:pt>
                <c:pt idx="46">
                  <c:v>109.79055950316794</c:v>
                </c:pt>
                <c:pt idx="47">
                  <c:v>113.11593779315415</c:v>
                </c:pt>
                <c:pt idx="48">
                  <c:v>112.26752881889377</c:v>
                </c:pt>
                <c:pt idx="49">
                  <c:v>114.52358393586299</c:v>
                </c:pt>
                <c:pt idx="50">
                  <c:v>115.11971696139661</c:v>
                </c:pt>
                <c:pt idx="51">
                  <c:v>108.93314059086347</c:v>
                </c:pt>
                <c:pt idx="52">
                  <c:v>116.53922201393115</c:v>
                </c:pt>
                <c:pt idx="53">
                  <c:v>115.72220848147485</c:v>
                </c:pt>
                <c:pt idx="54">
                  <c:v>115.46842211462251</c:v>
                </c:pt>
                <c:pt idx="55">
                  <c:v>110.37909605741461</c:v>
                </c:pt>
                <c:pt idx="56">
                  <c:v>109.13176231931126</c:v>
                </c:pt>
                <c:pt idx="57">
                  <c:v>112.92999585167334</c:v>
                </c:pt>
                <c:pt idx="58">
                  <c:v>116.43512889309852</c:v>
                </c:pt>
                <c:pt idx="59">
                  <c:v>111.41663614224608</c:v>
                </c:pt>
                <c:pt idx="60">
                  <c:v>107.95717167920444</c:v>
                </c:pt>
                <c:pt idx="61">
                  <c:v>110.86564396513734</c:v>
                </c:pt>
                <c:pt idx="62">
                  <c:v>105.98119956610131</c:v>
                </c:pt>
                <c:pt idx="63">
                  <c:v>109.68221176118564</c:v>
                </c:pt>
                <c:pt idx="64">
                  <c:v>110.43570899984829</c:v>
                </c:pt>
                <c:pt idx="65">
                  <c:v>106.2673277057426</c:v>
                </c:pt>
                <c:pt idx="66">
                  <c:v>108.1914652856118</c:v>
                </c:pt>
                <c:pt idx="67">
                  <c:v>110.56908609196023</c:v>
                </c:pt>
                <c:pt idx="68">
                  <c:v>106.96622943920647</c:v>
                </c:pt>
                <c:pt idx="69">
                  <c:v>113.71986675227006</c:v>
                </c:pt>
                <c:pt idx="70">
                  <c:v>109.98752081824254</c:v>
                </c:pt>
                <c:pt idx="71">
                  <c:v>111.43658783896572</c:v>
                </c:pt>
                <c:pt idx="72">
                  <c:v>113.99699854952128</c:v>
                </c:pt>
                <c:pt idx="73">
                  <c:v>110.45541318630494</c:v>
                </c:pt>
                <c:pt idx="74">
                  <c:v>108.30325497263075</c:v>
                </c:pt>
                <c:pt idx="75">
                  <c:v>107.68693026942523</c:v>
                </c:pt>
                <c:pt idx="76">
                  <c:v>107.31100058333607</c:v>
                </c:pt>
                <c:pt idx="77">
                  <c:v>110.61765286492709</c:v>
                </c:pt>
                <c:pt idx="78">
                  <c:v>114.76094083180053</c:v>
                </c:pt>
                <c:pt idx="79">
                  <c:v>117.49976680478217</c:v>
                </c:pt>
                <c:pt idx="80">
                  <c:v>115.42530994365106</c:v>
                </c:pt>
                <c:pt idx="81">
                  <c:v>116.6911934229806</c:v>
                </c:pt>
                <c:pt idx="82">
                  <c:v>112.89909526962506</c:v>
                </c:pt>
                <c:pt idx="83">
                  <c:v>116.19772706466442</c:v>
                </c:pt>
                <c:pt idx="84">
                  <c:v>114.73857405358055</c:v>
                </c:pt>
                <c:pt idx="85">
                  <c:v>111.12634636678891</c:v>
                </c:pt>
                <c:pt idx="86">
                  <c:v>122.35746819631763</c:v>
                </c:pt>
                <c:pt idx="87">
                  <c:v>110.93241388900719</c:v>
                </c:pt>
                <c:pt idx="88">
                  <c:v>113.27300605964589</c:v>
                </c:pt>
                <c:pt idx="89">
                  <c:v>116.33121445985148</c:v>
                </c:pt>
                <c:pt idx="90">
                  <c:v>104.44294414926269</c:v>
                </c:pt>
                <c:pt idx="91">
                  <c:v>116.39149763662881</c:v>
                </c:pt>
                <c:pt idx="92">
                  <c:v>119.28370303081643</c:v>
                </c:pt>
                <c:pt idx="93">
                  <c:v>110.67893296505375</c:v>
                </c:pt>
                <c:pt idx="94">
                  <c:v>112.5874922746257</c:v>
                </c:pt>
                <c:pt idx="95">
                  <c:v>113.55226747773638</c:v>
                </c:pt>
                <c:pt idx="96">
                  <c:v>119.81652597483988</c:v>
                </c:pt>
                <c:pt idx="97">
                  <c:v>111.57518080361884</c:v>
                </c:pt>
                <c:pt idx="98">
                  <c:v>118.78388782846919</c:v>
                </c:pt>
                <c:pt idx="99">
                  <c:v>118.1846657031609</c:v>
                </c:pt>
                <c:pt idx="100">
                  <c:v>119.3821565302685</c:v>
                </c:pt>
                <c:pt idx="101">
                  <c:v>114.57606984330566</c:v>
                </c:pt>
                <c:pt idx="102">
                  <c:v>125.25071987125189</c:v>
                </c:pt>
                <c:pt idx="103">
                  <c:v>115.75570424907157</c:v>
                </c:pt>
                <c:pt idx="104">
                  <c:v>118.17707583222607</c:v>
                </c:pt>
                <c:pt idx="105">
                  <c:v>118.90554873165863</c:v>
                </c:pt>
                <c:pt idx="106">
                  <c:v>112.14565445198359</c:v>
                </c:pt>
                <c:pt idx="107">
                  <c:v>108.63330410832543</c:v>
                </c:pt>
                <c:pt idx="108">
                  <c:v>107.55137804215511</c:v>
                </c:pt>
                <c:pt idx="109">
                  <c:v>122.10669905654079</c:v>
                </c:pt>
                <c:pt idx="110">
                  <c:v>116.78124533994182</c:v>
                </c:pt>
                <c:pt idx="111">
                  <c:v>114.57529938222447</c:v>
                </c:pt>
                <c:pt idx="112">
                  <c:v>114.23258325940022</c:v>
                </c:pt>
                <c:pt idx="113">
                  <c:v>112.72976140561964</c:v>
                </c:pt>
                <c:pt idx="114">
                  <c:v>107.26735786108341</c:v>
                </c:pt>
                <c:pt idx="115">
                  <c:v>106.97397405444788</c:v>
                </c:pt>
                <c:pt idx="116">
                  <c:v>109.91391225562954</c:v>
                </c:pt>
                <c:pt idx="117">
                  <c:v>110.54780691530743</c:v>
                </c:pt>
                <c:pt idx="118">
                  <c:v>116.81501555769114</c:v>
                </c:pt>
                <c:pt idx="119">
                  <c:v>113.23823228870501</c:v>
                </c:pt>
                <c:pt idx="120">
                  <c:v>110.26264894314129</c:v>
                </c:pt>
                <c:pt idx="121">
                  <c:v>111.83860959527667</c:v>
                </c:pt>
                <c:pt idx="122">
                  <c:v>114.07130481868771</c:v>
                </c:pt>
                <c:pt idx="123">
                  <c:v>113.2426359801284</c:v>
                </c:pt>
                <c:pt idx="124">
                  <c:v>114.64557168945134</c:v>
                </c:pt>
                <c:pt idx="125">
                  <c:v>121.82542901892801</c:v>
                </c:pt>
                <c:pt idx="126">
                  <c:v>115.56966334643081</c:v>
                </c:pt>
                <c:pt idx="127">
                  <c:v>114.69271865802261</c:v>
                </c:pt>
                <c:pt idx="128">
                  <c:v>115.25574093199134</c:v>
                </c:pt>
                <c:pt idx="129">
                  <c:v>112.08533776392623</c:v>
                </c:pt>
                <c:pt idx="130">
                  <c:v>115.6160115725977</c:v>
                </c:pt>
                <c:pt idx="131">
                  <c:v>110.83862134471167</c:v>
                </c:pt>
                <c:pt idx="132">
                  <c:v>107.82179601155829</c:v>
                </c:pt>
                <c:pt idx="133">
                  <c:v>115.84866137681198</c:v>
                </c:pt>
                <c:pt idx="134">
                  <c:v>114.77807595997076</c:v>
                </c:pt>
                <c:pt idx="135">
                  <c:v>109.33949368803817</c:v>
                </c:pt>
                <c:pt idx="136">
                  <c:v>114.02779672930475</c:v>
                </c:pt>
                <c:pt idx="137">
                  <c:v>111.70143112942841</c:v>
                </c:pt>
                <c:pt idx="138">
                  <c:v>112.49572958744258</c:v>
                </c:pt>
                <c:pt idx="139">
                  <c:v>113.9622156676289</c:v>
                </c:pt>
                <c:pt idx="140">
                  <c:v>114.77228279158649</c:v>
                </c:pt>
                <c:pt idx="141">
                  <c:v>116.57998015509732</c:v>
                </c:pt>
                <c:pt idx="142">
                  <c:v>118.48714366830752</c:v>
                </c:pt>
                <c:pt idx="143">
                  <c:v>119.8571304921945</c:v>
                </c:pt>
                <c:pt idx="144">
                  <c:v>115.94008711414222</c:v>
                </c:pt>
                <c:pt idx="145">
                  <c:v>117.66376789119813</c:v>
                </c:pt>
                <c:pt idx="146">
                  <c:v>117.2799532127633</c:v>
                </c:pt>
                <c:pt idx="147">
                  <c:v>119.72493229249525</c:v>
                </c:pt>
                <c:pt idx="148">
                  <c:v>120.93502393037302</c:v>
                </c:pt>
                <c:pt idx="149">
                  <c:v>121.36475907430679</c:v>
                </c:pt>
                <c:pt idx="150">
                  <c:v>122.19942903823896</c:v>
                </c:pt>
                <c:pt idx="151">
                  <c:v>110.68309490528914</c:v>
                </c:pt>
              </c:numCache>
            </c:numRef>
          </c:val>
          <c:smooth val="0"/>
          <c:extLst>
            <c:ext xmlns:c16="http://schemas.microsoft.com/office/drawing/2014/chart" uri="{C3380CC4-5D6E-409C-BE32-E72D297353CC}">
              <c16:uniqueId val="{00000001-35E2-488E-9021-49F214EB8DBE}"/>
            </c:ext>
          </c:extLst>
        </c:ser>
        <c:dLbls>
          <c:showLegendKey val="0"/>
          <c:showVal val="0"/>
          <c:showCatName val="0"/>
          <c:showSerName val="0"/>
          <c:showPercent val="0"/>
          <c:showBubbleSize val="0"/>
        </c:dLbls>
        <c:smooth val="0"/>
        <c:axId val="299976536"/>
        <c:axId val="299978176"/>
      </c:lineChart>
      <c:valAx>
        <c:axId val="299978176"/>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299976536"/>
        <c:crosses val="autoZero"/>
        <c:crossBetween val="between"/>
      </c:valAx>
      <c:catAx>
        <c:axId val="299976536"/>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299978176"/>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Roulette-wheel selection, 3 elites, Two-point crossover, 1 Mutation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'EA1-1'!$AG$5:$AG$156</c:f>
                <c:numCache>
                  <c:formatCode>General</c:formatCode>
                  <c:ptCount val="152"/>
                  <c:pt idx="0">
                    <c:v>5.2556633834139772</c:v>
                  </c:pt>
                  <c:pt idx="1">
                    <c:v>6.7236607067516312</c:v>
                  </c:pt>
                  <c:pt idx="2">
                    <c:v>14.318100204381761</c:v>
                  </c:pt>
                  <c:pt idx="3">
                    <c:v>14.596765075937395</c:v>
                  </c:pt>
                  <c:pt idx="4">
                    <c:v>15.243855429239957</c:v>
                  </c:pt>
                  <c:pt idx="5">
                    <c:v>19.895485357029592</c:v>
                  </c:pt>
                  <c:pt idx="6">
                    <c:v>20.258411641112275</c:v>
                  </c:pt>
                  <c:pt idx="7">
                    <c:v>22.545702280940297</c:v>
                  </c:pt>
                  <c:pt idx="8">
                    <c:v>19.417083387607779</c:v>
                  </c:pt>
                  <c:pt idx="9">
                    <c:v>24.492345737684193</c:v>
                  </c:pt>
                  <c:pt idx="10">
                    <c:v>23.675631743305821</c:v>
                  </c:pt>
                  <c:pt idx="11">
                    <c:v>23.894718430857985</c:v>
                  </c:pt>
                  <c:pt idx="12">
                    <c:v>27.297399388199633</c:v>
                  </c:pt>
                  <c:pt idx="13">
                    <c:v>27.703364933072642</c:v>
                  </c:pt>
                  <c:pt idx="14">
                    <c:v>22.903429138999662</c:v>
                  </c:pt>
                  <c:pt idx="15">
                    <c:v>27.905250078958264</c:v>
                  </c:pt>
                  <c:pt idx="16">
                    <c:v>29.002229058005902</c:v>
                  </c:pt>
                  <c:pt idx="17">
                    <c:v>26.436594704076104</c:v>
                  </c:pt>
                  <c:pt idx="18">
                    <c:v>26.371819298591689</c:v>
                  </c:pt>
                  <c:pt idx="19">
                    <c:v>26.133364192078346</c:v>
                  </c:pt>
                  <c:pt idx="20">
                    <c:v>26.133931180568425</c:v>
                  </c:pt>
                  <c:pt idx="21">
                    <c:v>29.750294539977553</c:v>
                  </c:pt>
                  <c:pt idx="22">
                    <c:v>26.152831846630967</c:v>
                  </c:pt>
                  <c:pt idx="23">
                    <c:v>27.754059974605958</c:v>
                  </c:pt>
                  <c:pt idx="24">
                    <c:v>24.697159538355628</c:v>
                  </c:pt>
                  <c:pt idx="25">
                    <c:v>29.011915792349622</c:v>
                  </c:pt>
                  <c:pt idx="26">
                    <c:v>23.464959916089651</c:v>
                  </c:pt>
                  <c:pt idx="27">
                    <c:v>25.452089477732521</c:v>
                  </c:pt>
                  <c:pt idx="28">
                    <c:v>25.642384683556905</c:v>
                  </c:pt>
                  <c:pt idx="29">
                    <c:v>25.112355082261903</c:v>
                  </c:pt>
                  <c:pt idx="30">
                    <c:v>25.47255143482052</c:v>
                  </c:pt>
                  <c:pt idx="31">
                    <c:v>26.194216433697399</c:v>
                  </c:pt>
                  <c:pt idx="32">
                    <c:v>29.032292138502829</c:v>
                  </c:pt>
                  <c:pt idx="33">
                    <c:v>26.527685113176066</c:v>
                  </c:pt>
                  <c:pt idx="34">
                    <c:v>25.396939794211104</c:v>
                  </c:pt>
                  <c:pt idx="35">
                    <c:v>22.201361452568101</c:v>
                  </c:pt>
                  <c:pt idx="36">
                    <c:v>25.573836436464692</c:v>
                  </c:pt>
                  <c:pt idx="37">
                    <c:v>25.504099576625578</c:v>
                  </c:pt>
                  <c:pt idx="38">
                    <c:v>28.609272739143083</c:v>
                  </c:pt>
                  <c:pt idx="39">
                    <c:v>24.4554256141727</c:v>
                  </c:pt>
                  <c:pt idx="40">
                    <c:v>25.538395147387686</c:v>
                  </c:pt>
                  <c:pt idx="41">
                    <c:v>23.975741106773892</c:v>
                  </c:pt>
                  <c:pt idx="42">
                    <c:v>25.166563091298332</c:v>
                  </c:pt>
                  <c:pt idx="43">
                    <c:v>26.697795895862392</c:v>
                  </c:pt>
                  <c:pt idx="44">
                    <c:v>21.420698645497499</c:v>
                  </c:pt>
                  <c:pt idx="45">
                    <c:v>25.049907410815297</c:v>
                  </c:pt>
                  <c:pt idx="46">
                    <c:v>23.758651073943597</c:v>
                  </c:pt>
                  <c:pt idx="47">
                    <c:v>24.709480170836148</c:v>
                  </c:pt>
                  <c:pt idx="48">
                    <c:v>24.976219681817302</c:v>
                  </c:pt>
                  <c:pt idx="49">
                    <c:v>21.097094057636422</c:v>
                  </c:pt>
                  <c:pt idx="50">
                    <c:v>23.960663649429602</c:v>
                  </c:pt>
                  <c:pt idx="51">
                    <c:v>27.893526087520375</c:v>
                  </c:pt>
                  <c:pt idx="52">
                    <c:v>26.957026084678777</c:v>
                  </c:pt>
                  <c:pt idx="53">
                    <c:v>22.484994686755829</c:v>
                  </c:pt>
                  <c:pt idx="54">
                    <c:v>23.976064786751806</c:v>
                  </c:pt>
                  <c:pt idx="55">
                    <c:v>26.210080745322873</c:v>
                  </c:pt>
                  <c:pt idx="56">
                    <c:v>30.584484022939648</c:v>
                  </c:pt>
                  <c:pt idx="57">
                    <c:v>25.608367935158856</c:v>
                  </c:pt>
                  <c:pt idx="58">
                    <c:v>25.160850082409823</c:v>
                  </c:pt>
                  <c:pt idx="59">
                    <c:v>28.293162158557802</c:v>
                  </c:pt>
                  <c:pt idx="60">
                    <c:v>28.669981610120637</c:v>
                  </c:pt>
                  <c:pt idx="61">
                    <c:v>25.072232753884073</c:v>
                  </c:pt>
                  <c:pt idx="62">
                    <c:v>29.970425328914477</c:v>
                  </c:pt>
                  <c:pt idx="63">
                    <c:v>25.537061524120674</c:v>
                  </c:pt>
                  <c:pt idx="64">
                    <c:v>28.504457068194206</c:v>
                  </c:pt>
                  <c:pt idx="65">
                    <c:v>28.985347098920325</c:v>
                  </c:pt>
                  <c:pt idx="66">
                    <c:v>30.501755213420576</c:v>
                  </c:pt>
                  <c:pt idx="67">
                    <c:v>26.230276651666497</c:v>
                  </c:pt>
                  <c:pt idx="68">
                    <c:v>23.237676918469191</c:v>
                  </c:pt>
                  <c:pt idx="69">
                    <c:v>22.559842810154411</c:v>
                  </c:pt>
                  <c:pt idx="70">
                    <c:v>26.147925197740104</c:v>
                  </c:pt>
                  <c:pt idx="71">
                    <c:v>22.423632160648538</c:v>
                  </c:pt>
                  <c:pt idx="72">
                    <c:v>25.81917731415556</c:v>
                  </c:pt>
                  <c:pt idx="73">
                    <c:v>24.172143160906543</c:v>
                  </c:pt>
                  <c:pt idx="74">
                    <c:v>22.946432853712746</c:v>
                  </c:pt>
                  <c:pt idx="75">
                    <c:v>21.144180444012942</c:v>
                  </c:pt>
                  <c:pt idx="76">
                    <c:v>23.845266694124835</c:v>
                  </c:pt>
                  <c:pt idx="77">
                    <c:v>23.098242246643782</c:v>
                  </c:pt>
                  <c:pt idx="78">
                    <c:v>26.042569618909575</c:v>
                  </c:pt>
                  <c:pt idx="79">
                    <c:v>25.603545437193322</c:v>
                  </c:pt>
                  <c:pt idx="80">
                    <c:v>25.476556178852665</c:v>
                  </c:pt>
                  <c:pt idx="81">
                    <c:v>25.466604303149524</c:v>
                  </c:pt>
                  <c:pt idx="82">
                    <c:v>23.045425984697118</c:v>
                  </c:pt>
                  <c:pt idx="83">
                    <c:v>21.670830427332518</c:v>
                  </c:pt>
                  <c:pt idx="84">
                    <c:v>24.33044763422058</c:v>
                  </c:pt>
                  <c:pt idx="85">
                    <c:v>23.554430819388216</c:v>
                  </c:pt>
                  <c:pt idx="86">
                    <c:v>20.714382924071543</c:v>
                  </c:pt>
                  <c:pt idx="87">
                    <c:v>22.317155704332329</c:v>
                  </c:pt>
                  <c:pt idx="88">
                    <c:v>21.727860176272252</c:v>
                  </c:pt>
                  <c:pt idx="89">
                    <c:v>26.378484327091478</c:v>
                  </c:pt>
                  <c:pt idx="90">
                    <c:v>24.513615299897072</c:v>
                  </c:pt>
                  <c:pt idx="91">
                    <c:v>23.098087967243533</c:v>
                  </c:pt>
                  <c:pt idx="92">
                    <c:v>21.708925861899392</c:v>
                  </c:pt>
                  <c:pt idx="93">
                    <c:v>25.218548358493372</c:v>
                  </c:pt>
                  <c:pt idx="94">
                    <c:v>23.52620618729955</c:v>
                  </c:pt>
                  <c:pt idx="95">
                    <c:v>22.933779707747288</c:v>
                  </c:pt>
                  <c:pt idx="96">
                    <c:v>22.768918801299684</c:v>
                  </c:pt>
                  <c:pt idx="97">
                    <c:v>22.234615265729946</c:v>
                  </c:pt>
                  <c:pt idx="98">
                    <c:v>24.693939344259995</c:v>
                  </c:pt>
                  <c:pt idx="99">
                    <c:v>25.102333429660693</c:v>
                  </c:pt>
                  <c:pt idx="100">
                    <c:v>27.243459574783319</c:v>
                  </c:pt>
                  <c:pt idx="101">
                    <c:v>22.776677654855359</c:v>
                  </c:pt>
                  <c:pt idx="102">
                    <c:v>24.571678450290829</c:v>
                  </c:pt>
                  <c:pt idx="103">
                    <c:v>22.242680072103024</c:v>
                  </c:pt>
                  <c:pt idx="104">
                    <c:v>21.401335577437578</c:v>
                  </c:pt>
                  <c:pt idx="105">
                    <c:v>23.994330094986015</c:v>
                  </c:pt>
                  <c:pt idx="106">
                    <c:v>24.015488282177632</c:v>
                  </c:pt>
                  <c:pt idx="107">
                    <c:v>26.650133627229252</c:v>
                  </c:pt>
                  <c:pt idx="108">
                    <c:v>22.464797163974669</c:v>
                  </c:pt>
                  <c:pt idx="109">
                    <c:v>24.645973704691375</c:v>
                  </c:pt>
                  <c:pt idx="110">
                    <c:v>28.183460584671643</c:v>
                  </c:pt>
                  <c:pt idx="111">
                    <c:v>24.752729889260642</c:v>
                  </c:pt>
                  <c:pt idx="112">
                    <c:v>25.967880813600754</c:v>
                  </c:pt>
                  <c:pt idx="113">
                    <c:v>23.26482861684606</c:v>
                  </c:pt>
                  <c:pt idx="114">
                    <c:v>24.055502256531035</c:v>
                  </c:pt>
                  <c:pt idx="115">
                    <c:v>23.822925443675157</c:v>
                  </c:pt>
                  <c:pt idx="116">
                    <c:v>22.383472376126107</c:v>
                  </c:pt>
                  <c:pt idx="117">
                    <c:v>22.138896786499988</c:v>
                  </c:pt>
                  <c:pt idx="118">
                    <c:v>19.936588966319924</c:v>
                  </c:pt>
                  <c:pt idx="119">
                    <c:v>26.569102483495168</c:v>
                  </c:pt>
                  <c:pt idx="120">
                    <c:v>23.634263051208379</c:v>
                  </c:pt>
                  <c:pt idx="121">
                    <c:v>23.543120207407579</c:v>
                  </c:pt>
                  <c:pt idx="122">
                    <c:v>23.316078894498059</c:v>
                  </c:pt>
                  <c:pt idx="123">
                    <c:v>22.254597654612756</c:v>
                  </c:pt>
                  <c:pt idx="124">
                    <c:v>27.438135683735329</c:v>
                  </c:pt>
                  <c:pt idx="125">
                    <c:v>26.819562299039575</c:v>
                  </c:pt>
                  <c:pt idx="126">
                    <c:v>27.496397946743915</c:v>
                  </c:pt>
                  <c:pt idx="127">
                    <c:v>26.511349466357117</c:v>
                  </c:pt>
                  <c:pt idx="128">
                    <c:v>25.335657510126577</c:v>
                  </c:pt>
                  <c:pt idx="129">
                    <c:v>27.807182931505899</c:v>
                  </c:pt>
                  <c:pt idx="130">
                    <c:v>25.611052116859959</c:v>
                  </c:pt>
                  <c:pt idx="131">
                    <c:v>23.728439395833334</c:v>
                  </c:pt>
                  <c:pt idx="132">
                    <c:v>23.901683481968686</c:v>
                  </c:pt>
                  <c:pt idx="133">
                    <c:v>26.27969498258544</c:v>
                  </c:pt>
                  <c:pt idx="134">
                    <c:v>25.101198346134762</c:v>
                  </c:pt>
                  <c:pt idx="135">
                    <c:v>25.583427942297764</c:v>
                  </c:pt>
                  <c:pt idx="136">
                    <c:v>27.810638163248587</c:v>
                  </c:pt>
                  <c:pt idx="137">
                    <c:v>26.508242367787435</c:v>
                  </c:pt>
                  <c:pt idx="138">
                    <c:v>23.925915806798969</c:v>
                  </c:pt>
                  <c:pt idx="139">
                    <c:v>25.427027191918228</c:v>
                  </c:pt>
                  <c:pt idx="140">
                    <c:v>30.587239704434449</c:v>
                  </c:pt>
                  <c:pt idx="141">
                    <c:v>25.907918735235093</c:v>
                  </c:pt>
                  <c:pt idx="142">
                    <c:v>26.098729620677204</c:v>
                  </c:pt>
                  <c:pt idx="143">
                    <c:v>30.610758961373197</c:v>
                  </c:pt>
                  <c:pt idx="144">
                    <c:v>27.833573423907321</c:v>
                  </c:pt>
                  <c:pt idx="145">
                    <c:v>26.721195148803389</c:v>
                  </c:pt>
                  <c:pt idx="146">
                    <c:v>26.763781555494599</c:v>
                  </c:pt>
                  <c:pt idx="147">
                    <c:v>27.591680719016892</c:v>
                  </c:pt>
                  <c:pt idx="148">
                    <c:v>28.645016732474346</c:v>
                  </c:pt>
                  <c:pt idx="149">
                    <c:v>26.907283362793649</c:v>
                  </c:pt>
                  <c:pt idx="150">
                    <c:v>25.413995155600322</c:v>
                  </c:pt>
                  <c:pt idx="151">
                    <c:v>21.794702189052536</c:v>
                  </c:pt>
                </c:numCache>
              </c:numRef>
            </c:plus>
            <c:minus>
              <c:numRef>
                <c:f>'EA1-1'!$AG$5:$AG$156</c:f>
                <c:numCache>
                  <c:formatCode>General</c:formatCode>
                  <c:ptCount val="152"/>
                  <c:pt idx="0">
                    <c:v>5.2556633834139772</c:v>
                  </c:pt>
                  <c:pt idx="1">
                    <c:v>6.7236607067516312</c:v>
                  </c:pt>
                  <c:pt idx="2">
                    <c:v>14.318100204381761</c:v>
                  </c:pt>
                  <c:pt idx="3">
                    <c:v>14.596765075937395</c:v>
                  </c:pt>
                  <c:pt idx="4">
                    <c:v>15.243855429239957</c:v>
                  </c:pt>
                  <c:pt idx="5">
                    <c:v>19.895485357029592</c:v>
                  </c:pt>
                  <c:pt idx="6">
                    <c:v>20.258411641112275</c:v>
                  </c:pt>
                  <c:pt idx="7">
                    <c:v>22.545702280940297</c:v>
                  </c:pt>
                  <c:pt idx="8">
                    <c:v>19.417083387607779</c:v>
                  </c:pt>
                  <c:pt idx="9">
                    <c:v>24.492345737684193</c:v>
                  </c:pt>
                  <c:pt idx="10">
                    <c:v>23.675631743305821</c:v>
                  </c:pt>
                  <c:pt idx="11">
                    <c:v>23.894718430857985</c:v>
                  </c:pt>
                  <c:pt idx="12">
                    <c:v>27.297399388199633</c:v>
                  </c:pt>
                  <c:pt idx="13">
                    <c:v>27.703364933072642</c:v>
                  </c:pt>
                  <c:pt idx="14">
                    <c:v>22.903429138999662</c:v>
                  </c:pt>
                  <c:pt idx="15">
                    <c:v>27.905250078958264</c:v>
                  </c:pt>
                  <c:pt idx="16">
                    <c:v>29.002229058005902</c:v>
                  </c:pt>
                  <c:pt idx="17">
                    <c:v>26.436594704076104</c:v>
                  </c:pt>
                  <c:pt idx="18">
                    <c:v>26.371819298591689</c:v>
                  </c:pt>
                  <c:pt idx="19">
                    <c:v>26.133364192078346</c:v>
                  </c:pt>
                  <c:pt idx="20">
                    <c:v>26.133931180568425</c:v>
                  </c:pt>
                  <c:pt idx="21">
                    <c:v>29.750294539977553</c:v>
                  </c:pt>
                  <c:pt idx="22">
                    <c:v>26.152831846630967</c:v>
                  </c:pt>
                  <c:pt idx="23">
                    <c:v>27.754059974605958</c:v>
                  </c:pt>
                  <c:pt idx="24">
                    <c:v>24.697159538355628</c:v>
                  </c:pt>
                  <c:pt idx="25">
                    <c:v>29.011915792349622</c:v>
                  </c:pt>
                  <c:pt idx="26">
                    <c:v>23.464959916089651</c:v>
                  </c:pt>
                  <c:pt idx="27">
                    <c:v>25.452089477732521</c:v>
                  </c:pt>
                  <c:pt idx="28">
                    <c:v>25.642384683556905</c:v>
                  </c:pt>
                  <c:pt idx="29">
                    <c:v>25.112355082261903</c:v>
                  </c:pt>
                  <c:pt idx="30">
                    <c:v>25.47255143482052</c:v>
                  </c:pt>
                  <c:pt idx="31">
                    <c:v>26.194216433697399</c:v>
                  </c:pt>
                  <c:pt idx="32">
                    <c:v>29.032292138502829</c:v>
                  </c:pt>
                  <c:pt idx="33">
                    <c:v>26.527685113176066</c:v>
                  </c:pt>
                  <c:pt idx="34">
                    <c:v>25.396939794211104</c:v>
                  </c:pt>
                  <c:pt idx="35">
                    <c:v>22.201361452568101</c:v>
                  </c:pt>
                  <c:pt idx="36">
                    <c:v>25.573836436464692</c:v>
                  </c:pt>
                  <c:pt idx="37">
                    <c:v>25.504099576625578</c:v>
                  </c:pt>
                  <c:pt idx="38">
                    <c:v>28.609272739143083</c:v>
                  </c:pt>
                  <c:pt idx="39">
                    <c:v>24.4554256141727</c:v>
                  </c:pt>
                  <c:pt idx="40">
                    <c:v>25.538395147387686</c:v>
                  </c:pt>
                  <c:pt idx="41">
                    <c:v>23.975741106773892</c:v>
                  </c:pt>
                  <c:pt idx="42">
                    <c:v>25.166563091298332</c:v>
                  </c:pt>
                  <c:pt idx="43">
                    <c:v>26.697795895862392</c:v>
                  </c:pt>
                  <c:pt idx="44">
                    <c:v>21.420698645497499</c:v>
                  </c:pt>
                  <c:pt idx="45">
                    <c:v>25.049907410815297</c:v>
                  </c:pt>
                  <c:pt idx="46">
                    <c:v>23.758651073943597</c:v>
                  </c:pt>
                  <c:pt idx="47">
                    <c:v>24.709480170836148</c:v>
                  </c:pt>
                  <c:pt idx="48">
                    <c:v>24.976219681817302</c:v>
                  </c:pt>
                  <c:pt idx="49">
                    <c:v>21.097094057636422</c:v>
                  </c:pt>
                  <c:pt idx="50">
                    <c:v>23.960663649429602</c:v>
                  </c:pt>
                  <c:pt idx="51">
                    <c:v>27.893526087520375</c:v>
                  </c:pt>
                  <c:pt idx="52">
                    <c:v>26.957026084678777</c:v>
                  </c:pt>
                  <c:pt idx="53">
                    <c:v>22.484994686755829</c:v>
                  </c:pt>
                  <c:pt idx="54">
                    <c:v>23.976064786751806</c:v>
                  </c:pt>
                  <c:pt idx="55">
                    <c:v>26.210080745322873</c:v>
                  </c:pt>
                  <c:pt idx="56">
                    <c:v>30.584484022939648</c:v>
                  </c:pt>
                  <c:pt idx="57">
                    <c:v>25.608367935158856</c:v>
                  </c:pt>
                  <c:pt idx="58">
                    <c:v>25.160850082409823</c:v>
                  </c:pt>
                  <c:pt idx="59">
                    <c:v>28.293162158557802</c:v>
                  </c:pt>
                  <c:pt idx="60">
                    <c:v>28.669981610120637</c:v>
                  </c:pt>
                  <c:pt idx="61">
                    <c:v>25.072232753884073</c:v>
                  </c:pt>
                  <c:pt idx="62">
                    <c:v>29.970425328914477</c:v>
                  </c:pt>
                  <c:pt idx="63">
                    <c:v>25.537061524120674</c:v>
                  </c:pt>
                  <c:pt idx="64">
                    <c:v>28.504457068194206</c:v>
                  </c:pt>
                  <c:pt idx="65">
                    <c:v>28.985347098920325</c:v>
                  </c:pt>
                  <c:pt idx="66">
                    <c:v>30.501755213420576</c:v>
                  </c:pt>
                  <c:pt idx="67">
                    <c:v>26.230276651666497</c:v>
                  </c:pt>
                  <c:pt idx="68">
                    <c:v>23.237676918469191</c:v>
                  </c:pt>
                  <c:pt idx="69">
                    <c:v>22.559842810154411</c:v>
                  </c:pt>
                  <c:pt idx="70">
                    <c:v>26.147925197740104</c:v>
                  </c:pt>
                  <c:pt idx="71">
                    <c:v>22.423632160648538</c:v>
                  </c:pt>
                  <c:pt idx="72">
                    <c:v>25.81917731415556</c:v>
                  </c:pt>
                  <c:pt idx="73">
                    <c:v>24.172143160906543</c:v>
                  </c:pt>
                  <c:pt idx="74">
                    <c:v>22.946432853712746</c:v>
                  </c:pt>
                  <c:pt idx="75">
                    <c:v>21.144180444012942</c:v>
                  </c:pt>
                  <c:pt idx="76">
                    <c:v>23.845266694124835</c:v>
                  </c:pt>
                  <c:pt idx="77">
                    <c:v>23.098242246643782</c:v>
                  </c:pt>
                  <c:pt idx="78">
                    <c:v>26.042569618909575</c:v>
                  </c:pt>
                  <c:pt idx="79">
                    <c:v>25.603545437193322</c:v>
                  </c:pt>
                  <c:pt idx="80">
                    <c:v>25.476556178852665</c:v>
                  </c:pt>
                  <c:pt idx="81">
                    <c:v>25.466604303149524</c:v>
                  </c:pt>
                  <c:pt idx="82">
                    <c:v>23.045425984697118</c:v>
                  </c:pt>
                  <c:pt idx="83">
                    <c:v>21.670830427332518</c:v>
                  </c:pt>
                  <c:pt idx="84">
                    <c:v>24.33044763422058</c:v>
                  </c:pt>
                  <c:pt idx="85">
                    <c:v>23.554430819388216</c:v>
                  </c:pt>
                  <c:pt idx="86">
                    <c:v>20.714382924071543</c:v>
                  </c:pt>
                  <c:pt idx="87">
                    <c:v>22.317155704332329</c:v>
                  </c:pt>
                  <c:pt idx="88">
                    <c:v>21.727860176272252</c:v>
                  </c:pt>
                  <c:pt idx="89">
                    <c:v>26.378484327091478</c:v>
                  </c:pt>
                  <c:pt idx="90">
                    <c:v>24.513615299897072</c:v>
                  </c:pt>
                  <c:pt idx="91">
                    <c:v>23.098087967243533</c:v>
                  </c:pt>
                  <c:pt idx="92">
                    <c:v>21.708925861899392</c:v>
                  </c:pt>
                  <c:pt idx="93">
                    <c:v>25.218548358493372</c:v>
                  </c:pt>
                  <c:pt idx="94">
                    <c:v>23.52620618729955</c:v>
                  </c:pt>
                  <c:pt idx="95">
                    <c:v>22.933779707747288</c:v>
                  </c:pt>
                  <c:pt idx="96">
                    <c:v>22.768918801299684</c:v>
                  </c:pt>
                  <c:pt idx="97">
                    <c:v>22.234615265729946</c:v>
                  </c:pt>
                  <c:pt idx="98">
                    <c:v>24.693939344259995</c:v>
                  </c:pt>
                  <c:pt idx="99">
                    <c:v>25.102333429660693</c:v>
                  </c:pt>
                  <c:pt idx="100">
                    <c:v>27.243459574783319</c:v>
                  </c:pt>
                  <c:pt idx="101">
                    <c:v>22.776677654855359</c:v>
                  </c:pt>
                  <c:pt idx="102">
                    <c:v>24.571678450290829</c:v>
                  </c:pt>
                  <c:pt idx="103">
                    <c:v>22.242680072103024</c:v>
                  </c:pt>
                  <c:pt idx="104">
                    <c:v>21.401335577437578</c:v>
                  </c:pt>
                  <c:pt idx="105">
                    <c:v>23.994330094986015</c:v>
                  </c:pt>
                  <c:pt idx="106">
                    <c:v>24.015488282177632</c:v>
                  </c:pt>
                  <c:pt idx="107">
                    <c:v>26.650133627229252</c:v>
                  </c:pt>
                  <c:pt idx="108">
                    <c:v>22.464797163974669</c:v>
                  </c:pt>
                  <c:pt idx="109">
                    <c:v>24.645973704691375</c:v>
                  </c:pt>
                  <c:pt idx="110">
                    <c:v>28.183460584671643</c:v>
                  </c:pt>
                  <c:pt idx="111">
                    <c:v>24.752729889260642</c:v>
                  </c:pt>
                  <c:pt idx="112">
                    <c:v>25.967880813600754</c:v>
                  </c:pt>
                  <c:pt idx="113">
                    <c:v>23.26482861684606</c:v>
                  </c:pt>
                  <c:pt idx="114">
                    <c:v>24.055502256531035</c:v>
                  </c:pt>
                  <c:pt idx="115">
                    <c:v>23.822925443675157</c:v>
                  </c:pt>
                  <c:pt idx="116">
                    <c:v>22.383472376126107</c:v>
                  </c:pt>
                  <c:pt idx="117">
                    <c:v>22.138896786499988</c:v>
                  </c:pt>
                  <c:pt idx="118">
                    <c:v>19.936588966319924</c:v>
                  </c:pt>
                  <c:pt idx="119">
                    <c:v>26.569102483495168</c:v>
                  </c:pt>
                  <c:pt idx="120">
                    <c:v>23.634263051208379</c:v>
                  </c:pt>
                  <c:pt idx="121">
                    <c:v>23.543120207407579</c:v>
                  </c:pt>
                  <c:pt idx="122">
                    <c:v>23.316078894498059</c:v>
                  </c:pt>
                  <c:pt idx="123">
                    <c:v>22.254597654612756</c:v>
                  </c:pt>
                  <c:pt idx="124">
                    <c:v>27.438135683735329</c:v>
                  </c:pt>
                  <c:pt idx="125">
                    <c:v>26.819562299039575</c:v>
                  </c:pt>
                  <c:pt idx="126">
                    <c:v>27.496397946743915</c:v>
                  </c:pt>
                  <c:pt idx="127">
                    <c:v>26.511349466357117</c:v>
                  </c:pt>
                  <c:pt idx="128">
                    <c:v>25.335657510126577</c:v>
                  </c:pt>
                  <c:pt idx="129">
                    <c:v>27.807182931505899</c:v>
                  </c:pt>
                  <c:pt idx="130">
                    <c:v>25.611052116859959</c:v>
                  </c:pt>
                  <c:pt idx="131">
                    <c:v>23.728439395833334</c:v>
                  </c:pt>
                  <c:pt idx="132">
                    <c:v>23.901683481968686</c:v>
                  </c:pt>
                  <c:pt idx="133">
                    <c:v>26.27969498258544</c:v>
                  </c:pt>
                  <c:pt idx="134">
                    <c:v>25.101198346134762</c:v>
                  </c:pt>
                  <c:pt idx="135">
                    <c:v>25.583427942297764</c:v>
                  </c:pt>
                  <c:pt idx="136">
                    <c:v>27.810638163248587</c:v>
                  </c:pt>
                  <c:pt idx="137">
                    <c:v>26.508242367787435</c:v>
                  </c:pt>
                  <c:pt idx="138">
                    <c:v>23.925915806798969</c:v>
                  </c:pt>
                  <c:pt idx="139">
                    <c:v>25.427027191918228</c:v>
                  </c:pt>
                  <c:pt idx="140">
                    <c:v>30.587239704434449</c:v>
                  </c:pt>
                  <c:pt idx="141">
                    <c:v>25.907918735235093</c:v>
                  </c:pt>
                  <c:pt idx="142">
                    <c:v>26.098729620677204</c:v>
                  </c:pt>
                  <c:pt idx="143">
                    <c:v>30.610758961373197</c:v>
                  </c:pt>
                  <c:pt idx="144">
                    <c:v>27.833573423907321</c:v>
                  </c:pt>
                  <c:pt idx="145">
                    <c:v>26.721195148803389</c:v>
                  </c:pt>
                  <c:pt idx="146">
                    <c:v>26.763781555494599</c:v>
                  </c:pt>
                  <c:pt idx="147">
                    <c:v>27.591680719016892</c:v>
                  </c:pt>
                  <c:pt idx="148">
                    <c:v>28.645016732474346</c:v>
                  </c:pt>
                  <c:pt idx="149">
                    <c:v>26.907283362793649</c:v>
                  </c:pt>
                  <c:pt idx="150">
                    <c:v>25.413995155600322</c:v>
                  </c:pt>
                  <c:pt idx="151">
                    <c:v>21.794702189052536</c:v>
                  </c:pt>
                </c:numCache>
              </c:numRef>
            </c:minus>
            <c:spPr>
              <a:solidFill>
                <a:srgbClr val="000000"/>
              </a:solidFill>
              <a:ln w="6345" cap="flat">
                <a:solidFill>
                  <a:srgbClr val="000000"/>
                </a:solidFill>
                <a:prstDash val="solid"/>
                <a:round/>
              </a:ln>
            </c:spPr>
          </c:errBars>
          <c:val>
            <c:numRef>
              <c:f>'EA1-1'!$AF$5:$AF$156</c:f>
              <c:numCache>
                <c:formatCode>0.00</c:formatCode>
                <c:ptCount val="152"/>
                <c:pt idx="0">
                  <c:v>9.9948758166200058</c:v>
                </c:pt>
                <c:pt idx="1">
                  <c:v>17.59620212188976</c:v>
                </c:pt>
                <c:pt idx="2">
                  <c:v>28.039230782497697</c:v>
                </c:pt>
                <c:pt idx="3">
                  <c:v>34.772978418174326</c:v>
                </c:pt>
                <c:pt idx="4">
                  <c:v>42.593907231427806</c:v>
                </c:pt>
                <c:pt idx="5">
                  <c:v>45.269245301700046</c:v>
                </c:pt>
                <c:pt idx="6">
                  <c:v>46.620560897166619</c:v>
                </c:pt>
                <c:pt idx="7">
                  <c:v>50.78820847342773</c:v>
                </c:pt>
                <c:pt idx="8">
                  <c:v>50.255837977366198</c:v>
                </c:pt>
                <c:pt idx="9">
                  <c:v>54.769214433087882</c:v>
                </c:pt>
                <c:pt idx="10">
                  <c:v>58.982347731561831</c:v>
                </c:pt>
                <c:pt idx="11">
                  <c:v>53.28738315899345</c:v>
                </c:pt>
                <c:pt idx="12">
                  <c:v>57.905692620433641</c:v>
                </c:pt>
                <c:pt idx="13">
                  <c:v>55.824369701922478</c:v>
                </c:pt>
                <c:pt idx="14">
                  <c:v>54.411768718011317</c:v>
                </c:pt>
                <c:pt idx="15">
                  <c:v>57.94955407333341</c:v>
                </c:pt>
                <c:pt idx="16">
                  <c:v>61.302129456764916</c:v>
                </c:pt>
                <c:pt idx="17">
                  <c:v>60.268963410016752</c:v>
                </c:pt>
                <c:pt idx="18">
                  <c:v>58.097299059558608</c:v>
                </c:pt>
                <c:pt idx="19">
                  <c:v>57.029124536710846</c:v>
                </c:pt>
                <c:pt idx="20">
                  <c:v>58.593029813232363</c:v>
                </c:pt>
                <c:pt idx="21">
                  <c:v>60.778075506581672</c:v>
                </c:pt>
                <c:pt idx="22">
                  <c:v>57.885535138396492</c:v>
                </c:pt>
                <c:pt idx="23">
                  <c:v>59.212744316464196</c:v>
                </c:pt>
                <c:pt idx="24">
                  <c:v>57.493024556138494</c:v>
                </c:pt>
                <c:pt idx="25">
                  <c:v>60.266616573899</c:v>
                </c:pt>
                <c:pt idx="26">
                  <c:v>58.111416207246442</c:v>
                </c:pt>
                <c:pt idx="27">
                  <c:v>57.568112777934559</c:v>
                </c:pt>
                <c:pt idx="28">
                  <c:v>59.026620952242389</c:v>
                </c:pt>
                <c:pt idx="29">
                  <c:v>56.836686095311606</c:v>
                </c:pt>
                <c:pt idx="30">
                  <c:v>58.845825023725425</c:v>
                </c:pt>
                <c:pt idx="31">
                  <c:v>55.741169840227407</c:v>
                </c:pt>
                <c:pt idx="32">
                  <c:v>58.627091455879771</c:v>
                </c:pt>
                <c:pt idx="33">
                  <c:v>59.407326925074436</c:v>
                </c:pt>
                <c:pt idx="34">
                  <c:v>56.601446796388224</c:v>
                </c:pt>
                <c:pt idx="35">
                  <c:v>61.000259205113423</c:v>
                </c:pt>
                <c:pt idx="36">
                  <c:v>62.382322372994757</c:v>
                </c:pt>
                <c:pt idx="37">
                  <c:v>63.067995701211224</c:v>
                </c:pt>
                <c:pt idx="38">
                  <c:v>61.348447044971138</c:v>
                </c:pt>
                <c:pt idx="39">
                  <c:v>64.450666117000054</c:v>
                </c:pt>
                <c:pt idx="40">
                  <c:v>66.290785040809936</c:v>
                </c:pt>
                <c:pt idx="41">
                  <c:v>65.241157287802892</c:v>
                </c:pt>
                <c:pt idx="42">
                  <c:v>62.311680447979676</c:v>
                </c:pt>
                <c:pt idx="43">
                  <c:v>65.784789212848835</c:v>
                </c:pt>
                <c:pt idx="44">
                  <c:v>60.981545877189546</c:v>
                </c:pt>
                <c:pt idx="45">
                  <c:v>59.642421741035449</c:v>
                </c:pt>
                <c:pt idx="46">
                  <c:v>58.089509045229555</c:v>
                </c:pt>
                <c:pt idx="47">
                  <c:v>65.748816344633127</c:v>
                </c:pt>
                <c:pt idx="48">
                  <c:v>61.875538972618905</c:v>
                </c:pt>
                <c:pt idx="49">
                  <c:v>62.185604746190805</c:v>
                </c:pt>
                <c:pt idx="50">
                  <c:v>60.921757154203021</c:v>
                </c:pt>
                <c:pt idx="51">
                  <c:v>60.844594110688469</c:v>
                </c:pt>
                <c:pt idx="52">
                  <c:v>61.776638358041147</c:v>
                </c:pt>
                <c:pt idx="53">
                  <c:v>61.261357793123999</c:v>
                </c:pt>
                <c:pt idx="54">
                  <c:v>65.519117137101631</c:v>
                </c:pt>
                <c:pt idx="55">
                  <c:v>60.400764547085444</c:v>
                </c:pt>
                <c:pt idx="56">
                  <c:v>65.833031419463452</c:v>
                </c:pt>
                <c:pt idx="57">
                  <c:v>65.944200651955597</c:v>
                </c:pt>
                <c:pt idx="58">
                  <c:v>64.734612861609591</c:v>
                </c:pt>
                <c:pt idx="59">
                  <c:v>61.467565900136321</c:v>
                </c:pt>
                <c:pt idx="60">
                  <c:v>66.812586838999877</c:v>
                </c:pt>
                <c:pt idx="61">
                  <c:v>63.866448387955565</c:v>
                </c:pt>
                <c:pt idx="62">
                  <c:v>66.150958374388594</c:v>
                </c:pt>
                <c:pt idx="63">
                  <c:v>64.014598140629488</c:v>
                </c:pt>
                <c:pt idx="64">
                  <c:v>62.632084485244171</c:v>
                </c:pt>
                <c:pt idx="65">
                  <c:v>63.880893280497595</c:v>
                </c:pt>
                <c:pt idx="66">
                  <c:v>62.92345556717153</c:v>
                </c:pt>
                <c:pt idx="67">
                  <c:v>63.771136813133261</c:v>
                </c:pt>
                <c:pt idx="68">
                  <c:v>64.591751253228551</c:v>
                </c:pt>
                <c:pt idx="69">
                  <c:v>66.057955164392823</c:v>
                </c:pt>
                <c:pt idx="70">
                  <c:v>67.560833054227913</c:v>
                </c:pt>
                <c:pt idx="71">
                  <c:v>65.769455136034111</c:v>
                </c:pt>
                <c:pt idx="72">
                  <c:v>67.488948151731137</c:v>
                </c:pt>
                <c:pt idx="73">
                  <c:v>62.555561693711276</c:v>
                </c:pt>
                <c:pt idx="74">
                  <c:v>62.784708578835833</c:v>
                </c:pt>
                <c:pt idx="75">
                  <c:v>63.619744248799236</c:v>
                </c:pt>
                <c:pt idx="76">
                  <c:v>61.709795767229835</c:v>
                </c:pt>
                <c:pt idx="77">
                  <c:v>59.53292472648068</c:v>
                </c:pt>
                <c:pt idx="78">
                  <c:v>64.466122477425273</c:v>
                </c:pt>
                <c:pt idx="79">
                  <c:v>65.789829899165056</c:v>
                </c:pt>
                <c:pt idx="80">
                  <c:v>62.922556067433334</c:v>
                </c:pt>
                <c:pt idx="81">
                  <c:v>63.890006105451008</c:v>
                </c:pt>
                <c:pt idx="82">
                  <c:v>63.592435217195757</c:v>
                </c:pt>
                <c:pt idx="83">
                  <c:v>65.423668437519112</c:v>
                </c:pt>
                <c:pt idx="84">
                  <c:v>62.311283202508818</c:v>
                </c:pt>
                <c:pt idx="85">
                  <c:v>63.205873423261927</c:v>
                </c:pt>
                <c:pt idx="86">
                  <c:v>59.045366889634508</c:v>
                </c:pt>
                <c:pt idx="87">
                  <c:v>63.348256524711609</c:v>
                </c:pt>
                <c:pt idx="88">
                  <c:v>60.139842994889975</c:v>
                </c:pt>
                <c:pt idx="89">
                  <c:v>65.373016535712622</c:v>
                </c:pt>
                <c:pt idx="90">
                  <c:v>64.773644016342018</c:v>
                </c:pt>
                <c:pt idx="91">
                  <c:v>61.910033986170141</c:v>
                </c:pt>
                <c:pt idx="92">
                  <c:v>59.00548304305461</c:v>
                </c:pt>
                <c:pt idx="93">
                  <c:v>65.762964907486648</c:v>
                </c:pt>
                <c:pt idx="94">
                  <c:v>58.520149819571884</c:v>
                </c:pt>
                <c:pt idx="95">
                  <c:v>63.867126325052844</c:v>
                </c:pt>
                <c:pt idx="96">
                  <c:v>60.368967176748228</c:v>
                </c:pt>
                <c:pt idx="97">
                  <c:v>60.193768552851111</c:v>
                </c:pt>
                <c:pt idx="98">
                  <c:v>63.154689688691136</c:v>
                </c:pt>
                <c:pt idx="99">
                  <c:v>63.252309013553997</c:v>
                </c:pt>
                <c:pt idx="100">
                  <c:v>61.95526923208871</c:v>
                </c:pt>
                <c:pt idx="101">
                  <c:v>60.279589799374833</c:v>
                </c:pt>
                <c:pt idx="102">
                  <c:v>60.191917871951901</c:v>
                </c:pt>
                <c:pt idx="103">
                  <c:v>61.691805944612589</c:v>
                </c:pt>
                <c:pt idx="104">
                  <c:v>63.225550449388741</c:v>
                </c:pt>
                <c:pt idx="105">
                  <c:v>60.508730893349686</c:v>
                </c:pt>
                <c:pt idx="106">
                  <c:v>63.689047969382251</c:v>
                </c:pt>
                <c:pt idx="107">
                  <c:v>62.549383619426997</c:v>
                </c:pt>
                <c:pt idx="108">
                  <c:v>63.671973658207506</c:v>
                </c:pt>
                <c:pt idx="109">
                  <c:v>61.421803652267087</c:v>
                </c:pt>
                <c:pt idx="110">
                  <c:v>67.679544165645865</c:v>
                </c:pt>
                <c:pt idx="111">
                  <c:v>60.528460404112174</c:v>
                </c:pt>
                <c:pt idx="112">
                  <c:v>64.737981087273496</c:v>
                </c:pt>
                <c:pt idx="113">
                  <c:v>59.815439893213508</c:v>
                </c:pt>
                <c:pt idx="114">
                  <c:v>62.915467472090413</c:v>
                </c:pt>
                <c:pt idx="115">
                  <c:v>63.987681124812596</c:v>
                </c:pt>
                <c:pt idx="116">
                  <c:v>64.392043423619285</c:v>
                </c:pt>
                <c:pt idx="117">
                  <c:v>64.839509526524537</c:v>
                </c:pt>
                <c:pt idx="118">
                  <c:v>65.161217767850161</c:v>
                </c:pt>
                <c:pt idx="119">
                  <c:v>62.696460509069745</c:v>
                </c:pt>
                <c:pt idx="120">
                  <c:v>62.597362666038997</c:v>
                </c:pt>
                <c:pt idx="121">
                  <c:v>61.833337768533156</c:v>
                </c:pt>
                <c:pt idx="122">
                  <c:v>60.054067964727111</c:v>
                </c:pt>
                <c:pt idx="123">
                  <c:v>62.177767446596178</c:v>
                </c:pt>
                <c:pt idx="124">
                  <c:v>62.39990968929196</c:v>
                </c:pt>
                <c:pt idx="125">
                  <c:v>57.51529677466489</c:v>
                </c:pt>
                <c:pt idx="126">
                  <c:v>61.935098420252416</c:v>
                </c:pt>
                <c:pt idx="127">
                  <c:v>60.538228714480923</c:v>
                </c:pt>
                <c:pt idx="128">
                  <c:v>61.701514853388503</c:v>
                </c:pt>
                <c:pt idx="129">
                  <c:v>63.839665862110323</c:v>
                </c:pt>
                <c:pt idx="130">
                  <c:v>59.242203744692759</c:v>
                </c:pt>
                <c:pt idx="131">
                  <c:v>62.555916913182088</c:v>
                </c:pt>
                <c:pt idx="132">
                  <c:v>63.664959799624356</c:v>
                </c:pt>
                <c:pt idx="133">
                  <c:v>63.148602441381946</c:v>
                </c:pt>
                <c:pt idx="134">
                  <c:v>60.885477630642796</c:v>
                </c:pt>
                <c:pt idx="135">
                  <c:v>61.262790813043203</c:v>
                </c:pt>
                <c:pt idx="136">
                  <c:v>63.876269181057339</c:v>
                </c:pt>
                <c:pt idx="137">
                  <c:v>65.142200888451811</c:v>
                </c:pt>
                <c:pt idx="138">
                  <c:v>61.216346914763221</c:v>
                </c:pt>
                <c:pt idx="139">
                  <c:v>62.17360159260037</c:v>
                </c:pt>
                <c:pt idx="140">
                  <c:v>65.737547967276868</c:v>
                </c:pt>
                <c:pt idx="141">
                  <c:v>61.521649877321821</c:v>
                </c:pt>
                <c:pt idx="142">
                  <c:v>61.248300641855124</c:v>
                </c:pt>
                <c:pt idx="143">
                  <c:v>59.526682443489733</c:v>
                </c:pt>
                <c:pt idx="144">
                  <c:v>61.913766828043052</c:v>
                </c:pt>
                <c:pt idx="145">
                  <c:v>60.902365695826049</c:v>
                </c:pt>
                <c:pt idx="146">
                  <c:v>59.562385531317908</c:v>
                </c:pt>
                <c:pt idx="147">
                  <c:v>59.322834009387996</c:v>
                </c:pt>
                <c:pt idx="148">
                  <c:v>63.478908468464077</c:v>
                </c:pt>
                <c:pt idx="149">
                  <c:v>61.023405918221258</c:v>
                </c:pt>
                <c:pt idx="150">
                  <c:v>62.070937527253058</c:v>
                </c:pt>
                <c:pt idx="151">
                  <c:v>62.450409534432211</c:v>
                </c:pt>
              </c:numCache>
            </c:numRef>
          </c:val>
          <c:smooth val="0"/>
          <c:extLst>
            <c:ext xmlns:c16="http://schemas.microsoft.com/office/drawing/2014/chart" uri="{C3380CC4-5D6E-409C-BE32-E72D297353CC}">
              <c16:uniqueId val="{00000000-6362-4A4D-97DF-6EE0A6029CFC}"/>
            </c:ext>
          </c:extLst>
        </c:ser>
        <c:ser>
          <c:idx val="1"/>
          <c:order val="1"/>
          <c:tx>
            <c:v>Top Car Performance</c:v>
          </c:tx>
          <c:spPr>
            <a:ln w="19046" cap="rnd">
              <a:solidFill>
                <a:srgbClr val="ED7D31"/>
              </a:solidFill>
              <a:prstDash val="solid"/>
              <a:round/>
            </a:ln>
          </c:spPr>
          <c:marker>
            <c:symbol val="none"/>
          </c:marker>
          <c:val>
            <c:numRef>
              <c:f>'EA1-1'!$AF$160:$AF$310</c:f>
              <c:numCache>
                <c:formatCode>0.00</c:formatCode>
                <c:ptCount val="151"/>
                <c:pt idx="0">
                  <c:v>15.165215402014644</c:v>
                </c:pt>
                <c:pt idx="1">
                  <c:v>26.651764007586785</c:v>
                </c:pt>
                <c:pt idx="2">
                  <c:v>32.512542966434992</c:v>
                </c:pt>
                <c:pt idx="3">
                  <c:v>56.617292462199202</c:v>
                </c:pt>
                <c:pt idx="4">
                  <c:v>58.793258171926823</c:v>
                </c:pt>
                <c:pt idx="5">
                  <c:v>76.756912726599978</c:v>
                </c:pt>
                <c:pt idx="6">
                  <c:v>77.672677009321461</c:v>
                </c:pt>
                <c:pt idx="7">
                  <c:v>111.80632392217748</c:v>
                </c:pt>
                <c:pt idx="8">
                  <c:v>110.69582721452635</c:v>
                </c:pt>
                <c:pt idx="9">
                  <c:v>113.08463375892188</c:v>
                </c:pt>
                <c:pt idx="10">
                  <c:v>114.63999260657639</c:v>
                </c:pt>
                <c:pt idx="11">
                  <c:v>111.86226918062479</c:v>
                </c:pt>
                <c:pt idx="12">
                  <c:v>113.10811355895586</c:v>
                </c:pt>
                <c:pt idx="13">
                  <c:v>113.2395137318299</c:v>
                </c:pt>
                <c:pt idx="14">
                  <c:v>114.99871814652106</c:v>
                </c:pt>
                <c:pt idx="15">
                  <c:v>116.74726298485378</c:v>
                </c:pt>
                <c:pt idx="16">
                  <c:v>117.35015862368797</c:v>
                </c:pt>
                <c:pt idx="17">
                  <c:v>118.35697225617426</c:v>
                </c:pt>
                <c:pt idx="18">
                  <c:v>115.25320821004179</c:v>
                </c:pt>
                <c:pt idx="19">
                  <c:v>117.07914710484447</c:v>
                </c:pt>
                <c:pt idx="20">
                  <c:v>117.5792512312868</c:v>
                </c:pt>
                <c:pt idx="21">
                  <c:v>119.23348877433889</c:v>
                </c:pt>
                <c:pt idx="22">
                  <c:v>116.70818894946842</c:v>
                </c:pt>
                <c:pt idx="23">
                  <c:v>116.48770657866442</c:v>
                </c:pt>
                <c:pt idx="24">
                  <c:v>119.12081481519976</c:v>
                </c:pt>
                <c:pt idx="25">
                  <c:v>121.86515210622102</c:v>
                </c:pt>
                <c:pt idx="26">
                  <c:v>116.58761514762878</c:v>
                </c:pt>
                <c:pt idx="27">
                  <c:v>116.82882011683409</c:v>
                </c:pt>
                <c:pt idx="28">
                  <c:v>116.43324137119001</c:v>
                </c:pt>
                <c:pt idx="29">
                  <c:v>114.43556243632445</c:v>
                </c:pt>
                <c:pt idx="30">
                  <c:v>117.42127552639406</c:v>
                </c:pt>
                <c:pt idx="31">
                  <c:v>112.81291696530806</c:v>
                </c:pt>
                <c:pt idx="32">
                  <c:v>113.75992174392263</c:v>
                </c:pt>
                <c:pt idx="33">
                  <c:v>118.10884528692914</c:v>
                </c:pt>
                <c:pt idx="34">
                  <c:v>109.35622323475215</c:v>
                </c:pt>
                <c:pt idx="35">
                  <c:v>116.07504556200691</c:v>
                </c:pt>
                <c:pt idx="36">
                  <c:v>117.50878891555172</c:v>
                </c:pt>
                <c:pt idx="37">
                  <c:v>121.33773644754976</c:v>
                </c:pt>
                <c:pt idx="38">
                  <c:v>117.09914763194986</c:v>
                </c:pt>
                <c:pt idx="39">
                  <c:v>119.74152851545247</c:v>
                </c:pt>
                <c:pt idx="40">
                  <c:v>119.75612023671067</c:v>
                </c:pt>
                <c:pt idx="41">
                  <c:v>121.29865021191999</c:v>
                </c:pt>
                <c:pt idx="42">
                  <c:v>118.69691833522923</c:v>
                </c:pt>
                <c:pt idx="43">
                  <c:v>117.31455622210713</c:v>
                </c:pt>
                <c:pt idx="44">
                  <c:v>115.82202531613295</c:v>
                </c:pt>
                <c:pt idx="45">
                  <c:v>120.01310414411603</c:v>
                </c:pt>
                <c:pt idx="46">
                  <c:v>114.23183444385029</c:v>
                </c:pt>
                <c:pt idx="47">
                  <c:v>120.25224563055664</c:v>
                </c:pt>
                <c:pt idx="48">
                  <c:v>116.71903053922286</c:v>
                </c:pt>
                <c:pt idx="49">
                  <c:v>117.68694658982936</c:v>
                </c:pt>
                <c:pt idx="50">
                  <c:v>117.58498273666028</c:v>
                </c:pt>
                <c:pt idx="51">
                  <c:v>115.45934799600987</c:v>
                </c:pt>
                <c:pt idx="52">
                  <c:v>116.55325554617934</c:v>
                </c:pt>
                <c:pt idx="53">
                  <c:v>115.88610547715116</c:v>
                </c:pt>
                <c:pt idx="54">
                  <c:v>120.06176930342585</c:v>
                </c:pt>
                <c:pt idx="55">
                  <c:v>119.63141331544003</c:v>
                </c:pt>
                <c:pt idx="56">
                  <c:v>119.96082107110249</c:v>
                </c:pt>
                <c:pt idx="57">
                  <c:v>124.52456174545122</c:v>
                </c:pt>
                <c:pt idx="58">
                  <c:v>122.71475395444547</c:v>
                </c:pt>
                <c:pt idx="59">
                  <c:v>114.53526175154158</c:v>
                </c:pt>
                <c:pt idx="60">
                  <c:v>124.45452769395244</c:v>
                </c:pt>
                <c:pt idx="61">
                  <c:v>121.33317182001512</c:v>
                </c:pt>
                <c:pt idx="62">
                  <c:v>110.7537804995643</c:v>
                </c:pt>
                <c:pt idx="63">
                  <c:v>121.86207391851204</c:v>
                </c:pt>
                <c:pt idx="64">
                  <c:v>117.30004950991884</c:v>
                </c:pt>
                <c:pt idx="65">
                  <c:v>116.75252009794076</c:v>
                </c:pt>
                <c:pt idx="66">
                  <c:v>114.11800339085453</c:v>
                </c:pt>
                <c:pt idx="67">
                  <c:v>121.79788854391393</c:v>
                </c:pt>
                <c:pt idx="68">
                  <c:v>115.13257100936092</c:v>
                </c:pt>
                <c:pt idx="69">
                  <c:v>117.35600905431613</c:v>
                </c:pt>
                <c:pt idx="70">
                  <c:v>114.94251962847116</c:v>
                </c:pt>
                <c:pt idx="71">
                  <c:v>117.48295375033038</c:v>
                </c:pt>
                <c:pt idx="72">
                  <c:v>119.96539266865241</c:v>
                </c:pt>
                <c:pt idx="73">
                  <c:v>113.67637764716385</c:v>
                </c:pt>
                <c:pt idx="74">
                  <c:v>120.83371621156209</c:v>
                </c:pt>
                <c:pt idx="75">
                  <c:v>122.77603252127683</c:v>
                </c:pt>
                <c:pt idx="76">
                  <c:v>117.95819015733503</c:v>
                </c:pt>
                <c:pt idx="77">
                  <c:v>120.91725148058381</c:v>
                </c:pt>
                <c:pt idx="78">
                  <c:v>117.24360374653497</c:v>
                </c:pt>
                <c:pt idx="79">
                  <c:v>118.28842893671819</c:v>
                </c:pt>
                <c:pt idx="80">
                  <c:v>122.26035596597782</c:v>
                </c:pt>
                <c:pt idx="81">
                  <c:v>114.13175940549381</c:v>
                </c:pt>
                <c:pt idx="82">
                  <c:v>118.77389109239621</c:v>
                </c:pt>
                <c:pt idx="83">
                  <c:v>116.46808288110738</c:v>
                </c:pt>
                <c:pt idx="84">
                  <c:v>119.86692910382024</c:v>
                </c:pt>
                <c:pt idx="85">
                  <c:v>123.83527533758479</c:v>
                </c:pt>
                <c:pt idx="86">
                  <c:v>117.80355391110629</c:v>
                </c:pt>
                <c:pt idx="87">
                  <c:v>121.87730450334743</c:v>
                </c:pt>
                <c:pt idx="88">
                  <c:v>118.05315240706207</c:v>
                </c:pt>
                <c:pt idx="89">
                  <c:v>120.40047989588012</c:v>
                </c:pt>
                <c:pt idx="90">
                  <c:v>119.22781304113255</c:v>
                </c:pt>
                <c:pt idx="91">
                  <c:v>114.21732744215208</c:v>
                </c:pt>
                <c:pt idx="92">
                  <c:v>117.45021278301797</c:v>
                </c:pt>
                <c:pt idx="93">
                  <c:v>117.79878090686411</c:v>
                </c:pt>
                <c:pt idx="94">
                  <c:v>119.6710732642302</c:v>
                </c:pt>
                <c:pt idx="95">
                  <c:v>115.86187724699212</c:v>
                </c:pt>
                <c:pt idx="96">
                  <c:v>114.10633676840162</c:v>
                </c:pt>
                <c:pt idx="97">
                  <c:v>119.24753238122051</c:v>
                </c:pt>
                <c:pt idx="98">
                  <c:v>121.36960436263507</c:v>
                </c:pt>
                <c:pt idx="99">
                  <c:v>117.14113169625651</c:v>
                </c:pt>
                <c:pt idx="100">
                  <c:v>117.72978495685284</c:v>
                </c:pt>
                <c:pt idx="101">
                  <c:v>113.22412929785165</c:v>
                </c:pt>
                <c:pt idx="102">
                  <c:v>113.89618679402206</c:v>
                </c:pt>
                <c:pt idx="103">
                  <c:v>124.11722430509842</c:v>
                </c:pt>
                <c:pt idx="104">
                  <c:v>118.82709732547907</c:v>
                </c:pt>
                <c:pt idx="105">
                  <c:v>116.48034547905965</c:v>
                </c:pt>
                <c:pt idx="106">
                  <c:v>116.11226675475984</c:v>
                </c:pt>
                <c:pt idx="107">
                  <c:v>114.78021962273105</c:v>
                </c:pt>
                <c:pt idx="108">
                  <c:v>117.16748996276711</c:v>
                </c:pt>
                <c:pt idx="109">
                  <c:v>114.12074967448841</c:v>
                </c:pt>
                <c:pt idx="110">
                  <c:v>120.64282832091344</c:v>
                </c:pt>
                <c:pt idx="111">
                  <c:v>117.24119815563408</c:v>
                </c:pt>
                <c:pt idx="112">
                  <c:v>124.4405002003175</c:v>
                </c:pt>
                <c:pt idx="113">
                  <c:v>115.55529911263757</c:v>
                </c:pt>
                <c:pt idx="114">
                  <c:v>119.56569159857345</c:v>
                </c:pt>
                <c:pt idx="115">
                  <c:v>118.61928243717867</c:v>
                </c:pt>
                <c:pt idx="116">
                  <c:v>118.87857006043234</c:v>
                </c:pt>
                <c:pt idx="117">
                  <c:v>124.06427091722119</c:v>
                </c:pt>
                <c:pt idx="118">
                  <c:v>120.56755070627928</c:v>
                </c:pt>
                <c:pt idx="119">
                  <c:v>120.58877405279887</c:v>
                </c:pt>
                <c:pt idx="120">
                  <c:v>119.4574728880084</c:v>
                </c:pt>
                <c:pt idx="121">
                  <c:v>121.28349432759167</c:v>
                </c:pt>
                <c:pt idx="122">
                  <c:v>112.94076559821615</c:v>
                </c:pt>
                <c:pt idx="123">
                  <c:v>120.69203539532319</c:v>
                </c:pt>
                <c:pt idx="124">
                  <c:v>119.55350471499635</c:v>
                </c:pt>
                <c:pt idx="125">
                  <c:v>120.25618043523703</c:v>
                </c:pt>
                <c:pt idx="126">
                  <c:v>119.40370058560624</c:v>
                </c:pt>
                <c:pt idx="127">
                  <c:v>122.83091927162111</c:v>
                </c:pt>
                <c:pt idx="128">
                  <c:v>122.09683845514935</c:v>
                </c:pt>
                <c:pt idx="129">
                  <c:v>124.44553034653033</c:v>
                </c:pt>
                <c:pt idx="130">
                  <c:v>122.33492437137025</c:v>
                </c:pt>
                <c:pt idx="131">
                  <c:v>114.76421245453817</c:v>
                </c:pt>
                <c:pt idx="132">
                  <c:v>121.16502634194217</c:v>
                </c:pt>
                <c:pt idx="133">
                  <c:v>115.81354461030085</c:v>
                </c:pt>
                <c:pt idx="134">
                  <c:v>119.64744377197155</c:v>
                </c:pt>
                <c:pt idx="135">
                  <c:v>116.72422986858433</c:v>
                </c:pt>
                <c:pt idx="136">
                  <c:v>122.8719684266941</c:v>
                </c:pt>
                <c:pt idx="137">
                  <c:v>123.0850265152776</c:v>
                </c:pt>
                <c:pt idx="138">
                  <c:v>117.16406220282992</c:v>
                </c:pt>
                <c:pt idx="139">
                  <c:v>119.39534637995641</c:v>
                </c:pt>
                <c:pt idx="140">
                  <c:v>124.80843887389298</c:v>
                </c:pt>
                <c:pt idx="141">
                  <c:v>116.19478255913234</c:v>
                </c:pt>
                <c:pt idx="142">
                  <c:v>120.67636333670357</c:v>
                </c:pt>
                <c:pt idx="143">
                  <c:v>122.90852729691294</c:v>
                </c:pt>
                <c:pt idx="144">
                  <c:v>119.26030805020005</c:v>
                </c:pt>
                <c:pt idx="145">
                  <c:v>119.76406482717849</c:v>
                </c:pt>
                <c:pt idx="146">
                  <c:v>117.21133782588034</c:v>
                </c:pt>
                <c:pt idx="147">
                  <c:v>121.75935742446158</c:v>
                </c:pt>
                <c:pt idx="148">
                  <c:v>119.00302386279202</c:v>
                </c:pt>
                <c:pt idx="149">
                  <c:v>121.95675658887485</c:v>
                </c:pt>
                <c:pt idx="150">
                  <c:v>119.08048790409779</c:v>
                </c:pt>
              </c:numCache>
            </c:numRef>
          </c:val>
          <c:smooth val="0"/>
          <c:extLst>
            <c:ext xmlns:c16="http://schemas.microsoft.com/office/drawing/2014/chart" uri="{C3380CC4-5D6E-409C-BE32-E72D297353CC}">
              <c16:uniqueId val="{00000001-6362-4A4D-97DF-6EE0A6029CFC}"/>
            </c:ext>
          </c:extLst>
        </c:ser>
        <c:dLbls>
          <c:showLegendKey val="0"/>
          <c:showVal val="0"/>
          <c:showCatName val="0"/>
          <c:showSerName val="0"/>
          <c:showPercent val="0"/>
          <c:showBubbleSize val="0"/>
        </c:dLbls>
        <c:smooth val="0"/>
        <c:axId val="326836800"/>
        <c:axId val="326836472"/>
      </c:lineChart>
      <c:valAx>
        <c:axId val="326836472"/>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26836800"/>
        <c:crosses val="autoZero"/>
        <c:crossBetween val="between"/>
      </c:valAx>
      <c:catAx>
        <c:axId val="326836800"/>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26836472"/>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Roulette-wheel selection, 9 elites, Two-point crossover, 1 Mutations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'EA48'!$AG$5:$AG$156</c:f>
                <c:numCache>
                  <c:formatCode>General</c:formatCode>
                  <c:ptCount val="152"/>
                  <c:pt idx="0">
                    <c:v>4.9330724930284795</c:v>
                  </c:pt>
                  <c:pt idx="1">
                    <c:v>9.1930639103028202</c:v>
                  </c:pt>
                  <c:pt idx="2">
                    <c:v>16.486525518102027</c:v>
                  </c:pt>
                  <c:pt idx="3">
                    <c:v>19.930025674060598</c:v>
                  </c:pt>
                  <c:pt idx="4">
                    <c:v>25.656013936770421</c:v>
                  </c:pt>
                  <c:pt idx="5">
                    <c:v>25.772010389789799</c:v>
                  </c:pt>
                  <c:pt idx="6">
                    <c:v>26.757081520598057</c:v>
                  </c:pt>
                  <c:pt idx="7">
                    <c:v>27.343268310490519</c:v>
                  </c:pt>
                  <c:pt idx="8">
                    <c:v>22.90793609516307</c:v>
                  </c:pt>
                  <c:pt idx="9">
                    <c:v>24.096721807767938</c:v>
                  </c:pt>
                  <c:pt idx="10">
                    <c:v>26.221364145502445</c:v>
                  </c:pt>
                  <c:pt idx="11">
                    <c:v>21.518449511492665</c:v>
                  </c:pt>
                  <c:pt idx="12">
                    <c:v>21.192721113422202</c:v>
                  </c:pt>
                  <c:pt idx="13">
                    <c:v>20.106098489509982</c:v>
                  </c:pt>
                  <c:pt idx="14">
                    <c:v>20.860158238356924</c:v>
                  </c:pt>
                  <c:pt idx="15">
                    <c:v>20.405159529046077</c:v>
                  </c:pt>
                  <c:pt idx="16">
                    <c:v>19.082668828813837</c:v>
                  </c:pt>
                  <c:pt idx="17">
                    <c:v>21.520304908611518</c:v>
                  </c:pt>
                  <c:pt idx="18">
                    <c:v>19.875905664801724</c:v>
                  </c:pt>
                  <c:pt idx="19">
                    <c:v>16.509629028777244</c:v>
                  </c:pt>
                  <c:pt idx="20">
                    <c:v>21.679069078663865</c:v>
                  </c:pt>
                  <c:pt idx="21">
                    <c:v>17.298844582659523</c:v>
                  </c:pt>
                  <c:pt idx="22">
                    <c:v>17.215496943679447</c:v>
                  </c:pt>
                  <c:pt idx="23">
                    <c:v>17.857923170986432</c:v>
                  </c:pt>
                  <c:pt idx="24">
                    <c:v>17.560179324170061</c:v>
                  </c:pt>
                  <c:pt idx="25">
                    <c:v>17.378159192807633</c:v>
                  </c:pt>
                  <c:pt idx="26">
                    <c:v>18.985608342596244</c:v>
                  </c:pt>
                  <c:pt idx="27">
                    <c:v>16.788530372427896</c:v>
                  </c:pt>
                  <c:pt idx="28">
                    <c:v>18.006387238082723</c:v>
                  </c:pt>
                  <c:pt idx="29">
                    <c:v>17.850445356962666</c:v>
                  </c:pt>
                  <c:pt idx="30">
                    <c:v>17.913517346073956</c:v>
                  </c:pt>
                  <c:pt idx="31">
                    <c:v>19.359134370728484</c:v>
                  </c:pt>
                  <c:pt idx="32">
                    <c:v>18.416787079119043</c:v>
                  </c:pt>
                  <c:pt idx="33">
                    <c:v>18.095720215506073</c:v>
                  </c:pt>
                  <c:pt idx="34">
                    <c:v>18.597780146706345</c:v>
                  </c:pt>
                  <c:pt idx="35">
                    <c:v>16.305412989708774</c:v>
                  </c:pt>
                  <c:pt idx="36">
                    <c:v>17.94712668446487</c:v>
                  </c:pt>
                  <c:pt idx="37">
                    <c:v>19.42779301562323</c:v>
                  </c:pt>
                  <c:pt idx="38">
                    <c:v>19.68487701982367</c:v>
                  </c:pt>
                  <c:pt idx="39">
                    <c:v>17.184224893617998</c:v>
                  </c:pt>
                  <c:pt idx="40">
                    <c:v>17.420510317452148</c:v>
                  </c:pt>
                  <c:pt idx="41">
                    <c:v>17.71556090171315</c:v>
                  </c:pt>
                  <c:pt idx="42">
                    <c:v>17.347011663065061</c:v>
                  </c:pt>
                  <c:pt idx="43">
                    <c:v>19.550940191012543</c:v>
                  </c:pt>
                  <c:pt idx="44">
                    <c:v>17.499527134338315</c:v>
                  </c:pt>
                  <c:pt idx="45">
                    <c:v>18.341824435100825</c:v>
                  </c:pt>
                  <c:pt idx="46">
                    <c:v>15.314619200938715</c:v>
                  </c:pt>
                  <c:pt idx="47">
                    <c:v>17.709068688692334</c:v>
                  </c:pt>
                  <c:pt idx="48">
                    <c:v>17.531579980879908</c:v>
                  </c:pt>
                  <c:pt idx="49">
                    <c:v>16.27162052969917</c:v>
                  </c:pt>
                  <c:pt idx="50">
                    <c:v>18.099545018382276</c:v>
                  </c:pt>
                  <c:pt idx="51">
                    <c:v>19.067139170214215</c:v>
                  </c:pt>
                  <c:pt idx="52">
                    <c:v>16.841377702596336</c:v>
                  </c:pt>
                  <c:pt idx="53">
                    <c:v>16.858218376736563</c:v>
                  </c:pt>
                  <c:pt idx="54">
                    <c:v>17.735225912616116</c:v>
                  </c:pt>
                  <c:pt idx="55">
                    <c:v>20.608739124958216</c:v>
                  </c:pt>
                  <c:pt idx="56">
                    <c:v>17.032213848355216</c:v>
                  </c:pt>
                  <c:pt idx="57">
                    <c:v>18.652200039803734</c:v>
                  </c:pt>
                  <c:pt idx="58">
                    <c:v>18.179388649680721</c:v>
                  </c:pt>
                  <c:pt idx="59">
                    <c:v>15.581166067597136</c:v>
                  </c:pt>
                  <c:pt idx="60">
                    <c:v>16.933588621901546</c:v>
                  </c:pt>
                  <c:pt idx="61">
                    <c:v>17.832110801760368</c:v>
                  </c:pt>
                  <c:pt idx="62">
                    <c:v>17.107580342080276</c:v>
                  </c:pt>
                  <c:pt idx="63">
                    <c:v>16.928909985305662</c:v>
                  </c:pt>
                  <c:pt idx="64">
                    <c:v>16.191804050841441</c:v>
                  </c:pt>
                  <c:pt idx="65">
                    <c:v>16.398435332308306</c:v>
                  </c:pt>
                  <c:pt idx="66">
                    <c:v>16.223564514526636</c:v>
                  </c:pt>
                  <c:pt idx="67">
                    <c:v>17.158267209349944</c:v>
                  </c:pt>
                  <c:pt idx="68">
                    <c:v>15.619431271859694</c:v>
                  </c:pt>
                  <c:pt idx="69">
                    <c:v>18.080847233296193</c:v>
                  </c:pt>
                  <c:pt idx="70">
                    <c:v>18.669221687763994</c:v>
                  </c:pt>
                  <c:pt idx="71">
                    <c:v>16.52123958939687</c:v>
                  </c:pt>
                  <c:pt idx="72">
                    <c:v>14.516866390696308</c:v>
                  </c:pt>
                  <c:pt idx="73">
                    <c:v>14.971924539642046</c:v>
                  </c:pt>
                  <c:pt idx="74">
                    <c:v>17.437378962876256</c:v>
                  </c:pt>
                  <c:pt idx="75">
                    <c:v>15.817266813815092</c:v>
                  </c:pt>
                  <c:pt idx="76">
                    <c:v>15.187428699037325</c:v>
                  </c:pt>
                  <c:pt idx="77">
                    <c:v>16.125807809313919</c:v>
                  </c:pt>
                  <c:pt idx="78">
                    <c:v>15.504639432314454</c:v>
                  </c:pt>
                  <c:pt idx="79">
                    <c:v>15.021694076965719</c:v>
                  </c:pt>
                  <c:pt idx="80">
                    <c:v>14.883692887933583</c:v>
                  </c:pt>
                  <c:pt idx="81">
                    <c:v>16.855697851334138</c:v>
                  </c:pt>
                  <c:pt idx="82">
                    <c:v>16.305372341220806</c:v>
                  </c:pt>
                  <c:pt idx="83">
                    <c:v>16.900541162665359</c:v>
                  </c:pt>
                  <c:pt idx="84">
                    <c:v>16.755325342595533</c:v>
                  </c:pt>
                  <c:pt idx="85">
                    <c:v>14.725354462102528</c:v>
                  </c:pt>
                  <c:pt idx="86">
                    <c:v>17.455350683151448</c:v>
                  </c:pt>
                  <c:pt idx="87">
                    <c:v>15.857437659395956</c:v>
                  </c:pt>
                  <c:pt idx="88">
                    <c:v>16.594305933601721</c:v>
                  </c:pt>
                  <c:pt idx="89">
                    <c:v>15.277194388896246</c:v>
                  </c:pt>
                  <c:pt idx="90">
                    <c:v>17.190709948815861</c:v>
                  </c:pt>
                  <c:pt idx="91">
                    <c:v>17.71881649033298</c:v>
                  </c:pt>
                  <c:pt idx="92">
                    <c:v>15.960013124375418</c:v>
                  </c:pt>
                  <c:pt idx="93">
                    <c:v>16.620072938871861</c:v>
                  </c:pt>
                  <c:pt idx="94">
                    <c:v>15.95455164383106</c:v>
                  </c:pt>
                  <c:pt idx="95">
                    <c:v>17.331820830014081</c:v>
                  </c:pt>
                  <c:pt idx="96">
                    <c:v>16.45131209822927</c:v>
                  </c:pt>
                  <c:pt idx="97">
                    <c:v>16.764343101919685</c:v>
                  </c:pt>
                  <c:pt idx="98">
                    <c:v>15.324827158496161</c:v>
                  </c:pt>
                  <c:pt idx="99">
                    <c:v>15.682509012259324</c:v>
                  </c:pt>
                  <c:pt idx="100">
                    <c:v>17.914417737739186</c:v>
                  </c:pt>
                  <c:pt idx="101">
                    <c:v>17.118822967908883</c:v>
                  </c:pt>
                  <c:pt idx="102">
                    <c:v>16.3860439392591</c:v>
                  </c:pt>
                  <c:pt idx="103">
                    <c:v>16.957066249200157</c:v>
                  </c:pt>
                  <c:pt idx="104">
                    <c:v>17.179916812207249</c:v>
                  </c:pt>
                  <c:pt idx="105">
                    <c:v>16.050750527003647</c:v>
                  </c:pt>
                  <c:pt idx="106">
                    <c:v>15.483583993020236</c:v>
                  </c:pt>
                  <c:pt idx="107">
                    <c:v>16.233413074225243</c:v>
                  </c:pt>
                  <c:pt idx="108">
                    <c:v>15.970964500406334</c:v>
                  </c:pt>
                  <c:pt idx="109">
                    <c:v>16.257195269537988</c:v>
                  </c:pt>
                  <c:pt idx="110">
                    <c:v>17.426657580835819</c:v>
                  </c:pt>
                  <c:pt idx="111">
                    <c:v>14.330586182654827</c:v>
                  </c:pt>
                  <c:pt idx="112">
                    <c:v>14.649925714602494</c:v>
                  </c:pt>
                  <c:pt idx="113">
                    <c:v>15.13525466111796</c:v>
                  </c:pt>
                  <c:pt idx="114">
                    <c:v>15.952773696506721</c:v>
                  </c:pt>
                  <c:pt idx="115">
                    <c:v>15.143638038059638</c:v>
                  </c:pt>
                  <c:pt idx="116">
                    <c:v>15.225737407334115</c:v>
                  </c:pt>
                  <c:pt idx="117">
                    <c:v>15.66277793657556</c:v>
                  </c:pt>
                  <c:pt idx="118">
                    <c:v>16.160824354205804</c:v>
                  </c:pt>
                  <c:pt idx="119">
                    <c:v>15.130393708344272</c:v>
                  </c:pt>
                  <c:pt idx="120">
                    <c:v>15.841609305349024</c:v>
                  </c:pt>
                  <c:pt idx="121">
                    <c:v>15.064582756133289</c:v>
                  </c:pt>
                  <c:pt idx="122">
                    <c:v>16.465732073635465</c:v>
                  </c:pt>
                  <c:pt idx="123">
                    <c:v>16.289701928494868</c:v>
                  </c:pt>
                  <c:pt idx="124">
                    <c:v>17.682067409781546</c:v>
                  </c:pt>
                  <c:pt idx="125">
                    <c:v>14.895219132066661</c:v>
                  </c:pt>
                  <c:pt idx="126">
                    <c:v>14.683429715934652</c:v>
                  </c:pt>
                  <c:pt idx="127">
                    <c:v>16.879825701620884</c:v>
                  </c:pt>
                  <c:pt idx="128">
                    <c:v>18.833133837701354</c:v>
                  </c:pt>
                  <c:pt idx="129">
                    <c:v>19.404744518741019</c:v>
                  </c:pt>
                  <c:pt idx="130">
                    <c:v>19.351847201154182</c:v>
                  </c:pt>
                  <c:pt idx="131">
                    <c:v>15.891306985806647</c:v>
                  </c:pt>
                  <c:pt idx="132">
                    <c:v>16.935316641332317</c:v>
                  </c:pt>
                  <c:pt idx="133">
                    <c:v>14.748726033622905</c:v>
                  </c:pt>
                  <c:pt idx="134">
                    <c:v>15.394027604289063</c:v>
                  </c:pt>
                  <c:pt idx="135">
                    <c:v>14.944719190344628</c:v>
                  </c:pt>
                  <c:pt idx="136">
                    <c:v>16.480055664540892</c:v>
                  </c:pt>
                  <c:pt idx="137">
                    <c:v>15.78699482903005</c:v>
                  </c:pt>
                  <c:pt idx="138">
                    <c:v>15.612318739733569</c:v>
                  </c:pt>
                  <c:pt idx="139">
                    <c:v>15.895094448776387</c:v>
                  </c:pt>
                  <c:pt idx="140">
                    <c:v>15.255152366959141</c:v>
                  </c:pt>
                  <c:pt idx="141">
                    <c:v>16.996357181738794</c:v>
                  </c:pt>
                  <c:pt idx="142">
                    <c:v>15.961888316585531</c:v>
                  </c:pt>
                  <c:pt idx="143">
                    <c:v>15.764721017304858</c:v>
                  </c:pt>
                  <c:pt idx="144">
                    <c:v>14.030595311944754</c:v>
                  </c:pt>
                  <c:pt idx="145">
                    <c:v>16.324856423119343</c:v>
                  </c:pt>
                  <c:pt idx="146">
                    <c:v>16.18798833292723</c:v>
                  </c:pt>
                  <c:pt idx="147">
                    <c:v>18.760053879313897</c:v>
                  </c:pt>
                  <c:pt idx="148">
                    <c:v>18.192233378468373</c:v>
                  </c:pt>
                  <c:pt idx="149">
                    <c:v>14.796339851203326</c:v>
                  </c:pt>
                  <c:pt idx="150">
                    <c:v>18.813189300479948</c:v>
                  </c:pt>
                  <c:pt idx="151">
                    <c:v>18.364850042133689</c:v>
                  </c:pt>
                </c:numCache>
              </c:numRef>
            </c:plus>
            <c:minus>
              <c:numRef>
                <c:f>'EA48'!$AG$5:$AG$156</c:f>
                <c:numCache>
                  <c:formatCode>General</c:formatCode>
                  <c:ptCount val="152"/>
                  <c:pt idx="0">
                    <c:v>4.9330724930284795</c:v>
                  </c:pt>
                  <c:pt idx="1">
                    <c:v>9.1930639103028202</c:v>
                  </c:pt>
                  <c:pt idx="2">
                    <c:v>16.486525518102027</c:v>
                  </c:pt>
                  <c:pt idx="3">
                    <c:v>19.930025674060598</c:v>
                  </c:pt>
                  <c:pt idx="4">
                    <c:v>25.656013936770421</c:v>
                  </c:pt>
                  <c:pt idx="5">
                    <c:v>25.772010389789799</c:v>
                  </c:pt>
                  <c:pt idx="6">
                    <c:v>26.757081520598057</c:v>
                  </c:pt>
                  <c:pt idx="7">
                    <c:v>27.343268310490519</c:v>
                  </c:pt>
                  <c:pt idx="8">
                    <c:v>22.90793609516307</c:v>
                  </c:pt>
                  <c:pt idx="9">
                    <c:v>24.096721807767938</c:v>
                  </c:pt>
                  <c:pt idx="10">
                    <c:v>26.221364145502445</c:v>
                  </c:pt>
                  <c:pt idx="11">
                    <c:v>21.518449511492665</c:v>
                  </c:pt>
                  <c:pt idx="12">
                    <c:v>21.192721113422202</c:v>
                  </c:pt>
                  <c:pt idx="13">
                    <c:v>20.106098489509982</c:v>
                  </c:pt>
                  <c:pt idx="14">
                    <c:v>20.860158238356924</c:v>
                  </c:pt>
                  <c:pt idx="15">
                    <c:v>20.405159529046077</c:v>
                  </c:pt>
                  <c:pt idx="16">
                    <c:v>19.082668828813837</c:v>
                  </c:pt>
                  <c:pt idx="17">
                    <c:v>21.520304908611518</c:v>
                  </c:pt>
                  <c:pt idx="18">
                    <c:v>19.875905664801724</c:v>
                  </c:pt>
                  <c:pt idx="19">
                    <c:v>16.509629028777244</c:v>
                  </c:pt>
                  <c:pt idx="20">
                    <c:v>21.679069078663865</c:v>
                  </c:pt>
                  <c:pt idx="21">
                    <c:v>17.298844582659523</c:v>
                  </c:pt>
                  <c:pt idx="22">
                    <c:v>17.215496943679447</c:v>
                  </c:pt>
                  <c:pt idx="23">
                    <c:v>17.857923170986432</c:v>
                  </c:pt>
                  <c:pt idx="24">
                    <c:v>17.560179324170061</c:v>
                  </c:pt>
                  <c:pt idx="25">
                    <c:v>17.378159192807633</c:v>
                  </c:pt>
                  <c:pt idx="26">
                    <c:v>18.985608342596244</c:v>
                  </c:pt>
                  <c:pt idx="27">
                    <c:v>16.788530372427896</c:v>
                  </c:pt>
                  <c:pt idx="28">
                    <c:v>18.006387238082723</c:v>
                  </c:pt>
                  <c:pt idx="29">
                    <c:v>17.850445356962666</c:v>
                  </c:pt>
                  <c:pt idx="30">
                    <c:v>17.913517346073956</c:v>
                  </c:pt>
                  <c:pt idx="31">
                    <c:v>19.359134370728484</c:v>
                  </c:pt>
                  <c:pt idx="32">
                    <c:v>18.416787079119043</c:v>
                  </c:pt>
                  <c:pt idx="33">
                    <c:v>18.095720215506073</c:v>
                  </c:pt>
                  <c:pt idx="34">
                    <c:v>18.597780146706345</c:v>
                  </c:pt>
                  <c:pt idx="35">
                    <c:v>16.305412989708774</c:v>
                  </c:pt>
                  <c:pt idx="36">
                    <c:v>17.94712668446487</c:v>
                  </c:pt>
                  <c:pt idx="37">
                    <c:v>19.42779301562323</c:v>
                  </c:pt>
                  <c:pt idx="38">
                    <c:v>19.68487701982367</c:v>
                  </c:pt>
                  <c:pt idx="39">
                    <c:v>17.184224893617998</c:v>
                  </c:pt>
                  <c:pt idx="40">
                    <c:v>17.420510317452148</c:v>
                  </c:pt>
                  <c:pt idx="41">
                    <c:v>17.71556090171315</c:v>
                  </c:pt>
                  <c:pt idx="42">
                    <c:v>17.347011663065061</c:v>
                  </c:pt>
                  <c:pt idx="43">
                    <c:v>19.550940191012543</c:v>
                  </c:pt>
                  <c:pt idx="44">
                    <c:v>17.499527134338315</c:v>
                  </c:pt>
                  <c:pt idx="45">
                    <c:v>18.341824435100825</c:v>
                  </c:pt>
                  <c:pt idx="46">
                    <c:v>15.314619200938715</c:v>
                  </c:pt>
                  <c:pt idx="47">
                    <c:v>17.709068688692334</c:v>
                  </c:pt>
                  <c:pt idx="48">
                    <c:v>17.531579980879908</c:v>
                  </c:pt>
                  <c:pt idx="49">
                    <c:v>16.27162052969917</c:v>
                  </c:pt>
                  <c:pt idx="50">
                    <c:v>18.099545018382276</c:v>
                  </c:pt>
                  <c:pt idx="51">
                    <c:v>19.067139170214215</c:v>
                  </c:pt>
                  <c:pt idx="52">
                    <c:v>16.841377702596336</c:v>
                  </c:pt>
                  <c:pt idx="53">
                    <c:v>16.858218376736563</c:v>
                  </c:pt>
                  <c:pt idx="54">
                    <c:v>17.735225912616116</c:v>
                  </c:pt>
                  <c:pt idx="55">
                    <c:v>20.608739124958216</c:v>
                  </c:pt>
                  <c:pt idx="56">
                    <c:v>17.032213848355216</c:v>
                  </c:pt>
                  <c:pt idx="57">
                    <c:v>18.652200039803734</c:v>
                  </c:pt>
                  <c:pt idx="58">
                    <c:v>18.179388649680721</c:v>
                  </c:pt>
                  <c:pt idx="59">
                    <c:v>15.581166067597136</c:v>
                  </c:pt>
                  <c:pt idx="60">
                    <c:v>16.933588621901546</c:v>
                  </c:pt>
                  <c:pt idx="61">
                    <c:v>17.832110801760368</c:v>
                  </c:pt>
                  <c:pt idx="62">
                    <c:v>17.107580342080276</c:v>
                  </c:pt>
                  <c:pt idx="63">
                    <c:v>16.928909985305662</c:v>
                  </c:pt>
                  <c:pt idx="64">
                    <c:v>16.191804050841441</c:v>
                  </c:pt>
                  <c:pt idx="65">
                    <c:v>16.398435332308306</c:v>
                  </c:pt>
                  <c:pt idx="66">
                    <c:v>16.223564514526636</c:v>
                  </c:pt>
                  <c:pt idx="67">
                    <c:v>17.158267209349944</c:v>
                  </c:pt>
                  <c:pt idx="68">
                    <c:v>15.619431271859694</c:v>
                  </c:pt>
                  <c:pt idx="69">
                    <c:v>18.080847233296193</c:v>
                  </c:pt>
                  <c:pt idx="70">
                    <c:v>18.669221687763994</c:v>
                  </c:pt>
                  <c:pt idx="71">
                    <c:v>16.52123958939687</c:v>
                  </c:pt>
                  <c:pt idx="72">
                    <c:v>14.516866390696308</c:v>
                  </c:pt>
                  <c:pt idx="73">
                    <c:v>14.971924539642046</c:v>
                  </c:pt>
                  <c:pt idx="74">
                    <c:v>17.437378962876256</c:v>
                  </c:pt>
                  <c:pt idx="75">
                    <c:v>15.817266813815092</c:v>
                  </c:pt>
                  <c:pt idx="76">
                    <c:v>15.187428699037325</c:v>
                  </c:pt>
                  <c:pt idx="77">
                    <c:v>16.125807809313919</c:v>
                  </c:pt>
                  <c:pt idx="78">
                    <c:v>15.504639432314454</c:v>
                  </c:pt>
                  <c:pt idx="79">
                    <c:v>15.021694076965719</c:v>
                  </c:pt>
                  <c:pt idx="80">
                    <c:v>14.883692887933583</c:v>
                  </c:pt>
                  <c:pt idx="81">
                    <c:v>16.855697851334138</c:v>
                  </c:pt>
                  <c:pt idx="82">
                    <c:v>16.305372341220806</c:v>
                  </c:pt>
                  <c:pt idx="83">
                    <c:v>16.900541162665359</c:v>
                  </c:pt>
                  <c:pt idx="84">
                    <c:v>16.755325342595533</c:v>
                  </c:pt>
                  <c:pt idx="85">
                    <c:v>14.725354462102528</c:v>
                  </c:pt>
                  <c:pt idx="86">
                    <c:v>17.455350683151448</c:v>
                  </c:pt>
                  <c:pt idx="87">
                    <c:v>15.857437659395956</c:v>
                  </c:pt>
                  <c:pt idx="88">
                    <c:v>16.594305933601721</c:v>
                  </c:pt>
                  <c:pt idx="89">
                    <c:v>15.277194388896246</c:v>
                  </c:pt>
                  <c:pt idx="90">
                    <c:v>17.190709948815861</c:v>
                  </c:pt>
                  <c:pt idx="91">
                    <c:v>17.71881649033298</c:v>
                  </c:pt>
                  <c:pt idx="92">
                    <c:v>15.960013124375418</c:v>
                  </c:pt>
                  <c:pt idx="93">
                    <c:v>16.620072938871861</c:v>
                  </c:pt>
                  <c:pt idx="94">
                    <c:v>15.95455164383106</c:v>
                  </c:pt>
                  <c:pt idx="95">
                    <c:v>17.331820830014081</c:v>
                  </c:pt>
                  <c:pt idx="96">
                    <c:v>16.45131209822927</c:v>
                  </c:pt>
                  <c:pt idx="97">
                    <c:v>16.764343101919685</c:v>
                  </c:pt>
                  <c:pt idx="98">
                    <c:v>15.324827158496161</c:v>
                  </c:pt>
                  <c:pt idx="99">
                    <c:v>15.682509012259324</c:v>
                  </c:pt>
                  <c:pt idx="100">
                    <c:v>17.914417737739186</c:v>
                  </c:pt>
                  <c:pt idx="101">
                    <c:v>17.118822967908883</c:v>
                  </c:pt>
                  <c:pt idx="102">
                    <c:v>16.3860439392591</c:v>
                  </c:pt>
                  <c:pt idx="103">
                    <c:v>16.957066249200157</c:v>
                  </c:pt>
                  <c:pt idx="104">
                    <c:v>17.179916812207249</c:v>
                  </c:pt>
                  <c:pt idx="105">
                    <c:v>16.050750527003647</c:v>
                  </c:pt>
                  <c:pt idx="106">
                    <c:v>15.483583993020236</c:v>
                  </c:pt>
                  <c:pt idx="107">
                    <c:v>16.233413074225243</c:v>
                  </c:pt>
                  <c:pt idx="108">
                    <c:v>15.970964500406334</c:v>
                  </c:pt>
                  <c:pt idx="109">
                    <c:v>16.257195269537988</c:v>
                  </c:pt>
                  <c:pt idx="110">
                    <c:v>17.426657580835819</c:v>
                  </c:pt>
                  <c:pt idx="111">
                    <c:v>14.330586182654827</c:v>
                  </c:pt>
                  <c:pt idx="112">
                    <c:v>14.649925714602494</c:v>
                  </c:pt>
                  <c:pt idx="113">
                    <c:v>15.13525466111796</c:v>
                  </c:pt>
                  <c:pt idx="114">
                    <c:v>15.952773696506721</c:v>
                  </c:pt>
                  <c:pt idx="115">
                    <c:v>15.143638038059638</c:v>
                  </c:pt>
                  <c:pt idx="116">
                    <c:v>15.225737407334115</c:v>
                  </c:pt>
                  <c:pt idx="117">
                    <c:v>15.66277793657556</c:v>
                  </c:pt>
                  <c:pt idx="118">
                    <c:v>16.160824354205804</c:v>
                  </c:pt>
                  <c:pt idx="119">
                    <c:v>15.130393708344272</c:v>
                  </c:pt>
                  <c:pt idx="120">
                    <c:v>15.841609305349024</c:v>
                  </c:pt>
                  <c:pt idx="121">
                    <c:v>15.064582756133289</c:v>
                  </c:pt>
                  <c:pt idx="122">
                    <c:v>16.465732073635465</c:v>
                  </c:pt>
                  <c:pt idx="123">
                    <c:v>16.289701928494868</c:v>
                  </c:pt>
                  <c:pt idx="124">
                    <c:v>17.682067409781546</c:v>
                  </c:pt>
                  <c:pt idx="125">
                    <c:v>14.895219132066661</c:v>
                  </c:pt>
                  <c:pt idx="126">
                    <c:v>14.683429715934652</c:v>
                  </c:pt>
                  <c:pt idx="127">
                    <c:v>16.879825701620884</c:v>
                  </c:pt>
                  <c:pt idx="128">
                    <c:v>18.833133837701354</c:v>
                  </c:pt>
                  <c:pt idx="129">
                    <c:v>19.404744518741019</c:v>
                  </c:pt>
                  <c:pt idx="130">
                    <c:v>19.351847201154182</c:v>
                  </c:pt>
                  <c:pt idx="131">
                    <c:v>15.891306985806647</c:v>
                  </c:pt>
                  <c:pt idx="132">
                    <c:v>16.935316641332317</c:v>
                  </c:pt>
                  <c:pt idx="133">
                    <c:v>14.748726033622905</c:v>
                  </c:pt>
                  <c:pt idx="134">
                    <c:v>15.394027604289063</c:v>
                  </c:pt>
                  <c:pt idx="135">
                    <c:v>14.944719190344628</c:v>
                  </c:pt>
                  <c:pt idx="136">
                    <c:v>16.480055664540892</c:v>
                  </c:pt>
                  <c:pt idx="137">
                    <c:v>15.78699482903005</c:v>
                  </c:pt>
                  <c:pt idx="138">
                    <c:v>15.612318739733569</c:v>
                  </c:pt>
                  <c:pt idx="139">
                    <c:v>15.895094448776387</c:v>
                  </c:pt>
                  <c:pt idx="140">
                    <c:v>15.255152366959141</c:v>
                  </c:pt>
                  <c:pt idx="141">
                    <c:v>16.996357181738794</c:v>
                  </c:pt>
                  <c:pt idx="142">
                    <c:v>15.961888316585531</c:v>
                  </c:pt>
                  <c:pt idx="143">
                    <c:v>15.764721017304858</c:v>
                  </c:pt>
                  <c:pt idx="144">
                    <c:v>14.030595311944754</c:v>
                  </c:pt>
                  <c:pt idx="145">
                    <c:v>16.324856423119343</c:v>
                  </c:pt>
                  <c:pt idx="146">
                    <c:v>16.18798833292723</c:v>
                  </c:pt>
                  <c:pt idx="147">
                    <c:v>18.760053879313897</c:v>
                  </c:pt>
                  <c:pt idx="148">
                    <c:v>18.192233378468373</c:v>
                  </c:pt>
                  <c:pt idx="149">
                    <c:v>14.796339851203326</c:v>
                  </c:pt>
                  <c:pt idx="150">
                    <c:v>18.813189300479948</c:v>
                  </c:pt>
                  <c:pt idx="151">
                    <c:v>18.364850042133689</c:v>
                  </c:pt>
                </c:numCache>
              </c:numRef>
            </c:minus>
            <c:spPr>
              <a:solidFill>
                <a:srgbClr val="000000"/>
              </a:solidFill>
              <a:ln w="6345" cap="flat">
                <a:solidFill>
                  <a:srgbClr val="000000"/>
                </a:solidFill>
                <a:prstDash val="solid"/>
                <a:round/>
              </a:ln>
            </c:spPr>
          </c:errBars>
          <c:val>
            <c:numRef>
              <c:f>'EA48'!$AF$5:$AF$155</c:f>
              <c:numCache>
                <c:formatCode>0.00</c:formatCode>
                <c:ptCount val="151"/>
                <c:pt idx="0">
                  <c:v>9.2163278593045508</c:v>
                </c:pt>
                <c:pt idx="1">
                  <c:v>16.22762349811898</c:v>
                </c:pt>
                <c:pt idx="2">
                  <c:v>28.51968371846764</c:v>
                </c:pt>
                <c:pt idx="3">
                  <c:v>41.349948344628146</c:v>
                </c:pt>
                <c:pt idx="4">
                  <c:v>53.952341157099205</c:v>
                </c:pt>
                <c:pt idx="5">
                  <c:v>63.170666728407546</c:v>
                </c:pt>
                <c:pt idx="6">
                  <c:v>67.638907575703428</c:v>
                </c:pt>
                <c:pt idx="7">
                  <c:v>73.221301061368223</c:v>
                </c:pt>
                <c:pt idx="8">
                  <c:v>66.876684821659708</c:v>
                </c:pt>
                <c:pt idx="9">
                  <c:v>69.258594182484416</c:v>
                </c:pt>
                <c:pt idx="10">
                  <c:v>75.9780252738217</c:v>
                </c:pt>
                <c:pt idx="11">
                  <c:v>73.858067366985225</c:v>
                </c:pt>
                <c:pt idx="12">
                  <c:v>70.341935314405944</c:v>
                </c:pt>
                <c:pt idx="13">
                  <c:v>69.671594016749452</c:v>
                </c:pt>
                <c:pt idx="14">
                  <c:v>71.412259510596101</c:v>
                </c:pt>
                <c:pt idx="15">
                  <c:v>68.39626660717559</c:v>
                </c:pt>
                <c:pt idx="16">
                  <c:v>72.191096493664702</c:v>
                </c:pt>
                <c:pt idx="17">
                  <c:v>73.849155467827373</c:v>
                </c:pt>
                <c:pt idx="18">
                  <c:v>72.004850112759655</c:v>
                </c:pt>
                <c:pt idx="19">
                  <c:v>69.820094442412042</c:v>
                </c:pt>
                <c:pt idx="20">
                  <c:v>75.237743861422089</c:v>
                </c:pt>
                <c:pt idx="21">
                  <c:v>70.332284625879751</c:v>
                </c:pt>
                <c:pt idx="22">
                  <c:v>69.248044289478685</c:v>
                </c:pt>
                <c:pt idx="23">
                  <c:v>69.447137210529391</c:v>
                </c:pt>
                <c:pt idx="24">
                  <c:v>72.833022075776711</c:v>
                </c:pt>
                <c:pt idx="25">
                  <c:v>69.400811190833096</c:v>
                </c:pt>
                <c:pt idx="26">
                  <c:v>70.948938511015314</c:v>
                </c:pt>
                <c:pt idx="27">
                  <c:v>69.515844550581576</c:v>
                </c:pt>
                <c:pt idx="28">
                  <c:v>71.380265428290556</c:v>
                </c:pt>
                <c:pt idx="29">
                  <c:v>72.008485492418885</c:v>
                </c:pt>
                <c:pt idx="30">
                  <c:v>73.773536695056691</c:v>
                </c:pt>
                <c:pt idx="31">
                  <c:v>74.204172741127863</c:v>
                </c:pt>
                <c:pt idx="32">
                  <c:v>71.800428278074918</c:v>
                </c:pt>
                <c:pt idx="33">
                  <c:v>69.598332017907694</c:v>
                </c:pt>
                <c:pt idx="34">
                  <c:v>69.073862584415977</c:v>
                </c:pt>
                <c:pt idx="35">
                  <c:v>66.815307984643511</c:v>
                </c:pt>
                <c:pt idx="36">
                  <c:v>69.193817408929334</c:v>
                </c:pt>
                <c:pt idx="37">
                  <c:v>70.955833073931956</c:v>
                </c:pt>
                <c:pt idx="38">
                  <c:v>71.144109384615646</c:v>
                </c:pt>
                <c:pt idx="39">
                  <c:v>68.703417802131554</c:v>
                </c:pt>
                <c:pt idx="40">
                  <c:v>65.676548798127115</c:v>
                </c:pt>
                <c:pt idx="41">
                  <c:v>71.472479776794771</c:v>
                </c:pt>
                <c:pt idx="42">
                  <c:v>69.864106033669231</c:v>
                </c:pt>
                <c:pt idx="43">
                  <c:v>70.075231351519932</c:v>
                </c:pt>
                <c:pt idx="44">
                  <c:v>68.228946434555581</c:v>
                </c:pt>
                <c:pt idx="45">
                  <c:v>70.373965580438096</c:v>
                </c:pt>
                <c:pt idx="46">
                  <c:v>67.090045024525523</c:v>
                </c:pt>
                <c:pt idx="47">
                  <c:v>70.5994055575743</c:v>
                </c:pt>
                <c:pt idx="48">
                  <c:v>72.346350769980234</c:v>
                </c:pt>
                <c:pt idx="49">
                  <c:v>70.035924069124619</c:v>
                </c:pt>
                <c:pt idx="50">
                  <c:v>71.590699018692078</c:v>
                </c:pt>
                <c:pt idx="51">
                  <c:v>69.632295783171713</c:v>
                </c:pt>
                <c:pt idx="52">
                  <c:v>71.985435529694669</c:v>
                </c:pt>
                <c:pt idx="53">
                  <c:v>72.129969902617745</c:v>
                </c:pt>
                <c:pt idx="54">
                  <c:v>72.827588278034966</c:v>
                </c:pt>
                <c:pt idx="55">
                  <c:v>77.575853715692944</c:v>
                </c:pt>
                <c:pt idx="56">
                  <c:v>73.509062150557924</c:v>
                </c:pt>
                <c:pt idx="57">
                  <c:v>74.664144495944967</c:v>
                </c:pt>
                <c:pt idx="58">
                  <c:v>74.583529540601916</c:v>
                </c:pt>
                <c:pt idx="59">
                  <c:v>70.951957501576032</c:v>
                </c:pt>
                <c:pt idx="60">
                  <c:v>70.291410184745843</c:v>
                </c:pt>
                <c:pt idx="61">
                  <c:v>74.449251330802497</c:v>
                </c:pt>
                <c:pt idx="62">
                  <c:v>73.288154286719603</c:v>
                </c:pt>
                <c:pt idx="63">
                  <c:v>71.66273051426441</c:v>
                </c:pt>
                <c:pt idx="64">
                  <c:v>71.421943683313955</c:v>
                </c:pt>
                <c:pt idx="65">
                  <c:v>70.970948504381028</c:v>
                </c:pt>
                <c:pt idx="66">
                  <c:v>73.297289489043308</c:v>
                </c:pt>
                <c:pt idx="67">
                  <c:v>72.284806187157798</c:v>
                </c:pt>
                <c:pt idx="68">
                  <c:v>74.045938906481823</c:v>
                </c:pt>
                <c:pt idx="69">
                  <c:v>75.8137956127172</c:v>
                </c:pt>
                <c:pt idx="70">
                  <c:v>74.123950159435381</c:v>
                </c:pt>
                <c:pt idx="71">
                  <c:v>73.801495895253581</c:v>
                </c:pt>
                <c:pt idx="72">
                  <c:v>73.162902089044479</c:v>
                </c:pt>
                <c:pt idx="73">
                  <c:v>72.17889899494142</c:v>
                </c:pt>
                <c:pt idx="74">
                  <c:v>73.468335370657627</c:v>
                </c:pt>
                <c:pt idx="75">
                  <c:v>74.342952289163733</c:v>
                </c:pt>
                <c:pt idx="76">
                  <c:v>73.711136436723436</c:v>
                </c:pt>
                <c:pt idx="77">
                  <c:v>71.741508855770505</c:v>
                </c:pt>
                <c:pt idx="78">
                  <c:v>74.87282662617811</c:v>
                </c:pt>
                <c:pt idx="79">
                  <c:v>74.962683410206793</c:v>
                </c:pt>
                <c:pt idx="80">
                  <c:v>75.387075762298068</c:v>
                </c:pt>
                <c:pt idx="81">
                  <c:v>75.452311652853638</c:v>
                </c:pt>
                <c:pt idx="82">
                  <c:v>76.150279263479064</c:v>
                </c:pt>
                <c:pt idx="83">
                  <c:v>74.018554451850576</c:v>
                </c:pt>
                <c:pt idx="84">
                  <c:v>75.504276511048118</c:v>
                </c:pt>
                <c:pt idx="85">
                  <c:v>73.665357481099846</c:v>
                </c:pt>
                <c:pt idx="86">
                  <c:v>77.243528332235101</c:v>
                </c:pt>
                <c:pt idx="87">
                  <c:v>75.085752792935367</c:v>
                </c:pt>
                <c:pt idx="88">
                  <c:v>73.743485486589947</c:v>
                </c:pt>
                <c:pt idx="89">
                  <c:v>72.447186430846628</c:v>
                </c:pt>
                <c:pt idx="90">
                  <c:v>77.444014470746282</c:v>
                </c:pt>
                <c:pt idx="91">
                  <c:v>75.219565253934149</c:v>
                </c:pt>
                <c:pt idx="92">
                  <c:v>74.573562738253031</c:v>
                </c:pt>
                <c:pt idx="93">
                  <c:v>77.028743246650905</c:v>
                </c:pt>
                <c:pt idx="94">
                  <c:v>74.61838812371704</c:v>
                </c:pt>
                <c:pt idx="95">
                  <c:v>74.860439414569868</c:v>
                </c:pt>
                <c:pt idx="96">
                  <c:v>74.58759108308</c:v>
                </c:pt>
                <c:pt idx="97">
                  <c:v>75.016229435264819</c:v>
                </c:pt>
                <c:pt idx="98">
                  <c:v>74.148711624236597</c:v>
                </c:pt>
                <c:pt idx="99">
                  <c:v>76.052750348661164</c:v>
                </c:pt>
                <c:pt idx="100">
                  <c:v>73.88599849142966</c:v>
                </c:pt>
                <c:pt idx="101">
                  <c:v>76.659573661888047</c:v>
                </c:pt>
                <c:pt idx="102">
                  <c:v>72.922438257802554</c:v>
                </c:pt>
                <c:pt idx="103">
                  <c:v>74.849548026165678</c:v>
                </c:pt>
                <c:pt idx="104">
                  <c:v>75.352709618281409</c:v>
                </c:pt>
                <c:pt idx="105">
                  <c:v>74.848045502189791</c:v>
                </c:pt>
                <c:pt idx="106">
                  <c:v>72.997187547524433</c:v>
                </c:pt>
                <c:pt idx="107">
                  <c:v>76.254522546857785</c:v>
                </c:pt>
                <c:pt idx="108">
                  <c:v>77.141597458010239</c:v>
                </c:pt>
                <c:pt idx="109">
                  <c:v>74.028541989975935</c:v>
                </c:pt>
                <c:pt idx="110">
                  <c:v>74.117117819651398</c:v>
                </c:pt>
                <c:pt idx="111">
                  <c:v>74.232380477659262</c:v>
                </c:pt>
                <c:pt idx="112">
                  <c:v>72.037858381350517</c:v>
                </c:pt>
                <c:pt idx="113">
                  <c:v>72.309095654935575</c:v>
                </c:pt>
                <c:pt idx="114">
                  <c:v>76.780630350443616</c:v>
                </c:pt>
                <c:pt idx="115">
                  <c:v>73.473909723937382</c:v>
                </c:pt>
                <c:pt idx="116">
                  <c:v>75.114560693038939</c:v>
                </c:pt>
                <c:pt idx="117">
                  <c:v>73.141756855031915</c:v>
                </c:pt>
                <c:pt idx="118">
                  <c:v>73.326937811970296</c:v>
                </c:pt>
                <c:pt idx="119">
                  <c:v>71.542305467868871</c:v>
                </c:pt>
                <c:pt idx="120">
                  <c:v>75.784816283575438</c:v>
                </c:pt>
                <c:pt idx="121">
                  <c:v>74.595774894048489</c:v>
                </c:pt>
                <c:pt idx="122">
                  <c:v>75.48285814033828</c:v>
                </c:pt>
                <c:pt idx="123">
                  <c:v>71.840587781946823</c:v>
                </c:pt>
                <c:pt idx="124">
                  <c:v>71.153428413939878</c:v>
                </c:pt>
                <c:pt idx="125">
                  <c:v>73.164768439054384</c:v>
                </c:pt>
                <c:pt idx="126">
                  <c:v>74.390080547173781</c:v>
                </c:pt>
                <c:pt idx="127">
                  <c:v>74.610539387503707</c:v>
                </c:pt>
                <c:pt idx="128">
                  <c:v>74.655329110256687</c:v>
                </c:pt>
                <c:pt idx="129">
                  <c:v>75.44953623730369</c:v>
                </c:pt>
                <c:pt idx="130">
                  <c:v>72.949637976943279</c:v>
                </c:pt>
                <c:pt idx="131">
                  <c:v>71.052690995568554</c:v>
                </c:pt>
                <c:pt idx="132">
                  <c:v>71.916749771012618</c:v>
                </c:pt>
                <c:pt idx="133">
                  <c:v>72.254423937654295</c:v>
                </c:pt>
                <c:pt idx="134">
                  <c:v>70.958550536244246</c:v>
                </c:pt>
                <c:pt idx="135">
                  <c:v>73.794357844875279</c:v>
                </c:pt>
                <c:pt idx="136">
                  <c:v>73.646339548938244</c:v>
                </c:pt>
                <c:pt idx="137">
                  <c:v>74.025091500537584</c:v>
                </c:pt>
                <c:pt idx="138">
                  <c:v>75.465244228879556</c:v>
                </c:pt>
                <c:pt idx="139">
                  <c:v>74.332726953359114</c:v>
                </c:pt>
                <c:pt idx="140">
                  <c:v>73.904719419684369</c:v>
                </c:pt>
                <c:pt idx="141">
                  <c:v>72.192332421465366</c:v>
                </c:pt>
                <c:pt idx="142">
                  <c:v>72.097901829330794</c:v>
                </c:pt>
                <c:pt idx="143">
                  <c:v>71.325380827498222</c:v>
                </c:pt>
                <c:pt idx="144">
                  <c:v>73.137540477658149</c:v>
                </c:pt>
                <c:pt idx="145">
                  <c:v>74.638949226144391</c:v>
                </c:pt>
                <c:pt idx="146">
                  <c:v>72.302434152185185</c:v>
                </c:pt>
                <c:pt idx="147">
                  <c:v>79.053800624997407</c:v>
                </c:pt>
                <c:pt idx="148">
                  <c:v>74.347663774637013</c:v>
                </c:pt>
                <c:pt idx="149">
                  <c:v>70.664542011807953</c:v>
                </c:pt>
                <c:pt idx="150">
                  <c:v>74.552457415451741</c:v>
                </c:pt>
              </c:numCache>
            </c:numRef>
          </c:val>
          <c:smooth val="0"/>
          <c:extLst>
            <c:ext xmlns:c16="http://schemas.microsoft.com/office/drawing/2014/chart" uri="{C3380CC4-5D6E-409C-BE32-E72D297353CC}">
              <c16:uniqueId val="{00000000-16CB-4E3E-A140-486F59B22B51}"/>
            </c:ext>
          </c:extLst>
        </c:ser>
        <c:ser>
          <c:idx val="1"/>
          <c:order val="1"/>
          <c:tx>
            <c:v>Top Car Performance</c:v>
          </c:tx>
          <c:spPr>
            <a:ln w="19046" cap="rnd">
              <a:solidFill>
                <a:srgbClr val="ED7D31"/>
              </a:solidFill>
              <a:prstDash val="solid"/>
              <a:round/>
            </a:ln>
          </c:spPr>
          <c:marker>
            <c:symbol val="none"/>
          </c:marker>
          <c:val>
            <c:numRef>
              <c:f>'EA48'!$AF$161:$AF$312</c:f>
              <c:numCache>
                <c:formatCode>0.00</c:formatCode>
                <c:ptCount val="152"/>
                <c:pt idx="4">
                  <c:v>89.825484600197584</c:v>
                </c:pt>
                <c:pt idx="5">
                  <c:v>100.22807688246404</c:v>
                </c:pt>
                <c:pt idx="6">
                  <c:v>108.71674154329276</c:v>
                </c:pt>
                <c:pt idx="7">
                  <c:v>116.09670424691403</c:v>
                </c:pt>
                <c:pt idx="8">
                  <c:v>116.33355499989935</c:v>
                </c:pt>
                <c:pt idx="9">
                  <c:v>119.84742746331862</c:v>
                </c:pt>
                <c:pt idx="10">
                  <c:v>120.22983338097704</c:v>
                </c:pt>
                <c:pt idx="11">
                  <c:v>122.86272357522012</c:v>
                </c:pt>
                <c:pt idx="12">
                  <c:v>121.52823864469387</c:v>
                </c:pt>
                <c:pt idx="13">
                  <c:v>122.333205973868</c:v>
                </c:pt>
                <c:pt idx="14">
                  <c:v>126.12370113222076</c:v>
                </c:pt>
                <c:pt idx="15">
                  <c:v>125.41743605277979</c:v>
                </c:pt>
                <c:pt idx="16">
                  <c:v>122.5890723577719</c:v>
                </c:pt>
                <c:pt idx="17">
                  <c:v>120.94708230162499</c:v>
                </c:pt>
                <c:pt idx="18">
                  <c:v>126.32073177419508</c:v>
                </c:pt>
                <c:pt idx="19">
                  <c:v>121.95891748606877</c:v>
                </c:pt>
                <c:pt idx="20">
                  <c:v>123.65537168824589</c:v>
                </c:pt>
                <c:pt idx="21">
                  <c:v>120.1048542940774</c:v>
                </c:pt>
                <c:pt idx="22">
                  <c:v>121.4890097175039</c:v>
                </c:pt>
                <c:pt idx="23">
                  <c:v>121.94213588048714</c:v>
                </c:pt>
                <c:pt idx="24">
                  <c:v>122.51097706315352</c:v>
                </c:pt>
                <c:pt idx="25">
                  <c:v>118.37038054466109</c:v>
                </c:pt>
                <c:pt idx="26">
                  <c:v>119.03461068217487</c:v>
                </c:pt>
                <c:pt idx="27">
                  <c:v>121.84511199948902</c:v>
                </c:pt>
                <c:pt idx="28">
                  <c:v>123.77132188533764</c:v>
                </c:pt>
                <c:pt idx="29">
                  <c:v>116.13247439296677</c:v>
                </c:pt>
                <c:pt idx="30">
                  <c:v>112.83543701964615</c:v>
                </c:pt>
                <c:pt idx="31">
                  <c:v>115.21063675173586</c:v>
                </c:pt>
                <c:pt idx="32">
                  <c:v>119.55158778645504</c:v>
                </c:pt>
                <c:pt idx="33">
                  <c:v>118.9713676244605</c:v>
                </c:pt>
                <c:pt idx="34">
                  <c:v>122.86650970430419</c:v>
                </c:pt>
                <c:pt idx="35">
                  <c:v>122.35372548465595</c:v>
                </c:pt>
                <c:pt idx="36">
                  <c:v>115.13397541951925</c:v>
                </c:pt>
                <c:pt idx="37">
                  <c:v>116.58698203103515</c:v>
                </c:pt>
                <c:pt idx="38">
                  <c:v>118.65997617644591</c:v>
                </c:pt>
                <c:pt idx="39">
                  <c:v>120.88031901250152</c:v>
                </c:pt>
                <c:pt idx="40">
                  <c:v>122.13898208703358</c:v>
                </c:pt>
                <c:pt idx="41">
                  <c:v>122.95448474587999</c:v>
                </c:pt>
                <c:pt idx="42">
                  <c:v>119.86610514843551</c:v>
                </c:pt>
                <c:pt idx="43">
                  <c:v>119.65278428850868</c:v>
                </c:pt>
                <c:pt idx="44">
                  <c:v>119.88271475951551</c:v>
                </c:pt>
                <c:pt idx="45">
                  <c:v>121.80004948399798</c:v>
                </c:pt>
                <c:pt idx="46">
                  <c:v>118.31852262932894</c:v>
                </c:pt>
                <c:pt idx="47">
                  <c:v>119.64617625964009</c:v>
                </c:pt>
                <c:pt idx="48">
                  <c:v>127.67561903003346</c:v>
                </c:pt>
                <c:pt idx="49">
                  <c:v>121.08743190536438</c:v>
                </c:pt>
                <c:pt idx="50">
                  <c:v>117.44271686124803</c:v>
                </c:pt>
                <c:pt idx="51">
                  <c:v>117.41151718000769</c:v>
                </c:pt>
                <c:pt idx="52">
                  <c:v>123.24510795614751</c:v>
                </c:pt>
                <c:pt idx="53">
                  <c:v>115.5174314043873</c:v>
                </c:pt>
                <c:pt idx="54">
                  <c:v>122.55667433520622</c:v>
                </c:pt>
                <c:pt idx="55">
                  <c:v>117.51208246156128</c:v>
                </c:pt>
                <c:pt idx="56">
                  <c:v>122.5194521415458</c:v>
                </c:pt>
                <c:pt idx="57">
                  <c:v>118.56720316320727</c:v>
                </c:pt>
                <c:pt idx="58">
                  <c:v>122.81030949571509</c:v>
                </c:pt>
                <c:pt idx="59">
                  <c:v>119.41957677436888</c:v>
                </c:pt>
                <c:pt idx="60">
                  <c:v>122.83172535981086</c:v>
                </c:pt>
                <c:pt idx="61">
                  <c:v>122.41464308929358</c:v>
                </c:pt>
                <c:pt idx="62">
                  <c:v>120.41205509772445</c:v>
                </c:pt>
                <c:pt idx="63">
                  <c:v>123.92738835647351</c:v>
                </c:pt>
                <c:pt idx="64">
                  <c:v>115.91967212228569</c:v>
                </c:pt>
                <c:pt idx="65">
                  <c:v>129.70967463478803</c:v>
                </c:pt>
                <c:pt idx="66">
                  <c:v>120.98662390540559</c:v>
                </c:pt>
                <c:pt idx="67">
                  <c:v>115.50081786211842</c:v>
                </c:pt>
                <c:pt idx="68">
                  <c:v>117.88988617922777</c:v>
                </c:pt>
                <c:pt idx="69">
                  <c:v>120.63444963089319</c:v>
                </c:pt>
                <c:pt idx="70">
                  <c:v>124.28298203466508</c:v>
                </c:pt>
                <c:pt idx="71">
                  <c:v>119.63767753058232</c:v>
                </c:pt>
                <c:pt idx="72">
                  <c:v>124.74601810042789</c:v>
                </c:pt>
                <c:pt idx="73">
                  <c:v>123.38119789015317</c:v>
                </c:pt>
                <c:pt idx="74">
                  <c:v>125.9041078311282</c:v>
                </c:pt>
                <c:pt idx="75">
                  <c:v>125.66811187352855</c:v>
                </c:pt>
                <c:pt idx="76">
                  <c:v>120.67312873503097</c:v>
                </c:pt>
                <c:pt idx="77">
                  <c:v>121.02883846742198</c:v>
                </c:pt>
                <c:pt idx="78">
                  <c:v>124.59121286148404</c:v>
                </c:pt>
                <c:pt idx="79">
                  <c:v>123.19567345051738</c:v>
                </c:pt>
                <c:pt idx="80">
                  <c:v>121.93066942707162</c:v>
                </c:pt>
                <c:pt idx="81">
                  <c:v>121.03618070510602</c:v>
                </c:pt>
                <c:pt idx="82">
                  <c:v>119.05329204813169</c:v>
                </c:pt>
                <c:pt idx="83">
                  <c:v>124.09172135168839</c:v>
                </c:pt>
                <c:pt idx="84">
                  <c:v>121.48477763363243</c:v>
                </c:pt>
                <c:pt idx="85">
                  <c:v>121.89592443468004</c:v>
                </c:pt>
                <c:pt idx="86">
                  <c:v>126.47537829263179</c:v>
                </c:pt>
                <c:pt idx="87">
                  <c:v>126.83317908660214</c:v>
                </c:pt>
                <c:pt idx="88">
                  <c:v>127.4865301917267</c:v>
                </c:pt>
                <c:pt idx="89">
                  <c:v>122.39470751783915</c:v>
                </c:pt>
                <c:pt idx="90">
                  <c:v>128.11399788565353</c:v>
                </c:pt>
                <c:pt idx="91">
                  <c:v>118.65551810857842</c:v>
                </c:pt>
                <c:pt idx="92">
                  <c:v>120.73294150569509</c:v>
                </c:pt>
                <c:pt idx="93">
                  <c:v>115.29653715914574</c:v>
                </c:pt>
                <c:pt idx="94">
                  <c:v>125.073219701111</c:v>
                </c:pt>
                <c:pt idx="95">
                  <c:v>122.57669136835823</c:v>
                </c:pt>
                <c:pt idx="96">
                  <c:v>128.49841905973375</c:v>
                </c:pt>
                <c:pt idx="97">
                  <c:v>126.16774279022088</c:v>
                </c:pt>
                <c:pt idx="98">
                  <c:v>125.08873116235205</c:v>
                </c:pt>
                <c:pt idx="99">
                  <c:v>121.61933185543535</c:v>
                </c:pt>
                <c:pt idx="100">
                  <c:v>117.95022250470959</c:v>
                </c:pt>
                <c:pt idx="101">
                  <c:v>121.03937311804953</c:v>
                </c:pt>
                <c:pt idx="102">
                  <c:v>123.85332824099603</c:v>
                </c:pt>
                <c:pt idx="103">
                  <c:v>124.92173849477376</c:v>
                </c:pt>
                <c:pt idx="104">
                  <c:v>117.33989045758821</c:v>
                </c:pt>
                <c:pt idx="105">
                  <c:v>126.33445125036371</c:v>
                </c:pt>
                <c:pt idx="106">
                  <c:v>118.37819399542639</c:v>
                </c:pt>
                <c:pt idx="107">
                  <c:v>119.94144066852213</c:v>
                </c:pt>
                <c:pt idx="108">
                  <c:v>123.07671782480804</c:v>
                </c:pt>
                <c:pt idx="109">
                  <c:v>126.8133470526257</c:v>
                </c:pt>
                <c:pt idx="110">
                  <c:v>123.33909846025342</c:v>
                </c:pt>
                <c:pt idx="111">
                  <c:v>124.38719142099524</c:v>
                </c:pt>
                <c:pt idx="112">
                  <c:v>128.0143705932156</c:v>
                </c:pt>
                <c:pt idx="113">
                  <c:v>122.79690252024932</c:v>
                </c:pt>
                <c:pt idx="114">
                  <c:v>120.86589207737934</c:v>
                </c:pt>
                <c:pt idx="115">
                  <c:v>124.49115939173518</c:v>
                </c:pt>
                <c:pt idx="116">
                  <c:v>118.82118169789763</c:v>
                </c:pt>
                <c:pt idx="117">
                  <c:v>125.87467552660883</c:v>
                </c:pt>
                <c:pt idx="118">
                  <c:v>121.49186988879629</c:v>
                </c:pt>
                <c:pt idx="119">
                  <c:v>119.25055586082382</c:v>
                </c:pt>
                <c:pt idx="120">
                  <c:v>125.76821193467852</c:v>
                </c:pt>
                <c:pt idx="121">
                  <c:v>119.77073143622729</c:v>
                </c:pt>
                <c:pt idx="122">
                  <c:v>120.60008087440323</c:v>
                </c:pt>
                <c:pt idx="123">
                  <c:v>122.31598194622453</c:v>
                </c:pt>
                <c:pt idx="124">
                  <c:v>124.47448258151637</c:v>
                </c:pt>
                <c:pt idx="125">
                  <c:v>123.46754826434503</c:v>
                </c:pt>
                <c:pt idx="126">
                  <c:v>123.31058643061093</c:v>
                </c:pt>
                <c:pt idx="127">
                  <c:v>118.8782487136446</c:v>
                </c:pt>
                <c:pt idx="128">
                  <c:v>121.25278618085115</c:v>
                </c:pt>
                <c:pt idx="129">
                  <c:v>121.20560609400732</c:v>
                </c:pt>
                <c:pt idx="130">
                  <c:v>125.06972626427228</c:v>
                </c:pt>
                <c:pt idx="131">
                  <c:v>116.02233064529942</c:v>
                </c:pt>
                <c:pt idx="132">
                  <c:v>124.52355839905594</c:v>
                </c:pt>
                <c:pt idx="133">
                  <c:v>128.62964672512777</c:v>
                </c:pt>
                <c:pt idx="134">
                  <c:v>121.30532231048184</c:v>
                </c:pt>
                <c:pt idx="135">
                  <c:v>118.62896512634404</c:v>
                </c:pt>
                <c:pt idx="136">
                  <c:v>117.23331720058047</c:v>
                </c:pt>
                <c:pt idx="137">
                  <c:v>124.97827531466041</c:v>
                </c:pt>
                <c:pt idx="138">
                  <c:v>118.66069387077144</c:v>
                </c:pt>
                <c:pt idx="139">
                  <c:v>124.43450909853989</c:v>
                </c:pt>
                <c:pt idx="140">
                  <c:v>125.42011716027464</c:v>
                </c:pt>
                <c:pt idx="141">
                  <c:v>123.92694088402202</c:v>
                </c:pt>
                <c:pt idx="142">
                  <c:v>125.69273375684108</c:v>
                </c:pt>
                <c:pt idx="143">
                  <c:v>123.69660360437612</c:v>
                </c:pt>
                <c:pt idx="144">
                  <c:v>126.19540791882294</c:v>
                </c:pt>
                <c:pt idx="145">
                  <c:v>120.20910474056036</c:v>
                </c:pt>
                <c:pt idx="146">
                  <c:v>118.36149264010623</c:v>
                </c:pt>
                <c:pt idx="147">
                  <c:v>127.08622314622491</c:v>
                </c:pt>
                <c:pt idx="148">
                  <c:v>124.7037161394065</c:v>
                </c:pt>
                <c:pt idx="149">
                  <c:v>121.55924017470481</c:v>
                </c:pt>
                <c:pt idx="150">
                  <c:v>115.10673894404295</c:v>
                </c:pt>
                <c:pt idx="151">
                  <c:v>129.60665366346927</c:v>
                </c:pt>
              </c:numCache>
            </c:numRef>
          </c:val>
          <c:smooth val="0"/>
          <c:extLst>
            <c:ext xmlns:c16="http://schemas.microsoft.com/office/drawing/2014/chart" uri="{C3380CC4-5D6E-409C-BE32-E72D297353CC}">
              <c16:uniqueId val="{00000001-16CB-4E3E-A140-486F59B22B51}"/>
            </c:ext>
          </c:extLst>
        </c:ser>
        <c:dLbls>
          <c:showLegendKey val="0"/>
          <c:showVal val="0"/>
          <c:showCatName val="0"/>
          <c:showSerName val="0"/>
          <c:showPercent val="0"/>
          <c:showBubbleSize val="0"/>
        </c:dLbls>
        <c:smooth val="0"/>
        <c:axId val="305601944"/>
        <c:axId val="305603912"/>
      </c:lineChart>
      <c:valAx>
        <c:axId val="305603912"/>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601944"/>
        <c:crosses val="autoZero"/>
        <c:crossBetween val="between"/>
      </c:valAx>
      <c:catAx>
        <c:axId val="305601944"/>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603912"/>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 Tournament selection, 0 elites, Two-point crossover, 1 Mutation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'EA32'!$AG$5:$AG$156</c:f>
                <c:numCache>
                  <c:formatCode>General</c:formatCode>
                  <c:ptCount val="152"/>
                  <c:pt idx="0">
                    <c:v>4.5233428797006772</c:v>
                  </c:pt>
                  <c:pt idx="1">
                    <c:v>6.8867880761492923</c:v>
                  </c:pt>
                  <c:pt idx="2">
                    <c:v>5.2847843524606022</c:v>
                  </c:pt>
                  <c:pt idx="3">
                    <c:v>6.8492425749510657</c:v>
                  </c:pt>
                  <c:pt idx="4">
                    <c:v>6.2519925798222902</c:v>
                  </c:pt>
                  <c:pt idx="5">
                    <c:v>5.5651644853396238</c:v>
                  </c:pt>
                  <c:pt idx="6">
                    <c:v>4.025053679239786</c:v>
                  </c:pt>
                  <c:pt idx="7">
                    <c:v>4.3753605904946351</c:v>
                  </c:pt>
                  <c:pt idx="8">
                    <c:v>7.8642305767281826</c:v>
                  </c:pt>
                  <c:pt idx="9">
                    <c:v>5.418769070416861</c:v>
                  </c:pt>
                  <c:pt idx="10">
                    <c:v>4.6352193891878457</c:v>
                  </c:pt>
                  <c:pt idx="11">
                    <c:v>3.4755876662582312</c:v>
                  </c:pt>
                  <c:pt idx="12">
                    <c:v>3.7321480023657894</c:v>
                  </c:pt>
                  <c:pt idx="13">
                    <c:v>5.4054309389292641</c:v>
                  </c:pt>
                  <c:pt idx="14">
                    <c:v>4.7890033913577517</c:v>
                  </c:pt>
                  <c:pt idx="15">
                    <c:v>6.3773063706503956</c:v>
                  </c:pt>
                  <c:pt idx="16">
                    <c:v>6.2378769850662241</c:v>
                  </c:pt>
                  <c:pt idx="17">
                    <c:v>4.5938171636710958</c:v>
                  </c:pt>
                  <c:pt idx="18">
                    <c:v>5.9296910772235272</c:v>
                  </c:pt>
                  <c:pt idx="19">
                    <c:v>7.1200439212962499</c:v>
                  </c:pt>
                  <c:pt idx="20">
                    <c:v>6.1274898975143444</c:v>
                  </c:pt>
                  <c:pt idx="21">
                    <c:v>7.0978804092745795</c:v>
                  </c:pt>
                  <c:pt idx="22">
                    <c:v>5.0444623098189485</c:v>
                  </c:pt>
                  <c:pt idx="23">
                    <c:v>3.8819451668383422</c:v>
                  </c:pt>
                  <c:pt idx="24">
                    <c:v>4.3636138580207673</c:v>
                  </c:pt>
                  <c:pt idx="25">
                    <c:v>3.7301980867274738</c:v>
                  </c:pt>
                  <c:pt idx="26">
                    <c:v>4.5818654196218525</c:v>
                  </c:pt>
                  <c:pt idx="27">
                    <c:v>4.8878030354921229</c:v>
                  </c:pt>
                  <c:pt idx="28">
                    <c:v>4.3332602034920029</c:v>
                  </c:pt>
                  <c:pt idx="29">
                    <c:v>4.1689842242721857</c:v>
                  </c:pt>
                  <c:pt idx="30">
                    <c:v>4.8438703606868847</c:v>
                  </c:pt>
                  <c:pt idx="31">
                    <c:v>2.5720700387721931</c:v>
                  </c:pt>
                  <c:pt idx="32">
                    <c:v>5.8374439041038082</c:v>
                  </c:pt>
                  <c:pt idx="33">
                    <c:v>5.5590555812685318</c:v>
                  </c:pt>
                  <c:pt idx="34">
                    <c:v>6.3869725144374483</c:v>
                  </c:pt>
                  <c:pt idx="35">
                    <c:v>4.357657092794847</c:v>
                  </c:pt>
                  <c:pt idx="36">
                    <c:v>5.4830905669562355</c:v>
                  </c:pt>
                  <c:pt idx="37">
                    <c:v>4.4157741847237029</c:v>
                  </c:pt>
                  <c:pt idx="38">
                    <c:v>3.4922020663573279</c:v>
                  </c:pt>
                  <c:pt idx="39">
                    <c:v>4.3641317764816536</c:v>
                  </c:pt>
                  <c:pt idx="40">
                    <c:v>4.7210980828347884</c:v>
                  </c:pt>
                  <c:pt idx="41">
                    <c:v>5.4779687602223772</c:v>
                  </c:pt>
                  <c:pt idx="42">
                    <c:v>2.9533391998269791</c:v>
                  </c:pt>
                  <c:pt idx="43">
                    <c:v>5.7000820896096513</c:v>
                  </c:pt>
                  <c:pt idx="44">
                    <c:v>3.7076516581769723</c:v>
                  </c:pt>
                  <c:pt idx="45">
                    <c:v>5.9314252166807728</c:v>
                  </c:pt>
                  <c:pt idx="46">
                    <c:v>5.2708062698994373</c:v>
                  </c:pt>
                  <c:pt idx="47">
                    <c:v>3.899895118144483</c:v>
                  </c:pt>
                  <c:pt idx="48">
                    <c:v>6.1930468291996101</c:v>
                  </c:pt>
                  <c:pt idx="49">
                    <c:v>6.3033003600549469</c:v>
                  </c:pt>
                  <c:pt idx="50">
                    <c:v>5.9877657277944536</c:v>
                  </c:pt>
                  <c:pt idx="51">
                    <c:v>6.3814582489437965</c:v>
                  </c:pt>
                  <c:pt idx="52">
                    <c:v>4.7544476241128848</c:v>
                  </c:pt>
                  <c:pt idx="53">
                    <c:v>4.3536255259282024</c:v>
                  </c:pt>
                  <c:pt idx="54">
                    <c:v>8.9324431471885166</c:v>
                  </c:pt>
                  <c:pt idx="55">
                    <c:v>5.1896908542001077</c:v>
                  </c:pt>
                  <c:pt idx="56">
                    <c:v>4.4849544810733653</c:v>
                  </c:pt>
                  <c:pt idx="57">
                    <c:v>5.9854094815886087</c:v>
                  </c:pt>
                  <c:pt idx="58">
                    <c:v>7.7252189401763562</c:v>
                  </c:pt>
                  <c:pt idx="59">
                    <c:v>7.2820589223624497</c:v>
                  </c:pt>
                  <c:pt idx="60">
                    <c:v>5.2145261061007186</c:v>
                  </c:pt>
                  <c:pt idx="61">
                    <c:v>6.0256580244214577</c:v>
                  </c:pt>
                  <c:pt idx="62">
                    <c:v>7.6803498903376966</c:v>
                  </c:pt>
                  <c:pt idx="63">
                    <c:v>5.5263093331476583</c:v>
                  </c:pt>
                  <c:pt idx="64">
                    <c:v>6.469695700292637</c:v>
                  </c:pt>
                  <c:pt idx="65">
                    <c:v>4.613558374324886</c:v>
                  </c:pt>
                  <c:pt idx="66">
                    <c:v>5.2433269686953992</c:v>
                  </c:pt>
                  <c:pt idx="67">
                    <c:v>6.1014190332753309</c:v>
                  </c:pt>
                  <c:pt idx="68">
                    <c:v>5.8050942614360723</c:v>
                  </c:pt>
                  <c:pt idx="69">
                    <c:v>6.7757546768465993</c:v>
                  </c:pt>
                  <c:pt idx="70">
                    <c:v>4.316519856062409</c:v>
                  </c:pt>
                  <c:pt idx="71">
                    <c:v>3.1709475149983812</c:v>
                  </c:pt>
                  <c:pt idx="72">
                    <c:v>2.8571123903894153</c:v>
                  </c:pt>
                  <c:pt idx="73">
                    <c:v>5.9841392777429459</c:v>
                  </c:pt>
                  <c:pt idx="74">
                    <c:v>7.8051568768194608</c:v>
                  </c:pt>
                  <c:pt idx="75">
                    <c:v>4.8644592144423058</c:v>
                  </c:pt>
                  <c:pt idx="76">
                    <c:v>5.1003737353745695</c:v>
                  </c:pt>
                  <c:pt idx="77">
                    <c:v>7.0266829892040308</c:v>
                  </c:pt>
                  <c:pt idx="78">
                    <c:v>5.7042074909084004</c:v>
                  </c:pt>
                  <c:pt idx="79">
                    <c:v>3.8498863352741743</c:v>
                  </c:pt>
                  <c:pt idx="80">
                    <c:v>2.8331567877241621</c:v>
                  </c:pt>
                  <c:pt idx="81">
                    <c:v>4.4564079084620651</c:v>
                  </c:pt>
                  <c:pt idx="82">
                    <c:v>5.7800804306576401</c:v>
                  </c:pt>
                  <c:pt idx="83">
                    <c:v>4.8775024449060753</c:v>
                  </c:pt>
                  <c:pt idx="84">
                    <c:v>5.2810219813906762</c:v>
                  </c:pt>
                  <c:pt idx="85">
                    <c:v>3.521662958684241</c:v>
                  </c:pt>
                  <c:pt idx="86">
                    <c:v>5.9558838627929198</c:v>
                  </c:pt>
                  <c:pt idx="87">
                    <c:v>6.5770444481306765</c:v>
                  </c:pt>
                  <c:pt idx="88">
                    <c:v>6.2995458881169917</c:v>
                  </c:pt>
                  <c:pt idx="89">
                    <c:v>6.1934018795244308</c:v>
                  </c:pt>
                  <c:pt idx="90">
                    <c:v>7.5032493867004559</c:v>
                  </c:pt>
                  <c:pt idx="91">
                    <c:v>4.6462735910283541</c:v>
                  </c:pt>
                  <c:pt idx="92">
                    <c:v>6.4794114725065421</c:v>
                  </c:pt>
                  <c:pt idx="93">
                    <c:v>4.4662571106765672</c:v>
                  </c:pt>
                  <c:pt idx="94">
                    <c:v>3.9754431173915048</c:v>
                  </c:pt>
                  <c:pt idx="95">
                    <c:v>5.0592729049235388</c:v>
                  </c:pt>
                  <c:pt idx="96">
                    <c:v>5.7406076790015215</c:v>
                  </c:pt>
                  <c:pt idx="97">
                    <c:v>3.4913476512873296</c:v>
                  </c:pt>
                  <c:pt idx="98">
                    <c:v>4.6135053182199703</c:v>
                  </c:pt>
                  <c:pt idx="99">
                    <c:v>5.6072236071398374</c:v>
                  </c:pt>
                  <c:pt idx="100">
                    <c:v>7.2195206759533885</c:v>
                  </c:pt>
                  <c:pt idx="101">
                    <c:v>6.6011979718819873</c:v>
                  </c:pt>
                  <c:pt idx="102">
                    <c:v>5.751600294168381</c:v>
                  </c:pt>
                  <c:pt idx="103">
                    <c:v>7.4874953069672374</c:v>
                  </c:pt>
                  <c:pt idx="104">
                    <c:v>5.949906319986745</c:v>
                  </c:pt>
                  <c:pt idx="105">
                    <c:v>6.8094332272268883</c:v>
                  </c:pt>
                  <c:pt idx="106">
                    <c:v>7.064945556334715</c:v>
                  </c:pt>
                  <c:pt idx="107">
                    <c:v>4.9080700267606261</c:v>
                  </c:pt>
                  <c:pt idx="108">
                    <c:v>5.4648378533114004</c:v>
                  </c:pt>
                  <c:pt idx="109">
                    <c:v>4.2396611470613905</c:v>
                  </c:pt>
                  <c:pt idx="110">
                    <c:v>5.86220197214179</c:v>
                  </c:pt>
                  <c:pt idx="111">
                    <c:v>8.5796079233254119</c:v>
                  </c:pt>
                  <c:pt idx="112">
                    <c:v>5.7466628657209604</c:v>
                  </c:pt>
                  <c:pt idx="113">
                    <c:v>6.1799816307654218</c:v>
                  </c:pt>
                  <c:pt idx="114">
                    <c:v>4.1245791944685601</c:v>
                  </c:pt>
                  <c:pt idx="115">
                    <c:v>3.5508781858609182</c:v>
                  </c:pt>
                  <c:pt idx="116">
                    <c:v>5.3689122787157748</c:v>
                  </c:pt>
                  <c:pt idx="117">
                    <c:v>4.811072772880105</c:v>
                  </c:pt>
                  <c:pt idx="118">
                    <c:v>5.248128968973548</c:v>
                  </c:pt>
                  <c:pt idx="119">
                    <c:v>3.872378150799487</c:v>
                  </c:pt>
                  <c:pt idx="120">
                    <c:v>4.1743996777185268</c:v>
                  </c:pt>
                  <c:pt idx="121">
                    <c:v>5.338053024485987</c:v>
                  </c:pt>
                  <c:pt idx="122">
                    <c:v>7.4415609754958441</c:v>
                  </c:pt>
                  <c:pt idx="123">
                    <c:v>3.2784298778415013</c:v>
                  </c:pt>
                  <c:pt idx="124">
                    <c:v>4.9277923199633529</c:v>
                  </c:pt>
                  <c:pt idx="125">
                    <c:v>4.6224033281644887</c:v>
                  </c:pt>
                  <c:pt idx="126">
                    <c:v>4.5715448761442516</c:v>
                  </c:pt>
                  <c:pt idx="127">
                    <c:v>5.9372159040260826</c:v>
                  </c:pt>
                  <c:pt idx="128">
                    <c:v>6.0927196684483516</c:v>
                  </c:pt>
                  <c:pt idx="129">
                    <c:v>5.5277352798522665</c:v>
                  </c:pt>
                  <c:pt idx="130">
                    <c:v>5.2345141401537818</c:v>
                  </c:pt>
                  <c:pt idx="131">
                    <c:v>3.4539220011515308</c:v>
                  </c:pt>
                  <c:pt idx="132">
                    <c:v>3.7350289002849117</c:v>
                  </c:pt>
                  <c:pt idx="133">
                    <c:v>6.4863752494893738</c:v>
                  </c:pt>
                  <c:pt idx="134">
                    <c:v>6.1917016614204661</c:v>
                  </c:pt>
                  <c:pt idx="135">
                    <c:v>5.9685702712829629</c:v>
                  </c:pt>
                  <c:pt idx="136">
                    <c:v>4.8771229067939288</c:v>
                  </c:pt>
                  <c:pt idx="137">
                    <c:v>6.5498397890827924</c:v>
                  </c:pt>
                  <c:pt idx="138">
                    <c:v>3.9631335648176336</c:v>
                  </c:pt>
                  <c:pt idx="139">
                    <c:v>4.0467349446851895</c:v>
                  </c:pt>
                  <c:pt idx="140">
                    <c:v>4.941351171589428</c:v>
                  </c:pt>
                  <c:pt idx="141">
                    <c:v>7.1606648184804902</c:v>
                  </c:pt>
                  <c:pt idx="142">
                    <c:v>5.5692047655503547</c:v>
                  </c:pt>
                  <c:pt idx="143">
                    <c:v>4.5212077729485207</c:v>
                  </c:pt>
                  <c:pt idx="144">
                    <c:v>5.1305238730072427</c:v>
                  </c:pt>
                  <c:pt idx="145">
                    <c:v>5.3104935587474413</c:v>
                  </c:pt>
                  <c:pt idx="146">
                    <c:v>4.9977619949663907</c:v>
                  </c:pt>
                  <c:pt idx="147">
                    <c:v>4.678782036425587</c:v>
                  </c:pt>
                  <c:pt idx="148">
                    <c:v>4.4964814522871546</c:v>
                  </c:pt>
                  <c:pt idx="149">
                    <c:v>5.7773783218167702</c:v>
                  </c:pt>
                  <c:pt idx="150">
                    <c:v>4.3874080262496555</c:v>
                  </c:pt>
                  <c:pt idx="151">
                    <c:v>7.9819292166152422</c:v>
                  </c:pt>
                </c:numCache>
              </c:numRef>
            </c:plus>
            <c:minus>
              <c:numRef>
                <c:f>'EA32'!$AG$5:$AG$156</c:f>
                <c:numCache>
                  <c:formatCode>General</c:formatCode>
                  <c:ptCount val="152"/>
                  <c:pt idx="0">
                    <c:v>4.5233428797006772</c:v>
                  </c:pt>
                  <c:pt idx="1">
                    <c:v>6.8867880761492923</c:v>
                  </c:pt>
                  <c:pt idx="2">
                    <c:v>5.2847843524606022</c:v>
                  </c:pt>
                  <c:pt idx="3">
                    <c:v>6.8492425749510657</c:v>
                  </c:pt>
                  <c:pt idx="4">
                    <c:v>6.2519925798222902</c:v>
                  </c:pt>
                  <c:pt idx="5">
                    <c:v>5.5651644853396238</c:v>
                  </c:pt>
                  <c:pt idx="6">
                    <c:v>4.025053679239786</c:v>
                  </c:pt>
                  <c:pt idx="7">
                    <c:v>4.3753605904946351</c:v>
                  </c:pt>
                  <c:pt idx="8">
                    <c:v>7.8642305767281826</c:v>
                  </c:pt>
                  <c:pt idx="9">
                    <c:v>5.418769070416861</c:v>
                  </c:pt>
                  <c:pt idx="10">
                    <c:v>4.6352193891878457</c:v>
                  </c:pt>
                  <c:pt idx="11">
                    <c:v>3.4755876662582312</c:v>
                  </c:pt>
                  <c:pt idx="12">
                    <c:v>3.7321480023657894</c:v>
                  </c:pt>
                  <c:pt idx="13">
                    <c:v>5.4054309389292641</c:v>
                  </c:pt>
                  <c:pt idx="14">
                    <c:v>4.7890033913577517</c:v>
                  </c:pt>
                  <c:pt idx="15">
                    <c:v>6.3773063706503956</c:v>
                  </c:pt>
                  <c:pt idx="16">
                    <c:v>6.2378769850662241</c:v>
                  </c:pt>
                  <c:pt idx="17">
                    <c:v>4.5938171636710958</c:v>
                  </c:pt>
                  <c:pt idx="18">
                    <c:v>5.9296910772235272</c:v>
                  </c:pt>
                  <c:pt idx="19">
                    <c:v>7.1200439212962499</c:v>
                  </c:pt>
                  <c:pt idx="20">
                    <c:v>6.1274898975143444</c:v>
                  </c:pt>
                  <c:pt idx="21">
                    <c:v>7.0978804092745795</c:v>
                  </c:pt>
                  <c:pt idx="22">
                    <c:v>5.0444623098189485</c:v>
                  </c:pt>
                  <c:pt idx="23">
                    <c:v>3.8819451668383422</c:v>
                  </c:pt>
                  <c:pt idx="24">
                    <c:v>4.3636138580207673</c:v>
                  </c:pt>
                  <c:pt idx="25">
                    <c:v>3.7301980867274738</c:v>
                  </c:pt>
                  <c:pt idx="26">
                    <c:v>4.5818654196218525</c:v>
                  </c:pt>
                  <c:pt idx="27">
                    <c:v>4.8878030354921229</c:v>
                  </c:pt>
                  <c:pt idx="28">
                    <c:v>4.3332602034920029</c:v>
                  </c:pt>
                  <c:pt idx="29">
                    <c:v>4.1689842242721857</c:v>
                  </c:pt>
                  <c:pt idx="30">
                    <c:v>4.8438703606868847</c:v>
                  </c:pt>
                  <c:pt idx="31">
                    <c:v>2.5720700387721931</c:v>
                  </c:pt>
                  <c:pt idx="32">
                    <c:v>5.8374439041038082</c:v>
                  </c:pt>
                  <c:pt idx="33">
                    <c:v>5.5590555812685318</c:v>
                  </c:pt>
                  <c:pt idx="34">
                    <c:v>6.3869725144374483</c:v>
                  </c:pt>
                  <c:pt idx="35">
                    <c:v>4.357657092794847</c:v>
                  </c:pt>
                  <c:pt idx="36">
                    <c:v>5.4830905669562355</c:v>
                  </c:pt>
                  <c:pt idx="37">
                    <c:v>4.4157741847237029</c:v>
                  </c:pt>
                  <c:pt idx="38">
                    <c:v>3.4922020663573279</c:v>
                  </c:pt>
                  <c:pt idx="39">
                    <c:v>4.3641317764816536</c:v>
                  </c:pt>
                  <c:pt idx="40">
                    <c:v>4.7210980828347884</c:v>
                  </c:pt>
                  <c:pt idx="41">
                    <c:v>5.4779687602223772</c:v>
                  </c:pt>
                  <c:pt idx="42">
                    <c:v>2.9533391998269791</c:v>
                  </c:pt>
                  <c:pt idx="43">
                    <c:v>5.7000820896096513</c:v>
                  </c:pt>
                  <c:pt idx="44">
                    <c:v>3.7076516581769723</c:v>
                  </c:pt>
                  <c:pt idx="45">
                    <c:v>5.9314252166807728</c:v>
                  </c:pt>
                  <c:pt idx="46">
                    <c:v>5.2708062698994373</c:v>
                  </c:pt>
                  <c:pt idx="47">
                    <c:v>3.899895118144483</c:v>
                  </c:pt>
                  <c:pt idx="48">
                    <c:v>6.1930468291996101</c:v>
                  </c:pt>
                  <c:pt idx="49">
                    <c:v>6.3033003600549469</c:v>
                  </c:pt>
                  <c:pt idx="50">
                    <c:v>5.9877657277944536</c:v>
                  </c:pt>
                  <c:pt idx="51">
                    <c:v>6.3814582489437965</c:v>
                  </c:pt>
                  <c:pt idx="52">
                    <c:v>4.7544476241128848</c:v>
                  </c:pt>
                  <c:pt idx="53">
                    <c:v>4.3536255259282024</c:v>
                  </c:pt>
                  <c:pt idx="54">
                    <c:v>8.9324431471885166</c:v>
                  </c:pt>
                  <c:pt idx="55">
                    <c:v>5.1896908542001077</c:v>
                  </c:pt>
                  <c:pt idx="56">
                    <c:v>4.4849544810733653</c:v>
                  </c:pt>
                  <c:pt idx="57">
                    <c:v>5.9854094815886087</c:v>
                  </c:pt>
                  <c:pt idx="58">
                    <c:v>7.7252189401763562</c:v>
                  </c:pt>
                  <c:pt idx="59">
                    <c:v>7.2820589223624497</c:v>
                  </c:pt>
                  <c:pt idx="60">
                    <c:v>5.2145261061007186</c:v>
                  </c:pt>
                  <c:pt idx="61">
                    <c:v>6.0256580244214577</c:v>
                  </c:pt>
                  <c:pt idx="62">
                    <c:v>7.6803498903376966</c:v>
                  </c:pt>
                  <c:pt idx="63">
                    <c:v>5.5263093331476583</c:v>
                  </c:pt>
                  <c:pt idx="64">
                    <c:v>6.469695700292637</c:v>
                  </c:pt>
                  <c:pt idx="65">
                    <c:v>4.613558374324886</c:v>
                  </c:pt>
                  <c:pt idx="66">
                    <c:v>5.2433269686953992</c:v>
                  </c:pt>
                  <c:pt idx="67">
                    <c:v>6.1014190332753309</c:v>
                  </c:pt>
                  <c:pt idx="68">
                    <c:v>5.8050942614360723</c:v>
                  </c:pt>
                  <c:pt idx="69">
                    <c:v>6.7757546768465993</c:v>
                  </c:pt>
                  <c:pt idx="70">
                    <c:v>4.316519856062409</c:v>
                  </c:pt>
                  <c:pt idx="71">
                    <c:v>3.1709475149983812</c:v>
                  </c:pt>
                  <c:pt idx="72">
                    <c:v>2.8571123903894153</c:v>
                  </c:pt>
                  <c:pt idx="73">
                    <c:v>5.9841392777429459</c:v>
                  </c:pt>
                  <c:pt idx="74">
                    <c:v>7.8051568768194608</c:v>
                  </c:pt>
                  <c:pt idx="75">
                    <c:v>4.8644592144423058</c:v>
                  </c:pt>
                  <c:pt idx="76">
                    <c:v>5.1003737353745695</c:v>
                  </c:pt>
                  <c:pt idx="77">
                    <c:v>7.0266829892040308</c:v>
                  </c:pt>
                  <c:pt idx="78">
                    <c:v>5.7042074909084004</c:v>
                  </c:pt>
                  <c:pt idx="79">
                    <c:v>3.8498863352741743</c:v>
                  </c:pt>
                  <c:pt idx="80">
                    <c:v>2.8331567877241621</c:v>
                  </c:pt>
                  <c:pt idx="81">
                    <c:v>4.4564079084620651</c:v>
                  </c:pt>
                  <c:pt idx="82">
                    <c:v>5.7800804306576401</c:v>
                  </c:pt>
                  <c:pt idx="83">
                    <c:v>4.8775024449060753</c:v>
                  </c:pt>
                  <c:pt idx="84">
                    <c:v>5.2810219813906762</c:v>
                  </c:pt>
                  <c:pt idx="85">
                    <c:v>3.521662958684241</c:v>
                  </c:pt>
                  <c:pt idx="86">
                    <c:v>5.9558838627929198</c:v>
                  </c:pt>
                  <c:pt idx="87">
                    <c:v>6.5770444481306765</c:v>
                  </c:pt>
                  <c:pt idx="88">
                    <c:v>6.2995458881169917</c:v>
                  </c:pt>
                  <c:pt idx="89">
                    <c:v>6.1934018795244308</c:v>
                  </c:pt>
                  <c:pt idx="90">
                    <c:v>7.5032493867004559</c:v>
                  </c:pt>
                  <c:pt idx="91">
                    <c:v>4.6462735910283541</c:v>
                  </c:pt>
                  <c:pt idx="92">
                    <c:v>6.4794114725065421</c:v>
                  </c:pt>
                  <c:pt idx="93">
                    <c:v>4.4662571106765672</c:v>
                  </c:pt>
                  <c:pt idx="94">
                    <c:v>3.9754431173915048</c:v>
                  </c:pt>
                  <c:pt idx="95">
                    <c:v>5.0592729049235388</c:v>
                  </c:pt>
                  <c:pt idx="96">
                    <c:v>5.7406076790015215</c:v>
                  </c:pt>
                  <c:pt idx="97">
                    <c:v>3.4913476512873296</c:v>
                  </c:pt>
                  <c:pt idx="98">
                    <c:v>4.6135053182199703</c:v>
                  </c:pt>
                  <c:pt idx="99">
                    <c:v>5.6072236071398374</c:v>
                  </c:pt>
                  <c:pt idx="100">
                    <c:v>7.2195206759533885</c:v>
                  </c:pt>
                  <c:pt idx="101">
                    <c:v>6.6011979718819873</c:v>
                  </c:pt>
                  <c:pt idx="102">
                    <c:v>5.751600294168381</c:v>
                  </c:pt>
                  <c:pt idx="103">
                    <c:v>7.4874953069672374</c:v>
                  </c:pt>
                  <c:pt idx="104">
                    <c:v>5.949906319986745</c:v>
                  </c:pt>
                  <c:pt idx="105">
                    <c:v>6.8094332272268883</c:v>
                  </c:pt>
                  <c:pt idx="106">
                    <c:v>7.064945556334715</c:v>
                  </c:pt>
                  <c:pt idx="107">
                    <c:v>4.9080700267606261</c:v>
                  </c:pt>
                  <c:pt idx="108">
                    <c:v>5.4648378533114004</c:v>
                  </c:pt>
                  <c:pt idx="109">
                    <c:v>4.2396611470613905</c:v>
                  </c:pt>
                  <c:pt idx="110">
                    <c:v>5.86220197214179</c:v>
                  </c:pt>
                  <c:pt idx="111">
                    <c:v>8.5796079233254119</c:v>
                  </c:pt>
                  <c:pt idx="112">
                    <c:v>5.7466628657209604</c:v>
                  </c:pt>
                  <c:pt idx="113">
                    <c:v>6.1799816307654218</c:v>
                  </c:pt>
                  <c:pt idx="114">
                    <c:v>4.1245791944685601</c:v>
                  </c:pt>
                  <c:pt idx="115">
                    <c:v>3.5508781858609182</c:v>
                  </c:pt>
                  <c:pt idx="116">
                    <c:v>5.3689122787157748</c:v>
                  </c:pt>
                  <c:pt idx="117">
                    <c:v>4.811072772880105</c:v>
                  </c:pt>
                  <c:pt idx="118">
                    <c:v>5.248128968973548</c:v>
                  </c:pt>
                  <c:pt idx="119">
                    <c:v>3.872378150799487</c:v>
                  </c:pt>
                  <c:pt idx="120">
                    <c:v>4.1743996777185268</c:v>
                  </c:pt>
                  <c:pt idx="121">
                    <c:v>5.338053024485987</c:v>
                  </c:pt>
                  <c:pt idx="122">
                    <c:v>7.4415609754958441</c:v>
                  </c:pt>
                  <c:pt idx="123">
                    <c:v>3.2784298778415013</c:v>
                  </c:pt>
                  <c:pt idx="124">
                    <c:v>4.9277923199633529</c:v>
                  </c:pt>
                  <c:pt idx="125">
                    <c:v>4.6224033281644887</c:v>
                  </c:pt>
                  <c:pt idx="126">
                    <c:v>4.5715448761442516</c:v>
                  </c:pt>
                  <c:pt idx="127">
                    <c:v>5.9372159040260826</c:v>
                  </c:pt>
                  <c:pt idx="128">
                    <c:v>6.0927196684483516</c:v>
                  </c:pt>
                  <c:pt idx="129">
                    <c:v>5.5277352798522665</c:v>
                  </c:pt>
                  <c:pt idx="130">
                    <c:v>5.2345141401537818</c:v>
                  </c:pt>
                  <c:pt idx="131">
                    <c:v>3.4539220011515308</c:v>
                  </c:pt>
                  <c:pt idx="132">
                    <c:v>3.7350289002849117</c:v>
                  </c:pt>
                  <c:pt idx="133">
                    <c:v>6.4863752494893738</c:v>
                  </c:pt>
                  <c:pt idx="134">
                    <c:v>6.1917016614204661</c:v>
                  </c:pt>
                  <c:pt idx="135">
                    <c:v>5.9685702712829629</c:v>
                  </c:pt>
                  <c:pt idx="136">
                    <c:v>4.8771229067939288</c:v>
                  </c:pt>
                  <c:pt idx="137">
                    <c:v>6.5498397890827924</c:v>
                  </c:pt>
                  <c:pt idx="138">
                    <c:v>3.9631335648176336</c:v>
                  </c:pt>
                  <c:pt idx="139">
                    <c:v>4.0467349446851895</c:v>
                  </c:pt>
                  <c:pt idx="140">
                    <c:v>4.941351171589428</c:v>
                  </c:pt>
                  <c:pt idx="141">
                    <c:v>7.1606648184804902</c:v>
                  </c:pt>
                  <c:pt idx="142">
                    <c:v>5.5692047655503547</c:v>
                  </c:pt>
                  <c:pt idx="143">
                    <c:v>4.5212077729485207</c:v>
                  </c:pt>
                  <c:pt idx="144">
                    <c:v>5.1305238730072427</c:v>
                  </c:pt>
                  <c:pt idx="145">
                    <c:v>5.3104935587474413</c:v>
                  </c:pt>
                  <c:pt idx="146">
                    <c:v>4.9977619949663907</c:v>
                  </c:pt>
                  <c:pt idx="147">
                    <c:v>4.678782036425587</c:v>
                  </c:pt>
                  <c:pt idx="148">
                    <c:v>4.4964814522871546</c:v>
                  </c:pt>
                  <c:pt idx="149">
                    <c:v>5.7773783218167702</c:v>
                  </c:pt>
                  <c:pt idx="150">
                    <c:v>4.3874080262496555</c:v>
                  </c:pt>
                  <c:pt idx="151">
                    <c:v>7.9819292166152422</c:v>
                  </c:pt>
                </c:numCache>
              </c:numRef>
            </c:minus>
            <c:spPr>
              <a:solidFill>
                <a:srgbClr val="000000"/>
              </a:solidFill>
              <a:ln w="6345" cap="flat">
                <a:solidFill>
                  <a:srgbClr val="000000"/>
                </a:solidFill>
                <a:prstDash val="solid"/>
                <a:round/>
              </a:ln>
            </c:spPr>
          </c:errBars>
          <c:val>
            <c:numRef>
              <c:f>'EA32'!$AF$5:$AF$155</c:f>
              <c:numCache>
                <c:formatCode>0.00</c:formatCode>
                <c:ptCount val="151"/>
                <c:pt idx="0">
                  <c:v>7.5208803156683217</c:v>
                </c:pt>
                <c:pt idx="1">
                  <c:v>7.6066487359979238</c:v>
                </c:pt>
                <c:pt idx="2">
                  <c:v>6.5817543275634023</c:v>
                </c:pt>
                <c:pt idx="3">
                  <c:v>9.3185615337529661</c:v>
                </c:pt>
                <c:pt idx="4">
                  <c:v>9.8079622081803457</c:v>
                </c:pt>
                <c:pt idx="5">
                  <c:v>9.463846404720492</c:v>
                </c:pt>
                <c:pt idx="6">
                  <c:v>8.1162748939900702</c:v>
                </c:pt>
                <c:pt idx="7">
                  <c:v>6.2483846064596902</c:v>
                </c:pt>
                <c:pt idx="8">
                  <c:v>10.885393753200594</c:v>
                </c:pt>
                <c:pt idx="9">
                  <c:v>8.4376328523977868</c:v>
                </c:pt>
                <c:pt idx="10">
                  <c:v>10.578345739696136</c:v>
                </c:pt>
                <c:pt idx="11">
                  <c:v>8.5801365637937064</c:v>
                </c:pt>
                <c:pt idx="12">
                  <c:v>8.9239952806509173</c:v>
                </c:pt>
                <c:pt idx="13">
                  <c:v>8.7380226060741339</c:v>
                </c:pt>
                <c:pt idx="14">
                  <c:v>9.6934658609129407</c:v>
                </c:pt>
                <c:pt idx="15">
                  <c:v>11.130994158361766</c:v>
                </c:pt>
                <c:pt idx="16">
                  <c:v>10.805769479027267</c:v>
                </c:pt>
                <c:pt idx="17">
                  <c:v>11.485652668384063</c:v>
                </c:pt>
                <c:pt idx="18">
                  <c:v>10.717394445606494</c:v>
                </c:pt>
                <c:pt idx="19">
                  <c:v>10.274630396453997</c:v>
                </c:pt>
                <c:pt idx="20">
                  <c:v>9.9993451732265228</c:v>
                </c:pt>
                <c:pt idx="21">
                  <c:v>9.7088537313358696</c:v>
                </c:pt>
                <c:pt idx="22">
                  <c:v>7.0961950913179521</c:v>
                </c:pt>
                <c:pt idx="23">
                  <c:v>8.5494239615752576</c:v>
                </c:pt>
                <c:pt idx="24">
                  <c:v>9.8022231054252451</c:v>
                </c:pt>
                <c:pt idx="25">
                  <c:v>6.671224582977672</c:v>
                </c:pt>
                <c:pt idx="26">
                  <c:v>7.6042687304384442</c:v>
                </c:pt>
                <c:pt idx="27">
                  <c:v>9.0673142704285148</c:v>
                </c:pt>
                <c:pt idx="28">
                  <c:v>7.3312686203467976</c:v>
                </c:pt>
                <c:pt idx="29">
                  <c:v>8.7180174329987903</c:v>
                </c:pt>
                <c:pt idx="30">
                  <c:v>10.221829093996377</c:v>
                </c:pt>
                <c:pt idx="31">
                  <c:v>9.8717838489540899</c:v>
                </c:pt>
                <c:pt idx="32">
                  <c:v>11.059161552750956</c:v>
                </c:pt>
                <c:pt idx="33">
                  <c:v>11.816128618192973</c:v>
                </c:pt>
                <c:pt idx="34">
                  <c:v>10.359128864500937</c:v>
                </c:pt>
                <c:pt idx="35">
                  <c:v>8.2909338745646455</c:v>
                </c:pt>
                <c:pt idx="36">
                  <c:v>8.8645215521563596</c:v>
                </c:pt>
                <c:pt idx="37">
                  <c:v>7.3192683197643547</c:v>
                </c:pt>
                <c:pt idx="38">
                  <c:v>8.8648260743593585</c:v>
                </c:pt>
                <c:pt idx="39">
                  <c:v>8.4292965204329171</c:v>
                </c:pt>
                <c:pt idx="40">
                  <c:v>8.9031207802518875</c:v>
                </c:pt>
                <c:pt idx="41">
                  <c:v>10.817032949000851</c:v>
                </c:pt>
                <c:pt idx="42">
                  <c:v>10.900647543931658</c:v>
                </c:pt>
                <c:pt idx="43">
                  <c:v>10.535398279111918</c:v>
                </c:pt>
                <c:pt idx="44">
                  <c:v>10.123715913277897</c:v>
                </c:pt>
                <c:pt idx="45">
                  <c:v>9.6265765715342209</c:v>
                </c:pt>
                <c:pt idx="46">
                  <c:v>9.9388620003283972</c:v>
                </c:pt>
                <c:pt idx="47">
                  <c:v>8.32430617945659</c:v>
                </c:pt>
                <c:pt idx="48">
                  <c:v>10.57227193239147</c:v>
                </c:pt>
                <c:pt idx="49">
                  <c:v>12.847795823455277</c:v>
                </c:pt>
                <c:pt idx="50">
                  <c:v>11.895373755566251</c:v>
                </c:pt>
                <c:pt idx="51">
                  <c:v>9.8481762285578132</c:v>
                </c:pt>
                <c:pt idx="52">
                  <c:v>10.300177330593073</c:v>
                </c:pt>
                <c:pt idx="53">
                  <c:v>10.42500485338962</c:v>
                </c:pt>
                <c:pt idx="54">
                  <c:v>15.343207278731608</c:v>
                </c:pt>
                <c:pt idx="55">
                  <c:v>11.523888486650048</c:v>
                </c:pt>
                <c:pt idx="56">
                  <c:v>10.772392416027976</c:v>
                </c:pt>
                <c:pt idx="57">
                  <c:v>10.970802087643337</c:v>
                </c:pt>
                <c:pt idx="58">
                  <c:v>13.908961374701249</c:v>
                </c:pt>
                <c:pt idx="59">
                  <c:v>9.8605109790426333</c:v>
                </c:pt>
                <c:pt idx="60">
                  <c:v>9.2701781915279575</c:v>
                </c:pt>
                <c:pt idx="61">
                  <c:v>9.3856443699368342</c:v>
                </c:pt>
                <c:pt idx="62">
                  <c:v>9.8510161103093736</c:v>
                </c:pt>
                <c:pt idx="63">
                  <c:v>9.0642362454026184</c:v>
                </c:pt>
                <c:pt idx="64">
                  <c:v>12.202694592065459</c:v>
                </c:pt>
                <c:pt idx="65">
                  <c:v>10.771624236567117</c:v>
                </c:pt>
                <c:pt idx="66">
                  <c:v>10.560500057744544</c:v>
                </c:pt>
                <c:pt idx="67">
                  <c:v>11.093718460999094</c:v>
                </c:pt>
                <c:pt idx="68">
                  <c:v>12.050903597022623</c:v>
                </c:pt>
                <c:pt idx="69">
                  <c:v>10.960713272767215</c:v>
                </c:pt>
                <c:pt idx="70">
                  <c:v>10.162968495935145</c:v>
                </c:pt>
                <c:pt idx="71">
                  <c:v>11.436667031893254</c:v>
                </c:pt>
                <c:pt idx="72">
                  <c:v>11.631799095567635</c:v>
                </c:pt>
                <c:pt idx="73">
                  <c:v>13.257776411062215</c:v>
                </c:pt>
                <c:pt idx="74">
                  <c:v>13.617003756382156</c:v>
                </c:pt>
                <c:pt idx="75">
                  <c:v>11.971972342834501</c:v>
                </c:pt>
                <c:pt idx="76">
                  <c:v>12.109253497310553</c:v>
                </c:pt>
                <c:pt idx="77">
                  <c:v>10.932481041083705</c:v>
                </c:pt>
                <c:pt idx="78">
                  <c:v>9.7927091986538564</c:v>
                </c:pt>
                <c:pt idx="79">
                  <c:v>11.858897401798597</c:v>
                </c:pt>
                <c:pt idx="80">
                  <c:v>11.219029919869275</c:v>
                </c:pt>
                <c:pt idx="81">
                  <c:v>12.00285228786942</c:v>
                </c:pt>
                <c:pt idx="82">
                  <c:v>10.565299277179324</c:v>
                </c:pt>
                <c:pt idx="83">
                  <c:v>10.771865667781857</c:v>
                </c:pt>
                <c:pt idx="84">
                  <c:v>12.754322564921374</c:v>
                </c:pt>
                <c:pt idx="85">
                  <c:v>10.258299163092545</c:v>
                </c:pt>
                <c:pt idx="86">
                  <c:v>12.409817155127936</c:v>
                </c:pt>
                <c:pt idx="87">
                  <c:v>12.870676290773583</c:v>
                </c:pt>
                <c:pt idx="88">
                  <c:v>12.910839734568317</c:v>
                </c:pt>
                <c:pt idx="89">
                  <c:v>11.298963258213236</c:v>
                </c:pt>
                <c:pt idx="90">
                  <c:v>11.920311582218508</c:v>
                </c:pt>
                <c:pt idx="91">
                  <c:v>13.206896626626138</c:v>
                </c:pt>
                <c:pt idx="92">
                  <c:v>11.782093670414971</c:v>
                </c:pt>
                <c:pt idx="93">
                  <c:v>12.031640681270982</c:v>
                </c:pt>
                <c:pt idx="94">
                  <c:v>10.799866424876646</c:v>
                </c:pt>
                <c:pt idx="95">
                  <c:v>15.653850465907118</c:v>
                </c:pt>
                <c:pt idx="96">
                  <c:v>14.294871490254859</c:v>
                </c:pt>
                <c:pt idx="97">
                  <c:v>12.726389318844015</c:v>
                </c:pt>
                <c:pt idx="98">
                  <c:v>13.014598158839771</c:v>
                </c:pt>
                <c:pt idx="99">
                  <c:v>12.884884150773345</c:v>
                </c:pt>
                <c:pt idx="100">
                  <c:v>14.895502791491491</c:v>
                </c:pt>
                <c:pt idx="101">
                  <c:v>13.744595636834907</c:v>
                </c:pt>
                <c:pt idx="102">
                  <c:v>10.954539597837794</c:v>
                </c:pt>
                <c:pt idx="103">
                  <c:v>12.483100104941263</c:v>
                </c:pt>
                <c:pt idx="104">
                  <c:v>10.904985011888984</c:v>
                </c:pt>
                <c:pt idx="105">
                  <c:v>11.2100820765215</c:v>
                </c:pt>
                <c:pt idx="106">
                  <c:v>9.7177007118900587</c:v>
                </c:pt>
                <c:pt idx="107">
                  <c:v>8.5536573401880212</c:v>
                </c:pt>
                <c:pt idx="108">
                  <c:v>6.0537235913449265</c:v>
                </c:pt>
                <c:pt idx="109">
                  <c:v>8.6766703958703228</c:v>
                </c:pt>
                <c:pt idx="110">
                  <c:v>9.3023150702189845</c:v>
                </c:pt>
                <c:pt idx="111">
                  <c:v>10.090268627525445</c:v>
                </c:pt>
                <c:pt idx="112">
                  <c:v>12.184480059404018</c:v>
                </c:pt>
                <c:pt idx="113">
                  <c:v>11.11741638312102</c:v>
                </c:pt>
                <c:pt idx="114">
                  <c:v>11.755638978337299</c:v>
                </c:pt>
                <c:pt idx="115">
                  <c:v>11.544351864516688</c:v>
                </c:pt>
                <c:pt idx="116">
                  <c:v>11.585756396924307</c:v>
                </c:pt>
                <c:pt idx="117">
                  <c:v>11.007561991883559</c:v>
                </c:pt>
                <c:pt idx="118">
                  <c:v>12.85904061975385</c:v>
                </c:pt>
                <c:pt idx="119">
                  <c:v>11.388471562563883</c:v>
                </c:pt>
                <c:pt idx="120">
                  <c:v>9.2658705082750235</c:v>
                </c:pt>
                <c:pt idx="121">
                  <c:v>11.285258588582693</c:v>
                </c:pt>
                <c:pt idx="122">
                  <c:v>11.373135679700704</c:v>
                </c:pt>
                <c:pt idx="123">
                  <c:v>11.828634264405341</c:v>
                </c:pt>
                <c:pt idx="124">
                  <c:v>12.017900394255049</c:v>
                </c:pt>
                <c:pt idx="125">
                  <c:v>12.116225162427204</c:v>
                </c:pt>
                <c:pt idx="126">
                  <c:v>12.497938517481847</c:v>
                </c:pt>
                <c:pt idx="127">
                  <c:v>13.745895624948114</c:v>
                </c:pt>
                <c:pt idx="128">
                  <c:v>10.120369671396221</c:v>
                </c:pt>
                <c:pt idx="129">
                  <c:v>9.0851397826017344</c:v>
                </c:pt>
                <c:pt idx="130">
                  <c:v>13.320469692370375</c:v>
                </c:pt>
                <c:pt idx="131">
                  <c:v>12.797717603265427</c:v>
                </c:pt>
                <c:pt idx="132">
                  <c:v>12.696599709386916</c:v>
                </c:pt>
                <c:pt idx="133">
                  <c:v>11.158551284688603</c:v>
                </c:pt>
                <c:pt idx="134">
                  <c:v>13.205313512770449</c:v>
                </c:pt>
                <c:pt idx="135">
                  <c:v>11.941599025798714</c:v>
                </c:pt>
                <c:pt idx="136">
                  <c:v>9.5442697861066002</c:v>
                </c:pt>
                <c:pt idx="137">
                  <c:v>9.3677841258093899</c:v>
                </c:pt>
                <c:pt idx="138">
                  <c:v>8.8121493623170615</c:v>
                </c:pt>
                <c:pt idx="139">
                  <c:v>9.4727478004740071</c:v>
                </c:pt>
                <c:pt idx="140">
                  <c:v>8.1795784997835579</c:v>
                </c:pt>
                <c:pt idx="141">
                  <c:v>11.080848435292442</c:v>
                </c:pt>
                <c:pt idx="142">
                  <c:v>10.000988657851709</c:v>
                </c:pt>
                <c:pt idx="143">
                  <c:v>10.797325919195302</c:v>
                </c:pt>
                <c:pt idx="144">
                  <c:v>8.9748346466738163</c:v>
                </c:pt>
                <c:pt idx="145">
                  <c:v>9.5314235300291674</c:v>
                </c:pt>
                <c:pt idx="146">
                  <c:v>9.3703091410251442</c:v>
                </c:pt>
                <c:pt idx="147">
                  <c:v>9.1339337938535454</c:v>
                </c:pt>
                <c:pt idx="148">
                  <c:v>10.358395680030956</c:v>
                </c:pt>
                <c:pt idx="149">
                  <c:v>14.841811347127878</c:v>
                </c:pt>
                <c:pt idx="150">
                  <c:v>9.9714311838221565</c:v>
                </c:pt>
              </c:numCache>
            </c:numRef>
          </c:val>
          <c:smooth val="0"/>
          <c:extLst>
            <c:ext xmlns:c16="http://schemas.microsoft.com/office/drawing/2014/chart" uri="{C3380CC4-5D6E-409C-BE32-E72D297353CC}">
              <c16:uniqueId val="{00000000-15B3-4013-BD51-9A0CDAEE5F7E}"/>
            </c:ext>
          </c:extLst>
        </c:ser>
        <c:ser>
          <c:idx val="1"/>
          <c:order val="1"/>
          <c:tx>
            <c:v>Top Car Performance</c:v>
          </c:tx>
          <c:spPr>
            <a:ln w="19046" cap="rnd">
              <a:solidFill>
                <a:srgbClr val="ED7D31"/>
              </a:solidFill>
              <a:prstDash val="solid"/>
              <a:round/>
            </a:ln>
          </c:spPr>
          <c:marker>
            <c:symbol val="none"/>
          </c:marker>
          <c:val>
            <c:numRef>
              <c:f>'EA32'!$AF$161:$AF$312</c:f>
              <c:numCache>
                <c:formatCode>0.00</c:formatCode>
                <c:ptCount val="152"/>
                <c:pt idx="4">
                  <c:v>81.814689444373798</c:v>
                </c:pt>
                <c:pt idx="5">
                  <c:v>59.959039126266489</c:v>
                </c:pt>
                <c:pt idx="6">
                  <c:v>51.339616971089434</c:v>
                </c:pt>
                <c:pt idx="7">
                  <c:v>82.096296605358674</c:v>
                </c:pt>
                <c:pt idx="8">
                  <c:v>85.181268869398593</c:v>
                </c:pt>
                <c:pt idx="9">
                  <c:v>85.418658163241744</c:v>
                </c:pt>
                <c:pt idx="10">
                  <c:v>73.480629310702625</c:v>
                </c:pt>
                <c:pt idx="11">
                  <c:v>59.923511504139711</c:v>
                </c:pt>
                <c:pt idx="12">
                  <c:v>88.798526685995853</c:v>
                </c:pt>
                <c:pt idx="13">
                  <c:v>80.252442848463332</c:v>
                </c:pt>
                <c:pt idx="14">
                  <c:v>96.183525021979747</c:v>
                </c:pt>
                <c:pt idx="15">
                  <c:v>89.367826746337172</c:v>
                </c:pt>
                <c:pt idx="16">
                  <c:v>93.688336018222714</c:v>
                </c:pt>
                <c:pt idx="17">
                  <c:v>74.908214692263812</c:v>
                </c:pt>
                <c:pt idx="18">
                  <c:v>88.450919417937712</c:v>
                </c:pt>
                <c:pt idx="19">
                  <c:v>89.113827327848995</c:v>
                </c:pt>
                <c:pt idx="20">
                  <c:v>84.284375216991023</c:v>
                </c:pt>
                <c:pt idx="21">
                  <c:v>98.671881632082616</c:v>
                </c:pt>
                <c:pt idx="22">
                  <c:v>94.340348726196368</c:v>
                </c:pt>
                <c:pt idx="23">
                  <c:v>74.026907777854575</c:v>
                </c:pt>
                <c:pt idx="24">
                  <c:v>87.673040975055514</c:v>
                </c:pt>
                <c:pt idx="25">
                  <c:v>83.857125238075156</c:v>
                </c:pt>
                <c:pt idx="26">
                  <c:v>68.168801643612028</c:v>
                </c:pt>
                <c:pt idx="27">
                  <c:v>89.283420288003498</c:v>
                </c:pt>
                <c:pt idx="28">
                  <c:v>104.7395285411488</c:v>
                </c:pt>
                <c:pt idx="29">
                  <c:v>73.960525350903652</c:v>
                </c:pt>
                <c:pt idx="30">
                  <c:v>72.127223765747303</c:v>
                </c:pt>
                <c:pt idx="31">
                  <c:v>90.089643688551661</c:v>
                </c:pt>
                <c:pt idx="32">
                  <c:v>69.740291977145347</c:v>
                </c:pt>
                <c:pt idx="33">
                  <c:v>86.36898025434428</c:v>
                </c:pt>
                <c:pt idx="34">
                  <c:v>93.649665737090373</c:v>
                </c:pt>
                <c:pt idx="35">
                  <c:v>103.75667948669384</c:v>
                </c:pt>
                <c:pt idx="36">
                  <c:v>91.381633996486244</c:v>
                </c:pt>
                <c:pt idx="37">
                  <c:v>108.87490593321839</c:v>
                </c:pt>
                <c:pt idx="38">
                  <c:v>82.65492732078107</c:v>
                </c:pt>
                <c:pt idx="39">
                  <c:v>75.494792590050452</c:v>
                </c:pt>
                <c:pt idx="40">
                  <c:v>79.104156241553568</c:v>
                </c:pt>
                <c:pt idx="41">
                  <c:v>75.494789422074206</c:v>
                </c:pt>
                <c:pt idx="42">
                  <c:v>96.445941294612311</c:v>
                </c:pt>
                <c:pt idx="43">
                  <c:v>79.189875824496113</c:v>
                </c:pt>
                <c:pt idx="44">
                  <c:v>78.274322681052595</c:v>
                </c:pt>
                <c:pt idx="45">
                  <c:v>100.1441332467347</c:v>
                </c:pt>
                <c:pt idx="46">
                  <c:v>105.15180669164472</c:v>
                </c:pt>
                <c:pt idx="47">
                  <c:v>84.705132362628859</c:v>
                </c:pt>
                <c:pt idx="48">
                  <c:v>106.90008771722971</c:v>
                </c:pt>
                <c:pt idx="49">
                  <c:v>84.082210244521278</c:v>
                </c:pt>
                <c:pt idx="50">
                  <c:v>96.530854619484529</c:v>
                </c:pt>
                <c:pt idx="51">
                  <c:v>79.831873297003582</c:v>
                </c:pt>
                <c:pt idx="52">
                  <c:v>88.276659388500235</c:v>
                </c:pt>
                <c:pt idx="53">
                  <c:v>101.9595255737207</c:v>
                </c:pt>
                <c:pt idx="54">
                  <c:v>98.029211560463906</c:v>
                </c:pt>
                <c:pt idx="55">
                  <c:v>79.270428104813476</c:v>
                </c:pt>
                <c:pt idx="56">
                  <c:v>95.496549745962326</c:v>
                </c:pt>
                <c:pt idx="57">
                  <c:v>101.44932628825336</c:v>
                </c:pt>
                <c:pt idx="58">
                  <c:v>100.64877990699843</c:v>
                </c:pt>
                <c:pt idx="59">
                  <c:v>84.416534995667149</c:v>
                </c:pt>
                <c:pt idx="60">
                  <c:v>86.192617630127529</c:v>
                </c:pt>
                <c:pt idx="61">
                  <c:v>88.217253876054713</c:v>
                </c:pt>
                <c:pt idx="62">
                  <c:v>104.04370522922864</c:v>
                </c:pt>
                <c:pt idx="63">
                  <c:v>79.611607002888405</c:v>
                </c:pt>
                <c:pt idx="64">
                  <c:v>86.944823285313561</c:v>
                </c:pt>
                <c:pt idx="65">
                  <c:v>77.512201080950973</c:v>
                </c:pt>
                <c:pt idx="66">
                  <c:v>76.639549227674109</c:v>
                </c:pt>
                <c:pt idx="67">
                  <c:v>82.101752351101609</c:v>
                </c:pt>
                <c:pt idx="68">
                  <c:v>97.069780341780501</c:v>
                </c:pt>
                <c:pt idx="69">
                  <c:v>95.778027851989592</c:v>
                </c:pt>
                <c:pt idx="70">
                  <c:v>92.059538572584842</c:v>
                </c:pt>
                <c:pt idx="71">
                  <c:v>90.158865214011627</c:v>
                </c:pt>
                <c:pt idx="72">
                  <c:v>96.966520009190702</c:v>
                </c:pt>
                <c:pt idx="73">
                  <c:v>96.337363891012529</c:v>
                </c:pt>
                <c:pt idx="74">
                  <c:v>94.740621843487872</c:v>
                </c:pt>
                <c:pt idx="75">
                  <c:v>110.9248537300695</c:v>
                </c:pt>
                <c:pt idx="76">
                  <c:v>110.50356482641526</c:v>
                </c:pt>
                <c:pt idx="77">
                  <c:v>108.32832817655667</c:v>
                </c:pt>
                <c:pt idx="78">
                  <c:v>101.96828084593191</c:v>
                </c:pt>
                <c:pt idx="79">
                  <c:v>107.65720003610208</c:v>
                </c:pt>
                <c:pt idx="80">
                  <c:v>113.98168088358617</c:v>
                </c:pt>
                <c:pt idx="81">
                  <c:v>96.697990559902735</c:v>
                </c:pt>
                <c:pt idx="82">
                  <c:v>81.459215324310776</c:v>
                </c:pt>
                <c:pt idx="83">
                  <c:v>112.12063824318361</c:v>
                </c:pt>
                <c:pt idx="84">
                  <c:v>109.3957307560084</c:v>
                </c:pt>
                <c:pt idx="85">
                  <c:v>110.01281708978532</c:v>
                </c:pt>
                <c:pt idx="86">
                  <c:v>86.988014044024226</c:v>
                </c:pt>
                <c:pt idx="87">
                  <c:v>94.363306653895535</c:v>
                </c:pt>
                <c:pt idx="88">
                  <c:v>104.5180346796532</c:v>
                </c:pt>
                <c:pt idx="89">
                  <c:v>101.14899253888792</c:v>
                </c:pt>
                <c:pt idx="90">
                  <c:v>106.34162348903078</c:v>
                </c:pt>
                <c:pt idx="91">
                  <c:v>96.13871155027374</c:v>
                </c:pt>
                <c:pt idx="92">
                  <c:v>106.9943323813665</c:v>
                </c:pt>
                <c:pt idx="93">
                  <c:v>103.38471858621995</c:v>
                </c:pt>
                <c:pt idx="94">
                  <c:v>92.306329178747291</c:v>
                </c:pt>
                <c:pt idx="95">
                  <c:v>107.91411638498184</c:v>
                </c:pt>
                <c:pt idx="96">
                  <c:v>96.043650291459343</c:v>
                </c:pt>
                <c:pt idx="97">
                  <c:v>104.87681932989385</c:v>
                </c:pt>
                <c:pt idx="98">
                  <c:v>101.57948839441477</c:v>
                </c:pt>
                <c:pt idx="99">
                  <c:v>117.13985376636394</c:v>
                </c:pt>
                <c:pt idx="100">
                  <c:v>104.38421362576483</c:v>
                </c:pt>
                <c:pt idx="101">
                  <c:v>109.08762210953577</c:v>
                </c:pt>
                <c:pt idx="102">
                  <c:v>111.59677473693731</c:v>
                </c:pt>
                <c:pt idx="103">
                  <c:v>95.896446783779979</c:v>
                </c:pt>
                <c:pt idx="104">
                  <c:v>111.94914280410077</c:v>
                </c:pt>
                <c:pt idx="105">
                  <c:v>105.40924510690554</c:v>
                </c:pt>
                <c:pt idx="106">
                  <c:v>86.772405245893907</c:v>
                </c:pt>
                <c:pt idx="107">
                  <c:v>93.336712133051137</c:v>
                </c:pt>
                <c:pt idx="108">
                  <c:v>98.482943134354741</c:v>
                </c:pt>
                <c:pt idx="109">
                  <c:v>94.724348232016709</c:v>
                </c:pt>
                <c:pt idx="110">
                  <c:v>76.235364850521051</c:v>
                </c:pt>
                <c:pt idx="111">
                  <c:v>67.465317372241273</c:v>
                </c:pt>
                <c:pt idx="112">
                  <c:v>44.206974465559924</c:v>
                </c:pt>
                <c:pt idx="113">
                  <c:v>86.854244992817584</c:v>
                </c:pt>
                <c:pt idx="114">
                  <c:v>83.16553718946389</c:v>
                </c:pt>
                <c:pt idx="115">
                  <c:v>66.870576079131396</c:v>
                </c:pt>
                <c:pt idx="116">
                  <c:v>105.20609114735012</c:v>
                </c:pt>
                <c:pt idx="117">
                  <c:v>83.581319074311537</c:v>
                </c:pt>
                <c:pt idx="118">
                  <c:v>99.179328446579575</c:v>
                </c:pt>
                <c:pt idx="119">
                  <c:v>100.77418956924518</c:v>
                </c:pt>
                <c:pt idx="120">
                  <c:v>98.400245774677146</c:v>
                </c:pt>
                <c:pt idx="121">
                  <c:v>88.919016251774664</c:v>
                </c:pt>
                <c:pt idx="122">
                  <c:v>102.63505886762032</c:v>
                </c:pt>
                <c:pt idx="123">
                  <c:v>99.973806800639835</c:v>
                </c:pt>
                <c:pt idx="124">
                  <c:v>91.110834554094879</c:v>
                </c:pt>
                <c:pt idx="125">
                  <c:v>95.24137740345644</c:v>
                </c:pt>
                <c:pt idx="126">
                  <c:v>87.816345548346163</c:v>
                </c:pt>
                <c:pt idx="127">
                  <c:v>104.52491070839474</c:v>
                </c:pt>
                <c:pt idx="128">
                  <c:v>94.29940607728291</c:v>
                </c:pt>
                <c:pt idx="129">
                  <c:v>106.9125146943953</c:v>
                </c:pt>
                <c:pt idx="130">
                  <c:v>102.78734275978249</c:v>
                </c:pt>
                <c:pt idx="131">
                  <c:v>117.68906642952872</c:v>
                </c:pt>
                <c:pt idx="132">
                  <c:v>94.065208417164911</c:v>
                </c:pt>
                <c:pt idx="133">
                  <c:v>87.060793625955043</c:v>
                </c:pt>
                <c:pt idx="134">
                  <c:v>99.16760537760328</c:v>
                </c:pt>
                <c:pt idx="135">
                  <c:v>120.82638351850089</c:v>
                </c:pt>
                <c:pt idx="136">
                  <c:v>116.06130401728133</c:v>
                </c:pt>
                <c:pt idx="137">
                  <c:v>89.188554112499389</c:v>
                </c:pt>
                <c:pt idx="138">
                  <c:v>105.61559664450458</c:v>
                </c:pt>
                <c:pt idx="139">
                  <c:v>97.363526369131293</c:v>
                </c:pt>
                <c:pt idx="140">
                  <c:v>89.081169596721239</c:v>
                </c:pt>
                <c:pt idx="141">
                  <c:v>83.081119217825062</c:v>
                </c:pt>
                <c:pt idx="142">
                  <c:v>94.768080320489588</c:v>
                </c:pt>
                <c:pt idx="143">
                  <c:v>91.182563095944104</c:v>
                </c:pt>
                <c:pt idx="144">
                  <c:v>77.987431733593226</c:v>
                </c:pt>
                <c:pt idx="145">
                  <c:v>79.568817705004932</c:v>
                </c:pt>
                <c:pt idx="146">
                  <c:v>91.553501579949014</c:v>
                </c:pt>
                <c:pt idx="147">
                  <c:v>105.75361599659664</c:v>
                </c:pt>
                <c:pt idx="148">
                  <c:v>80.933200829948618</c:v>
                </c:pt>
                <c:pt idx="149">
                  <c:v>83.997114317240388</c:v>
                </c:pt>
                <c:pt idx="150">
                  <c:v>87.777865064942091</c:v>
                </c:pt>
                <c:pt idx="151">
                  <c:v>86.222345832319959</c:v>
                </c:pt>
              </c:numCache>
            </c:numRef>
          </c:val>
          <c:smooth val="0"/>
          <c:extLst>
            <c:ext xmlns:c16="http://schemas.microsoft.com/office/drawing/2014/chart" uri="{C3380CC4-5D6E-409C-BE32-E72D297353CC}">
              <c16:uniqueId val="{00000001-15B3-4013-BD51-9A0CDAEE5F7E}"/>
            </c:ext>
          </c:extLst>
        </c:ser>
        <c:dLbls>
          <c:showLegendKey val="0"/>
          <c:showVal val="0"/>
          <c:showCatName val="0"/>
          <c:showSerName val="0"/>
          <c:showPercent val="0"/>
          <c:showBubbleSize val="0"/>
        </c:dLbls>
        <c:smooth val="0"/>
        <c:axId val="305389752"/>
        <c:axId val="305394016"/>
      </c:lineChart>
      <c:valAx>
        <c:axId val="305394016"/>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389752"/>
        <c:crosses val="autoZero"/>
        <c:crossBetween val="between"/>
      </c:valAx>
      <c:catAx>
        <c:axId val="305389752"/>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394016"/>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Tournament selection, 1 elites, Two-point crossover, 1 Mutations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'EA11'!$AG$5:$AG$156</c:f>
                <c:numCache>
                  <c:formatCode>General</c:formatCode>
                  <c:ptCount val="152"/>
                  <c:pt idx="0">
                    <c:v>5.8496317900178356</c:v>
                  </c:pt>
                  <c:pt idx="1">
                    <c:v>9.3444248737083146</c:v>
                  </c:pt>
                  <c:pt idx="2">
                    <c:v>6.5084786988334544</c:v>
                  </c:pt>
                  <c:pt idx="3">
                    <c:v>10.837061052684453</c:v>
                  </c:pt>
                  <c:pt idx="4">
                    <c:v>5.5734500435726932</c:v>
                  </c:pt>
                  <c:pt idx="5">
                    <c:v>6.0431824849352758</c:v>
                  </c:pt>
                  <c:pt idx="6">
                    <c:v>11.599582959135095</c:v>
                  </c:pt>
                  <c:pt idx="7">
                    <c:v>9.9927182402422154</c:v>
                  </c:pt>
                  <c:pt idx="8">
                    <c:v>9.0016385898967499</c:v>
                  </c:pt>
                  <c:pt idx="9">
                    <c:v>7.6212977648023585</c:v>
                  </c:pt>
                  <c:pt idx="10">
                    <c:v>10.819150008241323</c:v>
                  </c:pt>
                  <c:pt idx="11">
                    <c:v>11.736616150005204</c:v>
                  </c:pt>
                  <c:pt idx="12">
                    <c:v>15.079433241946109</c:v>
                  </c:pt>
                  <c:pt idx="13">
                    <c:v>12.713662583404012</c:v>
                  </c:pt>
                  <c:pt idx="14">
                    <c:v>12.05162493110989</c:v>
                  </c:pt>
                  <c:pt idx="15">
                    <c:v>14.701910724979369</c:v>
                  </c:pt>
                  <c:pt idx="16">
                    <c:v>16.878852483895528</c:v>
                  </c:pt>
                  <c:pt idx="17">
                    <c:v>20.188109663846326</c:v>
                  </c:pt>
                  <c:pt idx="18">
                    <c:v>19.464924447899225</c:v>
                  </c:pt>
                  <c:pt idx="19">
                    <c:v>23.711163802846372</c:v>
                  </c:pt>
                  <c:pt idx="20">
                    <c:v>22.106265054304952</c:v>
                  </c:pt>
                  <c:pt idx="21">
                    <c:v>23.290855849645407</c:v>
                  </c:pt>
                  <c:pt idx="22">
                    <c:v>25.410173691887678</c:v>
                  </c:pt>
                  <c:pt idx="23">
                    <c:v>24.540446372423226</c:v>
                  </c:pt>
                  <c:pt idx="24">
                    <c:v>26.535153168060837</c:v>
                  </c:pt>
                  <c:pt idx="25">
                    <c:v>25.293289250036164</c:v>
                  </c:pt>
                  <c:pt idx="26">
                    <c:v>25.097239218067021</c:v>
                  </c:pt>
                  <c:pt idx="27">
                    <c:v>25.956288575186043</c:v>
                  </c:pt>
                  <c:pt idx="28">
                    <c:v>27.094679455722169</c:v>
                  </c:pt>
                  <c:pt idx="29">
                    <c:v>26.773482814239546</c:v>
                  </c:pt>
                  <c:pt idx="30">
                    <c:v>25.812637308429256</c:v>
                  </c:pt>
                  <c:pt idx="31">
                    <c:v>23.474180036861544</c:v>
                  </c:pt>
                  <c:pt idx="32">
                    <c:v>23.750172404531735</c:v>
                  </c:pt>
                  <c:pt idx="33">
                    <c:v>27.75658571155169</c:v>
                  </c:pt>
                  <c:pt idx="34">
                    <c:v>27.86011649394861</c:v>
                  </c:pt>
                  <c:pt idx="35">
                    <c:v>26.965604521740097</c:v>
                  </c:pt>
                  <c:pt idx="36">
                    <c:v>25.260946030417436</c:v>
                  </c:pt>
                  <c:pt idx="37">
                    <c:v>24.116166446846041</c:v>
                  </c:pt>
                  <c:pt idx="38">
                    <c:v>21.927420483452689</c:v>
                  </c:pt>
                  <c:pt idx="39">
                    <c:v>23.329202850352498</c:v>
                  </c:pt>
                  <c:pt idx="40">
                    <c:v>25.669275611300122</c:v>
                  </c:pt>
                  <c:pt idx="41">
                    <c:v>23.997317921628373</c:v>
                  </c:pt>
                  <c:pt idx="42">
                    <c:v>26.199193476743488</c:v>
                  </c:pt>
                  <c:pt idx="43">
                    <c:v>23.949970240822246</c:v>
                  </c:pt>
                  <c:pt idx="44">
                    <c:v>25.399617335239981</c:v>
                  </c:pt>
                  <c:pt idx="45">
                    <c:v>22.681241902817042</c:v>
                  </c:pt>
                  <c:pt idx="46">
                    <c:v>21.468335657341953</c:v>
                  </c:pt>
                  <c:pt idx="47">
                    <c:v>18.721297468527798</c:v>
                  </c:pt>
                  <c:pt idx="48">
                    <c:v>23.248160291618245</c:v>
                  </c:pt>
                  <c:pt idx="49">
                    <c:v>19.341252045761255</c:v>
                  </c:pt>
                  <c:pt idx="50">
                    <c:v>24.448077287411376</c:v>
                  </c:pt>
                  <c:pt idx="51">
                    <c:v>25.488792399055278</c:v>
                  </c:pt>
                  <c:pt idx="52">
                    <c:v>24.807471828326342</c:v>
                  </c:pt>
                  <c:pt idx="53">
                    <c:v>23.530484893007387</c:v>
                  </c:pt>
                  <c:pt idx="54">
                    <c:v>22.855042071803471</c:v>
                  </c:pt>
                  <c:pt idx="55">
                    <c:v>24.173804418290995</c:v>
                  </c:pt>
                  <c:pt idx="56">
                    <c:v>26.563606090965017</c:v>
                  </c:pt>
                  <c:pt idx="57">
                    <c:v>27.141347897088206</c:v>
                  </c:pt>
                  <c:pt idx="58">
                    <c:v>22.723069272351523</c:v>
                  </c:pt>
                  <c:pt idx="59">
                    <c:v>25.008428726950321</c:v>
                  </c:pt>
                  <c:pt idx="60">
                    <c:v>22.185048257969921</c:v>
                  </c:pt>
                  <c:pt idx="61">
                    <c:v>23.572861886081107</c:v>
                  </c:pt>
                  <c:pt idx="62">
                    <c:v>26.565221414532871</c:v>
                  </c:pt>
                  <c:pt idx="63">
                    <c:v>24.743561700991705</c:v>
                  </c:pt>
                  <c:pt idx="64">
                    <c:v>25.275947285946131</c:v>
                  </c:pt>
                  <c:pt idx="65">
                    <c:v>22.084029279200145</c:v>
                  </c:pt>
                  <c:pt idx="66">
                    <c:v>21.275994942114419</c:v>
                  </c:pt>
                  <c:pt idx="67">
                    <c:v>27.049620268162364</c:v>
                  </c:pt>
                  <c:pt idx="68">
                    <c:v>29.026051920893938</c:v>
                  </c:pt>
                  <c:pt idx="69">
                    <c:v>28.098366481473672</c:v>
                  </c:pt>
                  <c:pt idx="70">
                    <c:v>29.864682796827559</c:v>
                  </c:pt>
                  <c:pt idx="71">
                    <c:v>29.525791463817782</c:v>
                  </c:pt>
                  <c:pt idx="72">
                    <c:v>29.163796540808864</c:v>
                  </c:pt>
                  <c:pt idx="73">
                    <c:v>27.348231771368283</c:v>
                  </c:pt>
                  <c:pt idx="74">
                    <c:v>29.596480043332068</c:v>
                  </c:pt>
                  <c:pt idx="75">
                    <c:v>28.740350118678041</c:v>
                  </c:pt>
                  <c:pt idx="76">
                    <c:v>26.940000202225207</c:v>
                  </c:pt>
                  <c:pt idx="77">
                    <c:v>21.405351524750095</c:v>
                  </c:pt>
                  <c:pt idx="78">
                    <c:v>27.966363364932405</c:v>
                  </c:pt>
                  <c:pt idx="79">
                    <c:v>28.019960551455341</c:v>
                  </c:pt>
                  <c:pt idx="80">
                    <c:v>29.053251538249381</c:v>
                  </c:pt>
                  <c:pt idx="81">
                    <c:v>27.848963038009956</c:v>
                  </c:pt>
                  <c:pt idx="82">
                    <c:v>28.108483994010324</c:v>
                  </c:pt>
                  <c:pt idx="83">
                    <c:v>29.685039566836469</c:v>
                  </c:pt>
                  <c:pt idx="84">
                    <c:v>26.929847340193302</c:v>
                  </c:pt>
                  <c:pt idx="85">
                    <c:v>23.144953909853044</c:v>
                  </c:pt>
                  <c:pt idx="86">
                    <c:v>29.056651259197064</c:v>
                  </c:pt>
                  <c:pt idx="87">
                    <c:v>28.421448726960335</c:v>
                  </c:pt>
                  <c:pt idx="88">
                    <c:v>30.391386009051519</c:v>
                  </c:pt>
                  <c:pt idx="89">
                    <c:v>28.767533340193562</c:v>
                  </c:pt>
                  <c:pt idx="90">
                    <c:v>26.530624846498334</c:v>
                  </c:pt>
                  <c:pt idx="91">
                    <c:v>28.475367203431805</c:v>
                  </c:pt>
                  <c:pt idx="92">
                    <c:v>29.977875840298704</c:v>
                  </c:pt>
                  <c:pt idx="93">
                    <c:v>26.691101548540598</c:v>
                  </c:pt>
                  <c:pt idx="94">
                    <c:v>27.910027924243156</c:v>
                  </c:pt>
                  <c:pt idx="95">
                    <c:v>27.33796357248001</c:v>
                  </c:pt>
                  <c:pt idx="96">
                    <c:v>30.12675172793249</c:v>
                  </c:pt>
                  <c:pt idx="97">
                    <c:v>30.114566980669856</c:v>
                  </c:pt>
                  <c:pt idx="98">
                    <c:v>29.066613286379141</c:v>
                  </c:pt>
                  <c:pt idx="99">
                    <c:v>31.899192958601748</c:v>
                  </c:pt>
                  <c:pt idx="100">
                    <c:v>28.7366347995486</c:v>
                  </c:pt>
                  <c:pt idx="101">
                    <c:v>29.847897240546121</c:v>
                  </c:pt>
                  <c:pt idx="102">
                    <c:v>29.806691055440744</c:v>
                  </c:pt>
                  <c:pt idx="103">
                    <c:v>31.215715301148968</c:v>
                  </c:pt>
                  <c:pt idx="104">
                    <c:v>30.03884175366823</c:v>
                  </c:pt>
                  <c:pt idx="105">
                    <c:v>31.251478931600904</c:v>
                  </c:pt>
                  <c:pt idx="106">
                    <c:v>31.023798411007487</c:v>
                  </c:pt>
                  <c:pt idx="107">
                    <c:v>30.811765580676159</c:v>
                  </c:pt>
                  <c:pt idx="108">
                    <c:v>30.209181131635511</c:v>
                  </c:pt>
                  <c:pt idx="109">
                    <c:v>31.552073520315442</c:v>
                  </c:pt>
                  <c:pt idx="110">
                    <c:v>26.562442562933992</c:v>
                  </c:pt>
                  <c:pt idx="111">
                    <c:v>29.133781902282252</c:v>
                  </c:pt>
                  <c:pt idx="112">
                    <c:v>31.30391280253847</c:v>
                  </c:pt>
                  <c:pt idx="113">
                    <c:v>32.864068488737679</c:v>
                  </c:pt>
                  <c:pt idx="114">
                    <c:v>28.438694433884148</c:v>
                  </c:pt>
                  <c:pt idx="115">
                    <c:v>29.942260861122524</c:v>
                  </c:pt>
                  <c:pt idx="116">
                    <c:v>29.075613372563851</c:v>
                  </c:pt>
                  <c:pt idx="117">
                    <c:v>27.399264750974428</c:v>
                  </c:pt>
                  <c:pt idx="118">
                    <c:v>29.634500757599991</c:v>
                  </c:pt>
                  <c:pt idx="119">
                    <c:v>28.263817504852614</c:v>
                  </c:pt>
                  <c:pt idx="120">
                    <c:v>29.918747672979503</c:v>
                  </c:pt>
                  <c:pt idx="121">
                    <c:v>31.233534614372786</c:v>
                  </c:pt>
                  <c:pt idx="122">
                    <c:v>30.417048375226187</c:v>
                  </c:pt>
                  <c:pt idx="123">
                    <c:v>30.457795352741005</c:v>
                  </c:pt>
                  <c:pt idx="124">
                    <c:v>30.476135357149456</c:v>
                  </c:pt>
                  <c:pt idx="125">
                    <c:v>33.510656230656068</c:v>
                  </c:pt>
                  <c:pt idx="126">
                    <c:v>32.603924484837066</c:v>
                  </c:pt>
                  <c:pt idx="127">
                    <c:v>28.540730534107983</c:v>
                  </c:pt>
                  <c:pt idx="128">
                    <c:v>30.66820933856415</c:v>
                  </c:pt>
                  <c:pt idx="129">
                    <c:v>28.966620761020312</c:v>
                  </c:pt>
                  <c:pt idx="130">
                    <c:v>28.316007695571354</c:v>
                  </c:pt>
                  <c:pt idx="131">
                    <c:v>28.462745828802092</c:v>
                  </c:pt>
                  <c:pt idx="132">
                    <c:v>29.543118646701085</c:v>
                  </c:pt>
                  <c:pt idx="133">
                    <c:v>27.146896870384772</c:v>
                  </c:pt>
                  <c:pt idx="134">
                    <c:v>27.434239236330335</c:v>
                  </c:pt>
                  <c:pt idx="135">
                    <c:v>28.809926405388079</c:v>
                  </c:pt>
                  <c:pt idx="136">
                    <c:v>26.557051508433535</c:v>
                  </c:pt>
                  <c:pt idx="137">
                    <c:v>28.626704758295215</c:v>
                  </c:pt>
                  <c:pt idx="138">
                    <c:v>28.073840354627968</c:v>
                  </c:pt>
                  <c:pt idx="139">
                    <c:v>27.266452105778082</c:v>
                  </c:pt>
                  <c:pt idx="140">
                    <c:v>28.945082318159415</c:v>
                  </c:pt>
                  <c:pt idx="141">
                    <c:v>31.741966438769019</c:v>
                  </c:pt>
                  <c:pt idx="142">
                    <c:v>30.079618233322115</c:v>
                  </c:pt>
                  <c:pt idx="143">
                    <c:v>29.721816580808451</c:v>
                  </c:pt>
                  <c:pt idx="144">
                    <c:v>30.934202863192713</c:v>
                  </c:pt>
                  <c:pt idx="145">
                    <c:v>33.009830100270378</c:v>
                  </c:pt>
                  <c:pt idx="146">
                    <c:v>31.898503265249275</c:v>
                  </c:pt>
                  <c:pt idx="147">
                    <c:v>30.154857698393325</c:v>
                  </c:pt>
                  <c:pt idx="148">
                    <c:v>30.284522091826869</c:v>
                  </c:pt>
                  <c:pt idx="149">
                    <c:v>30.425184750338111</c:v>
                  </c:pt>
                  <c:pt idx="150">
                    <c:v>28.139687097309999</c:v>
                  </c:pt>
                  <c:pt idx="151">
                    <c:v>30.412965924251303</c:v>
                  </c:pt>
                </c:numCache>
              </c:numRef>
            </c:plus>
            <c:minus>
              <c:numRef>
                <c:f>'EA11'!$AG$5:$AG$156</c:f>
                <c:numCache>
                  <c:formatCode>General</c:formatCode>
                  <c:ptCount val="152"/>
                  <c:pt idx="0">
                    <c:v>5.8496317900178356</c:v>
                  </c:pt>
                  <c:pt idx="1">
                    <c:v>9.3444248737083146</c:v>
                  </c:pt>
                  <c:pt idx="2">
                    <c:v>6.5084786988334544</c:v>
                  </c:pt>
                  <c:pt idx="3">
                    <c:v>10.837061052684453</c:v>
                  </c:pt>
                  <c:pt idx="4">
                    <c:v>5.5734500435726932</c:v>
                  </c:pt>
                  <c:pt idx="5">
                    <c:v>6.0431824849352758</c:v>
                  </c:pt>
                  <c:pt idx="6">
                    <c:v>11.599582959135095</c:v>
                  </c:pt>
                  <c:pt idx="7">
                    <c:v>9.9927182402422154</c:v>
                  </c:pt>
                  <c:pt idx="8">
                    <c:v>9.0016385898967499</c:v>
                  </c:pt>
                  <c:pt idx="9">
                    <c:v>7.6212977648023585</c:v>
                  </c:pt>
                  <c:pt idx="10">
                    <c:v>10.819150008241323</c:v>
                  </c:pt>
                  <c:pt idx="11">
                    <c:v>11.736616150005204</c:v>
                  </c:pt>
                  <c:pt idx="12">
                    <c:v>15.079433241946109</c:v>
                  </c:pt>
                  <c:pt idx="13">
                    <c:v>12.713662583404012</c:v>
                  </c:pt>
                  <c:pt idx="14">
                    <c:v>12.05162493110989</c:v>
                  </c:pt>
                  <c:pt idx="15">
                    <c:v>14.701910724979369</c:v>
                  </c:pt>
                  <c:pt idx="16">
                    <c:v>16.878852483895528</c:v>
                  </c:pt>
                  <c:pt idx="17">
                    <c:v>20.188109663846326</c:v>
                  </c:pt>
                  <c:pt idx="18">
                    <c:v>19.464924447899225</c:v>
                  </c:pt>
                  <c:pt idx="19">
                    <c:v>23.711163802846372</c:v>
                  </c:pt>
                  <c:pt idx="20">
                    <c:v>22.106265054304952</c:v>
                  </c:pt>
                  <c:pt idx="21">
                    <c:v>23.290855849645407</c:v>
                  </c:pt>
                  <c:pt idx="22">
                    <c:v>25.410173691887678</c:v>
                  </c:pt>
                  <c:pt idx="23">
                    <c:v>24.540446372423226</c:v>
                  </c:pt>
                  <c:pt idx="24">
                    <c:v>26.535153168060837</c:v>
                  </c:pt>
                  <c:pt idx="25">
                    <c:v>25.293289250036164</c:v>
                  </c:pt>
                  <c:pt idx="26">
                    <c:v>25.097239218067021</c:v>
                  </c:pt>
                  <c:pt idx="27">
                    <c:v>25.956288575186043</c:v>
                  </c:pt>
                  <c:pt idx="28">
                    <c:v>27.094679455722169</c:v>
                  </c:pt>
                  <c:pt idx="29">
                    <c:v>26.773482814239546</c:v>
                  </c:pt>
                  <c:pt idx="30">
                    <c:v>25.812637308429256</c:v>
                  </c:pt>
                  <c:pt idx="31">
                    <c:v>23.474180036861544</c:v>
                  </c:pt>
                  <c:pt idx="32">
                    <c:v>23.750172404531735</c:v>
                  </c:pt>
                  <c:pt idx="33">
                    <c:v>27.75658571155169</c:v>
                  </c:pt>
                  <c:pt idx="34">
                    <c:v>27.86011649394861</c:v>
                  </c:pt>
                  <c:pt idx="35">
                    <c:v>26.965604521740097</c:v>
                  </c:pt>
                  <c:pt idx="36">
                    <c:v>25.260946030417436</c:v>
                  </c:pt>
                  <c:pt idx="37">
                    <c:v>24.116166446846041</c:v>
                  </c:pt>
                  <c:pt idx="38">
                    <c:v>21.927420483452689</c:v>
                  </c:pt>
                  <c:pt idx="39">
                    <c:v>23.329202850352498</c:v>
                  </c:pt>
                  <c:pt idx="40">
                    <c:v>25.669275611300122</c:v>
                  </c:pt>
                  <c:pt idx="41">
                    <c:v>23.997317921628373</c:v>
                  </c:pt>
                  <c:pt idx="42">
                    <c:v>26.199193476743488</c:v>
                  </c:pt>
                  <c:pt idx="43">
                    <c:v>23.949970240822246</c:v>
                  </c:pt>
                  <c:pt idx="44">
                    <c:v>25.399617335239981</c:v>
                  </c:pt>
                  <c:pt idx="45">
                    <c:v>22.681241902817042</c:v>
                  </c:pt>
                  <c:pt idx="46">
                    <c:v>21.468335657341953</c:v>
                  </c:pt>
                  <c:pt idx="47">
                    <c:v>18.721297468527798</c:v>
                  </c:pt>
                  <c:pt idx="48">
                    <c:v>23.248160291618245</c:v>
                  </c:pt>
                  <c:pt idx="49">
                    <c:v>19.341252045761255</c:v>
                  </c:pt>
                  <c:pt idx="50">
                    <c:v>24.448077287411376</c:v>
                  </c:pt>
                  <c:pt idx="51">
                    <c:v>25.488792399055278</c:v>
                  </c:pt>
                  <c:pt idx="52">
                    <c:v>24.807471828326342</c:v>
                  </c:pt>
                  <c:pt idx="53">
                    <c:v>23.530484893007387</c:v>
                  </c:pt>
                  <c:pt idx="54">
                    <c:v>22.855042071803471</c:v>
                  </c:pt>
                  <c:pt idx="55">
                    <c:v>24.173804418290995</c:v>
                  </c:pt>
                  <c:pt idx="56">
                    <c:v>26.563606090965017</c:v>
                  </c:pt>
                  <c:pt idx="57">
                    <c:v>27.141347897088206</c:v>
                  </c:pt>
                  <c:pt idx="58">
                    <c:v>22.723069272351523</c:v>
                  </c:pt>
                  <c:pt idx="59">
                    <c:v>25.008428726950321</c:v>
                  </c:pt>
                  <c:pt idx="60">
                    <c:v>22.185048257969921</c:v>
                  </c:pt>
                  <c:pt idx="61">
                    <c:v>23.572861886081107</c:v>
                  </c:pt>
                  <c:pt idx="62">
                    <c:v>26.565221414532871</c:v>
                  </c:pt>
                  <c:pt idx="63">
                    <c:v>24.743561700991705</c:v>
                  </c:pt>
                  <c:pt idx="64">
                    <c:v>25.275947285946131</c:v>
                  </c:pt>
                  <c:pt idx="65">
                    <c:v>22.084029279200145</c:v>
                  </c:pt>
                  <c:pt idx="66">
                    <c:v>21.275994942114419</c:v>
                  </c:pt>
                  <c:pt idx="67">
                    <c:v>27.049620268162364</c:v>
                  </c:pt>
                  <c:pt idx="68">
                    <c:v>29.026051920893938</c:v>
                  </c:pt>
                  <c:pt idx="69">
                    <c:v>28.098366481473672</c:v>
                  </c:pt>
                  <c:pt idx="70">
                    <c:v>29.864682796827559</c:v>
                  </c:pt>
                  <c:pt idx="71">
                    <c:v>29.525791463817782</c:v>
                  </c:pt>
                  <c:pt idx="72">
                    <c:v>29.163796540808864</c:v>
                  </c:pt>
                  <c:pt idx="73">
                    <c:v>27.348231771368283</c:v>
                  </c:pt>
                  <c:pt idx="74">
                    <c:v>29.596480043332068</c:v>
                  </c:pt>
                  <c:pt idx="75">
                    <c:v>28.740350118678041</c:v>
                  </c:pt>
                  <c:pt idx="76">
                    <c:v>26.940000202225207</c:v>
                  </c:pt>
                  <c:pt idx="77">
                    <c:v>21.405351524750095</c:v>
                  </c:pt>
                  <c:pt idx="78">
                    <c:v>27.966363364932405</c:v>
                  </c:pt>
                  <c:pt idx="79">
                    <c:v>28.019960551455341</c:v>
                  </c:pt>
                  <c:pt idx="80">
                    <c:v>29.053251538249381</c:v>
                  </c:pt>
                  <c:pt idx="81">
                    <c:v>27.848963038009956</c:v>
                  </c:pt>
                  <c:pt idx="82">
                    <c:v>28.108483994010324</c:v>
                  </c:pt>
                  <c:pt idx="83">
                    <c:v>29.685039566836469</c:v>
                  </c:pt>
                  <c:pt idx="84">
                    <c:v>26.929847340193302</c:v>
                  </c:pt>
                  <c:pt idx="85">
                    <c:v>23.144953909853044</c:v>
                  </c:pt>
                  <c:pt idx="86">
                    <c:v>29.056651259197064</c:v>
                  </c:pt>
                  <c:pt idx="87">
                    <c:v>28.421448726960335</c:v>
                  </c:pt>
                  <c:pt idx="88">
                    <c:v>30.391386009051519</c:v>
                  </c:pt>
                  <c:pt idx="89">
                    <c:v>28.767533340193562</c:v>
                  </c:pt>
                  <c:pt idx="90">
                    <c:v>26.530624846498334</c:v>
                  </c:pt>
                  <c:pt idx="91">
                    <c:v>28.475367203431805</c:v>
                  </c:pt>
                  <c:pt idx="92">
                    <c:v>29.977875840298704</c:v>
                  </c:pt>
                  <c:pt idx="93">
                    <c:v>26.691101548540598</c:v>
                  </c:pt>
                  <c:pt idx="94">
                    <c:v>27.910027924243156</c:v>
                  </c:pt>
                  <c:pt idx="95">
                    <c:v>27.33796357248001</c:v>
                  </c:pt>
                  <c:pt idx="96">
                    <c:v>30.12675172793249</c:v>
                  </c:pt>
                  <c:pt idx="97">
                    <c:v>30.114566980669856</c:v>
                  </c:pt>
                  <c:pt idx="98">
                    <c:v>29.066613286379141</c:v>
                  </c:pt>
                  <c:pt idx="99">
                    <c:v>31.899192958601748</c:v>
                  </c:pt>
                  <c:pt idx="100">
                    <c:v>28.7366347995486</c:v>
                  </c:pt>
                  <c:pt idx="101">
                    <c:v>29.847897240546121</c:v>
                  </c:pt>
                  <c:pt idx="102">
                    <c:v>29.806691055440744</c:v>
                  </c:pt>
                  <c:pt idx="103">
                    <c:v>31.215715301148968</c:v>
                  </c:pt>
                  <c:pt idx="104">
                    <c:v>30.03884175366823</c:v>
                  </c:pt>
                  <c:pt idx="105">
                    <c:v>31.251478931600904</c:v>
                  </c:pt>
                  <c:pt idx="106">
                    <c:v>31.023798411007487</c:v>
                  </c:pt>
                  <c:pt idx="107">
                    <c:v>30.811765580676159</c:v>
                  </c:pt>
                  <c:pt idx="108">
                    <c:v>30.209181131635511</c:v>
                  </c:pt>
                  <c:pt idx="109">
                    <c:v>31.552073520315442</c:v>
                  </c:pt>
                  <c:pt idx="110">
                    <c:v>26.562442562933992</c:v>
                  </c:pt>
                  <c:pt idx="111">
                    <c:v>29.133781902282252</c:v>
                  </c:pt>
                  <c:pt idx="112">
                    <c:v>31.30391280253847</c:v>
                  </c:pt>
                  <c:pt idx="113">
                    <c:v>32.864068488737679</c:v>
                  </c:pt>
                  <c:pt idx="114">
                    <c:v>28.438694433884148</c:v>
                  </c:pt>
                  <c:pt idx="115">
                    <c:v>29.942260861122524</c:v>
                  </c:pt>
                  <c:pt idx="116">
                    <c:v>29.075613372563851</c:v>
                  </c:pt>
                  <c:pt idx="117">
                    <c:v>27.399264750974428</c:v>
                  </c:pt>
                  <c:pt idx="118">
                    <c:v>29.634500757599991</c:v>
                  </c:pt>
                  <c:pt idx="119">
                    <c:v>28.263817504852614</c:v>
                  </c:pt>
                  <c:pt idx="120">
                    <c:v>29.918747672979503</c:v>
                  </c:pt>
                  <c:pt idx="121">
                    <c:v>31.233534614372786</c:v>
                  </c:pt>
                  <c:pt idx="122">
                    <c:v>30.417048375226187</c:v>
                  </c:pt>
                  <c:pt idx="123">
                    <c:v>30.457795352741005</c:v>
                  </c:pt>
                  <c:pt idx="124">
                    <c:v>30.476135357149456</c:v>
                  </c:pt>
                  <c:pt idx="125">
                    <c:v>33.510656230656068</c:v>
                  </c:pt>
                  <c:pt idx="126">
                    <c:v>32.603924484837066</c:v>
                  </c:pt>
                  <c:pt idx="127">
                    <c:v>28.540730534107983</c:v>
                  </c:pt>
                  <c:pt idx="128">
                    <c:v>30.66820933856415</c:v>
                  </c:pt>
                  <c:pt idx="129">
                    <c:v>28.966620761020312</c:v>
                  </c:pt>
                  <c:pt idx="130">
                    <c:v>28.316007695571354</c:v>
                  </c:pt>
                  <c:pt idx="131">
                    <c:v>28.462745828802092</c:v>
                  </c:pt>
                  <c:pt idx="132">
                    <c:v>29.543118646701085</c:v>
                  </c:pt>
                  <c:pt idx="133">
                    <c:v>27.146896870384772</c:v>
                  </c:pt>
                  <c:pt idx="134">
                    <c:v>27.434239236330335</c:v>
                  </c:pt>
                  <c:pt idx="135">
                    <c:v>28.809926405388079</c:v>
                  </c:pt>
                  <c:pt idx="136">
                    <c:v>26.557051508433535</c:v>
                  </c:pt>
                  <c:pt idx="137">
                    <c:v>28.626704758295215</c:v>
                  </c:pt>
                  <c:pt idx="138">
                    <c:v>28.073840354627968</c:v>
                  </c:pt>
                  <c:pt idx="139">
                    <c:v>27.266452105778082</c:v>
                  </c:pt>
                  <c:pt idx="140">
                    <c:v>28.945082318159415</c:v>
                  </c:pt>
                  <c:pt idx="141">
                    <c:v>31.741966438769019</c:v>
                  </c:pt>
                  <c:pt idx="142">
                    <c:v>30.079618233322115</c:v>
                  </c:pt>
                  <c:pt idx="143">
                    <c:v>29.721816580808451</c:v>
                  </c:pt>
                  <c:pt idx="144">
                    <c:v>30.934202863192713</c:v>
                  </c:pt>
                  <c:pt idx="145">
                    <c:v>33.009830100270378</c:v>
                  </c:pt>
                  <c:pt idx="146">
                    <c:v>31.898503265249275</c:v>
                  </c:pt>
                  <c:pt idx="147">
                    <c:v>30.154857698393325</c:v>
                  </c:pt>
                  <c:pt idx="148">
                    <c:v>30.284522091826869</c:v>
                  </c:pt>
                  <c:pt idx="149">
                    <c:v>30.425184750338111</c:v>
                  </c:pt>
                  <c:pt idx="150">
                    <c:v>28.139687097309999</c:v>
                  </c:pt>
                  <c:pt idx="151">
                    <c:v>30.412965924251303</c:v>
                  </c:pt>
                </c:numCache>
              </c:numRef>
            </c:minus>
            <c:spPr>
              <a:solidFill>
                <a:srgbClr val="000000"/>
              </a:solidFill>
              <a:ln w="6345" cap="flat">
                <a:solidFill>
                  <a:srgbClr val="000000"/>
                </a:solidFill>
                <a:prstDash val="solid"/>
                <a:round/>
              </a:ln>
            </c:spPr>
          </c:errBars>
          <c:val>
            <c:numRef>
              <c:f>'EA11'!$AF$5:$AF$156</c:f>
              <c:numCache>
                <c:formatCode>0.00</c:formatCode>
                <c:ptCount val="152"/>
                <c:pt idx="0">
                  <c:v>11.477660399095623</c:v>
                </c:pt>
                <c:pt idx="1">
                  <c:v>12.169585147568387</c:v>
                </c:pt>
                <c:pt idx="2">
                  <c:v>12.2280218624415</c:v>
                </c:pt>
                <c:pt idx="3">
                  <c:v>17.661538982890139</c:v>
                </c:pt>
                <c:pt idx="4">
                  <c:v>18.068430047351804</c:v>
                </c:pt>
                <c:pt idx="5">
                  <c:v>20.349001834088206</c:v>
                </c:pt>
                <c:pt idx="6">
                  <c:v>20.759437449272589</c:v>
                </c:pt>
                <c:pt idx="7">
                  <c:v>22.195322262863108</c:v>
                </c:pt>
                <c:pt idx="8">
                  <c:v>20.812601205966082</c:v>
                </c:pt>
                <c:pt idx="9">
                  <c:v>22.855796894929128</c:v>
                </c:pt>
                <c:pt idx="10">
                  <c:v>20.596624077610848</c:v>
                </c:pt>
                <c:pt idx="11">
                  <c:v>25.761837991673637</c:v>
                </c:pt>
                <c:pt idx="12">
                  <c:v>25.596674621395149</c:v>
                </c:pt>
                <c:pt idx="13">
                  <c:v>29.877342131952059</c:v>
                </c:pt>
                <c:pt idx="14">
                  <c:v>28.90043117803814</c:v>
                </c:pt>
                <c:pt idx="15">
                  <c:v>33.160937997158612</c:v>
                </c:pt>
                <c:pt idx="16">
                  <c:v>27.828885335860679</c:v>
                </c:pt>
                <c:pt idx="17">
                  <c:v>31.106313106644052</c:v>
                </c:pt>
                <c:pt idx="18">
                  <c:v>30.306334131247219</c:v>
                </c:pt>
                <c:pt idx="19">
                  <c:v>29.595738444740896</c:v>
                </c:pt>
                <c:pt idx="20">
                  <c:v>34.017688499706601</c:v>
                </c:pt>
                <c:pt idx="21">
                  <c:v>34.589224860329452</c:v>
                </c:pt>
                <c:pt idx="22">
                  <c:v>31.15490990558526</c:v>
                </c:pt>
                <c:pt idx="23">
                  <c:v>31.381777131286089</c:v>
                </c:pt>
                <c:pt idx="24">
                  <c:v>34.960809259568485</c:v>
                </c:pt>
                <c:pt idx="25">
                  <c:v>35.135023691871957</c:v>
                </c:pt>
                <c:pt idx="26">
                  <c:v>33.993900694893135</c:v>
                </c:pt>
                <c:pt idx="27">
                  <c:v>35.941467499495047</c:v>
                </c:pt>
                <c:pt idx="28">
                  <c:v>38.376876997156415</c:v>
                </c:pt>
                <c:pt idx="29">
                  <c:v>38.703998789707299</c:v>
                </c:pt>
                <c:pt idx="30">
                  <c:v>35.413066226410137</c:v>
                </c:pt>
                <c:pt idx="31">
                  <c:v>38.551097152386006</c:v>
                </c:pt>
                <c:pt idx="32">
                  <c:v>38.842494795370563</c:v>
                </c:pt>
                <c:pt idx="33">
                  <c:v>38.133780834953704</c:v>
                </c:pt>
                <c:pt idx="34">
                  <c:v>38.452874291407191</c:v>
                </c:pt>
                <c:pt idx="35">
                  <c:v>40.524560169853935</c:v>
                </c:pt>
                <c:pt idx="36">
                  <c:v>40.658383680634493</c:v>
                </c:pt>
                <c:pt idx="37">
                  <c:v>41.814815734260264</c:v>
                </c:pt>
                <c:pt idx="38">
                  <c:v>42.90346544820629</c:v>
                </c:pt>
                <c:pt idx="39">
                  <c:v>41.231316772793221</c:v>
                </c:pt>
                <c:pt idx="40">
                  <c:v>41.225463896077756</c:v>
                </c:pt>
                <c:pt idx="41">
                  <c:v>40.77334919640316</c:v>
                </c:pt>
                <c:pt idx="42">
                  <c:v>43.764040778791085</c:v>
                </c:pt>
                <c:pt idx="43">
                  <c:v>43.62830788333271</c:v>
                </c:pt>
                <c:pt idx="44">
                  <c:v>45.482395660859403</c:v>
                </c:pt>
                <c:pt idx="45">
                  <c:v>41.376678166483927</c:v>
                </c:pt>
                <c:pt idx="46">
                  <c:v>40.974547489526778</c:v>
                </c:pt>
                <c:pt idx="47">
                  <c:v>42.19445641851069</c:v>
                </c:pt>
                <c:pt idx="48">
                  <c:v>41.618238262831468</c:v>
                </c:pt>
                <c:pt idx="49">
                  <c:v>41.368327248516472</c:v>
                </c:pt>
                <c:pt idx="50">
                  <c:v>40.329340396796894</c:v>
                </c:pt>
                <c:pt idx="51">
                  <c:v>35.851134949306626</c:v>
                </c:pt>
                <c:pt idx="52">
                  <c:v>38.825996960795649</c:v>
                </c:pt>
                <c:pt idx="53">
                  <c:v>35.441951823706844</c:v>
                </c:pt>
                <c:pt idx="54">
                  <c:v>39.342041652840081</c:v>
                </c:pt>
                <c:pt idx="55">
                  <c:v>38.469136312033079</c:v>
                </c:pt>
                <c:pt idx="56">
                  <c:v>38.544795796264488</c:v>
                </c:pt>
                <c:pt idx="57">
                  <c:v>39.079365389864485</c:v>
                </c:pt>
                <c:pt idx="58">
                  <c:v>40.00843478508947</c:v>
                </c:pt>
                <c:pt idx="59">
                  <c:v>41.103792184513551</c:v>
                </c:pt>
                <c:pt idx="60">
                  <c:v>36.134316462540568</c:v>
                </c:pt>
                <c:pt idx="61">
                  <c:v>40.158535308006364</c:v>
                </c:pt>
                <c:pt idx="62">
                  <c:v>41.132453152100496</c:v>
                </c:pt>
                <c:pt idx="63">
                  <c:v>39.262639628319292</c:v>
                </c:pt>
                <c:pt idx="64">
                  <c:v>39.218748834035274</c:v>
                </c:pt>
                <c:pt idx="65">
                  <c:v>39.30560412289914</c:v>
                </c:pt>
                <c:pt idx="66">
                  <c:v>39.282496133666278</c:v>
                </c:pt>
                <c:pt idx="67">
                  <c:v>42.573842947042586</c:v>
                </c:pt>
                <c:pt idx="68">
                  <c:v>37.753276689942737</c:v>
                </c:pt>
                <c:pt idx="69">
                  <c:v>41.877955769654761</c:v>
                </c:pt>
                <c:pt idx="70">
                  <c:v>43.201799639215189</c:v>
                </c:pt>
                <c:pt idx="71">
                  <c:v>43.383771136473889</c:v>
                </c:pt>
                <c:pt idx="72">
                  <c:v>39.718852725723195</c:v>
                </c:pt>
                <c:pt idx="73">
                  <c:v>42.620926787600908</c:v>
                </c:pt>
                <c:pt idx="74">
                  <c:v>41.940483548901632</c:v>
                </c:pt>
                <c:pt idx="75">
                  <c:v>42.572665579250838</c:v>
                </c:pt>
                <c:pt idx="76">
                  <c:v>42.598947774146062</c:v>
                </c:pt>
                <c:pt idx="77">
                  <c:v>41.117397663787209</c:v>
                </c:pt>
                <c:pt idx="78">
                  <c:v>40.499551468079261</c:v>
                </c:pt>
                <c:pt idx="79">
                  <c:v>44.438016496051446</c:v>
                </c:pt>
                <c:pt idx="80">
                  <c:v>39.989487135671425</c:v>
                </c:pt>
                <c:pt idx="81">
                  <c:v>39.253110468540982</c:v>
                </c:pt>
                <c:pt idx="82">
                  <c:v>35.024032990662526</c:v>
                </c:pt>
                <c:pt idx="83">
                  <c:v>38.245068997028561</c:v>
                </c:pt>
                <c:pt idx="84">
                  <c:v>38.051639752936964</c:v>
                </c:pt>
                <c:pt idx="85">
                  <c:v>38.187153728071131</c:v>
                </c:pt>
                <c:pt idx="86">
                  <c:v>40.72290111893232</c:v>
                </c:pt>
                <c:pt idx="87">
                  <c:v>42.630470360700023</c:v>
                </c:pt>
                <c:pt idx="88">
                  <c:v>42.228343708656098</c:v>
                </c:pt>
                <c:pt idx="89">
                  <c:v>40.219495211441021</c:v>
                </c:pt>
                <c:pt idx="90">
                  <c:v>40.628728259094537</c:v>
                </c:pt>
                <c:pt idx="91">
                  <c:v>43.757125577009518</c:v>
                </c:pt>
                <c:pt idx="92">
                  <c:v>38.461989266251564</c:v>
                </c:pt>
                <c:pt idx="93">
                  <c:v>38.686485526997139</c:v>
                </c:pt>
                <c:pt idx="94">
                  <c:v>38.67750288713566</c:v>
                </c:pt>
                <c:pt idx="95">
                  <c:v>36.281566551229631</c:v>
                </c:pt>
                <c:pt idx="96">
                  <c:v>40.864429008276616</c:v>
                </c:pt>
                <c:pt idx="97">
                  <c:v>41.498981733720349</c:v>
                </c:pt>
                <c:pt idx="98">
                  <c:v>41.33402245533324</c:v>
                </c:pt>
                <c:pt idx="99">
                  <c:v>43.457856403718445</c:v>
                </c:pt>
                <c:pt idx="100">
                  <c:v>38.844027901508568</c:v>
                </c:pt>
                <c:pt idx="101">
                  <c:v>41.906186837759066</c:v>
                </c:pt>
                <c:pt idx="102">
                  <c:v>43.005943260478539</c:v>
                </c:pt>
                <c:pt idx="103">
                  <c:v>40.11269723783029</c:v>
                </c:pt>
                <c:pt idx="104">
                  <c:v>39.11414934319761</c:v>
                </c:pt>
                <c:pt idx="105">
                  <c:v>38.345818108897546</c:v>
                </c:pt>
                <c:pt idx="106">
                  <c:v>37.193634661700415</c:v>
                </c:pt>
                <c:pt idx="107">
                  <c:v>42.251952939555984</c:v>
                </c:pt>
                <c:pt idx="108">
                  <c:v>40.36624813701242</c:v>
                </c:pt>
                <c:pt idx="109">
                  <c:v>40.220663623777497</c:v>
                </c:pt>
                <c:pt idx="110">
                  <c:v>39.127907325559327</c:v>
                </c:pt>
                <c:pt idx="111">
                  <c:v>40.244904578175408</c:v>
                </c:pt>
                <c:pt idx="112">
                  <c:v>38.61855342504127</c:v>
                </c:pt>
                <c:pt idx="113">
                  <c:v>37.180210087835761</c:v>
                </c:pt>
                <c:pt idx="114">
                  <c:v>41.937659971206941</c:v>
                </c:pt>
                <c:pt idx="115">
                  <c:v>41.034930296653066</c:v>
                </c:pt>
                <c:pt idx="116">
                  <c:v>44.407519456531709</c:v>
                </c:pt>
                <c:pt idx="117">
                  <c:v>44.021900652154201</c:v>
                </c:pt>
                <c:pt idx="118">
                  <c:v>42.615101628828619</c:v>
                </c:pt>
                <c:pt idx="119">
                  <c:v>43.122317938856696</c:v>
                </c:pt>
                <c:pt idx="120">
                  <c:v>44.543799251939269</c:v>
                </c:pt>
                <c:pt idx="121">
                  <c:v>40.845795202978678</c:v>
                </c:pt>
                <c:pt idx="122">
                  <c:v>43.056764988997216</c:v>
                </c:pt>
                <c:pt idx="123">
                  <c:v>39.311488162929805</c:v>
                </c:pt>
                <c:pt idx="124">
                  <c:v>39.863015894798295</c:v>
                </c:pt>
                <c:pt idx="125">
                  <c:v>43.388765326898586</c:v>
                </c:pt>
                <c:pt idx="126">
                  <c:v>40.893814948549867</c:v>
                </c:pt>
                <c:pt idx="127">
                  <c:v>41.997530731246542</c:v>
                </c:pt>
                <c:pt idx="128">
                  <c:v>41.778259541340567</c:v>
                </c:pt>
                <c:pt idx="129">
                  <c:v>42.452591490601193</c:v>
                </c:pt>
                <c:pt idx="130">
                  <c:v>41.335778833125609</c:v>
                </c:pt>
                <c:pt idx="131">
                  <c:v>40.457279787361379</c:v>
                </c:pt>
                <c:pt idx="132">
                  <c:v>38.871010068508255</c:v>
                </c:pt>
                <c:pt idx="133">
                  <c:v>38.270655908290983</c:v>
                </c:pt>
                <c:pt idx="134">
                  <c:v>41.97731091002273</c:v>
                </c:pt>
                <c:pt idx="135">
                  <c:v>40.724828091801257</c:v>
                </c:pt>
                <c:pt idx="136">
                  <c:v>44.327178720572356</c:v>
                </c:pt>
                <c:pt idx="137">
                  <c:v>41.50449418064489</c:v>
                </c:pt>
                <c:pt idx="138">
                  <c:v>41.402390043293764</c:v>
                </c:pt>
                <c:pt idx="139">
                  <c:v>42.702831131403414</c:v>
                </c:pt>
                <c:pt idx="140">
                  <c:v>44.432913182121176</c:v>
                </c:pt>
                <c:pt idx="141">
                  <c:v>42.065352637918636</c:v>
                </c:pt>
                <c:pt idx="142">
                  <c:v>42.241343636543853</c:v>
                </c:pt>
                <c:pt idx="143">
                  <c:v>39.651124258083755</c:v>
                </c:pt>
                <c:pt idx="144">
                  <c:v>43.095744245048891</c:v>
                </c:pt>
                <c:pt idx="145">
                  <c:v>41.550684763303046</c:v>
                </c:pt>
                <c:pt idx="146">
                  <c:v>40.043916363742724</c:v>
                </c:pt>
                <c:pt idx="147">
                  <c:v>41.748908924259119</c:v>
                </c:pt>
                <c:pt idx="148">
                  <c:v>43.70023271664904</c:v>
                </c:pt>
                <c:pt idx="149">
                  <c:v>41.980641307690462</c:v>
                </c:pt>
                <c:pt idx="150">
                  <c:v>42.137628795778987</c:v>
                </c:pt>
                <c:pt idx="151">
                  <c:v>43.522775728841808</c:v>
                </c:pt>
              </c:numCache>
            </c:numRef>
          </c:val>
          <c:smooth val="0"/>
          <c:extLst>
            <c:ext xmlns:c16="http://schemas.microsoft.com/office/drawing/2014/chart" uri="{C3380CC4-5D6E-409C-BE32-E72D297353CC}">
              <c16:uniqueId val="{00000000-A154-41C3-BE98-9157611D4CD3}"/>
            </c:ext>
          </c:extLst>
        </c:ser>
        <c:ser>
          <c:idx val="1"/>
          <c:order val="1"/>
          <c:tx>
            <c:v>Top Car Performance</c:v>
          </c:tx>
          <c:spPr>
            <a:ln w="19046" cap="rnd">
              <a:solidFill>
                <a:srgbClr val="ED7D31"/>
              </a:solidFill>
              <a:prstDash val="solid"/>
              <a:round/>
            </a:ln>
          </c:spPr>
          <c:marker>
            <c:symbol val="none"/>
          </c:marker>
          <c:val>
            <c:numRef>
              <c:f>'EA11'!$AF$161:$AF$312</c:f>
              <c:numCache>
                <c:formatCode>0.00</c:formatCode>
                <c:ptCount val="152"/>
                <c:pt idx="0">
                  <c:v>94.828804910464413</c:v>
                </c:pt>
                <c:pt idx="1">
                  <c:v>90.157013829024464</c:v>
                </c:pt>
                <c:pt idx="2">
                  <c:v>98.380495000466283</c:v>
                </c:pt>
                <c:pt idx="3">
                  <c:v>109.14406440173157</c:v>
                </c:pt>
                <c:pt idx="4">
                  <c:v>124.13279523282881</c:v>
                </c:pt>
                <c:pt idx="5">
                  <c:v>133.26800538363719</c:v>
                </c:pt>
                <c:pt idx="6">
                  <c:v>126.38784942172342</c:v>
                </c:pt>
                <c:pt idx="7">
                  <c:v>127.48691923140072</c:v>
                </c:pt>
                <c:pt idx="8">
                  <c:v>120.80443891936325</c:v>
                </c:pt>
                <c:pt idx="9">
                  <c:v>125.50479214298714</c:v>
                </c:pt>
                <c:pt idx="10">
                  <c:v>116.62419192068023</c:v>
                </c:pt>
                <c:pt idx="11">
                  <c:v>132.15503376423234</c:v>
                </c:pt>
                <c:pt idx="12">
                  <c:v>120.40427072756322</c:v>
                </c:pt>
                <c:pt idx="13">
                  <c:v>129.7664897123683</c:v>
                </c:pt>
                <c:pt idx="14">
                  <c:v>127.00837399175512</c:v>
                </c:pt>
                <c:pt idx="15">
                  <c:v>135.22043940192188</c:v>
                </c:pt>
                <c:pt idx="16">
                  <c:v>123.87898692812109</c:v>
                </c:pt>
                <c:pt idx="17">
                  <c:v>120.38001638953972</c:v>
                </c:pt>
                <c:pt idx="18">
                  <c:v>129.66871330643514</c:v>
                </c:pt>
                <c:pt idx="19">
                  <c:v>123.12966845293529</c:v>
                </c:pt>
                <c:pt idx="20">
                  <c:v>124.35118158911239</c:v>
                </c:pt>
                <c:pt idx="21">
                  <c:v>132.73454547323968</c:v>
                </c:pt>
                <c:pt idx="22">
                  <c:v>123.21913877231388</c:v>
                </c:pt>
                <c:pt idx="23">
                  <c:v>124.64788721399009</c:v>
                </c:pt>
                <c:pt idx="24">
                  <c:v>117.77720138816271</c:v>
                </c:pt>
                <c:pt idx="25">
                  <c:v>122.64677136237201</c:v>
                </c:pt>
                <c:pt idx="26">
                  <c:v>124.02176654138682</c:v>
                </c:pt>
                <c:pt idx="27">
                  <c:v>124.94282453208609</c:v>
                </c:pt>
                <c:pt idx="28">
                  <c:v>128.94789381633819</c:v>
                </c:pt>
                <c:pt idx="29">
                  <c:v>125.37531376560212</c:v>
                </c:pt>
                <c:pt idx="30">
                  <c:v>123.10694831430753</c:v>
                </c:pt>
                <c:pt idx="31">
                  <c:v>130.3905251404002</c:v>
                </c:pt>
                <c:pt idx="32">
                  <c:v>138.41865528169737</c:v>
                </c:pt>
                <c:pt idx="33">
                  <c:v>120.39567620753078</c:v>
                </c:pt>
                <c:pt idx="34">
                  <c:v>122.20576768611288</c:v>
                </c:pt>
                <c:pt idx="35">
                  <c:v>126.68633734775251</c:v>
                </c:pt>
                <c:pt idx="36">
                  <c:v>119.29034845712802</c:v>
                </c:pt>
                <c:pt idx="37">
                  <c:v>128.02953141141944</c:v>
                </c:pt>
                <c:pt idx="38">
                  <c:v>128.96478576916661</c:v>
                </c:pt>
                <c:pt idx="39">
                  <c:v>124.3170385972235</c:v>
                </c:pt>
                <c:pt idx="40">
                  <c:v>128.11860337355253</c:v>
                </c:pt>
                <c:pt idx="41">
                  <c:v>121.23856689470536</c:v>
                </c:pt>
                <c:pt idx="42">
                  <c:v>129.02695456759736</c:v>
                </c:pt>
                <c:pt idx="43">
                  <c:v>127.06709374996281</c:v>
                </c:pt>
                <c:pt idx="44">
                  <c:v>125.6764510345082</c:v>
                </c:pt>
                <c:pt idx="45">
                  <c:v>128.90715316112212</c:v>
                </c:pt>
                <c:pt idx="46">
                  <c:v>130.92569835232933</c:v>
                </c:pt>
                <c:pt idx="47">
                  <c:v>121.28846752173646</c:v>
                </c:pt>
                <c:pt idx="48">
                  <c:v>126.92870294632114</c:v>
                </c:pt>
                <c:pt idx="49">
                  <c:v>129.297312058361</c:v>
                </c:pt>
                <c:pt idx="50">
                  <c:v>128.92889401210851</c:v>
                </c:pt>
                <c:pt idx="51">
                  <c:v>118.82293732680259</c:v>
                </c:pt>
                <c:pt idx="52">
                  <c:v>127.57231949205243</c:v>
                </c:pt>
                <c:pt idx="53">
                  <c:v>124.28000699606419</c:v>
                </c:pt>
                <c:pt idx="54">
                  <c:v>132.0824628401088</c:v>
                </c:pt>
                <c:pt idx="55">
                  <c:v>124.09227255874748</c:v>
                </c:pt>
                <c:pt idx="56">
                  <c:v>126.25684776417788</c:v>
                </c:pt>
                <c:pt idx="57">
                  <c:v>128.92386855605633</c:v>
                </c:pt>
                <c:pt idx="58">
                  <c:v>124.17863332570121</c:v>
                </c:pt>
                <c:pt idx="59">
                  <c:v>127.66387208684171</c:v>
                </c:pt>
                <c:pt idx="60">
                  <c:v>124.2827202107289</c:v>
                </c:pt>
                <c:pt idx="61">
                  <c:v>122.92078142239848</c:v>
                </c:pt>
                <c:pt idx="62">
                  <c:v>127.3271434063262</c:v>
                </c:pt>
                <c:pt idx="63">
                  <c:v>128.60902444177162</c:v>
                </c:pt>
                <c:pt idx="64">
                  <c:v>130.20899808805709</c:v>
                </c:pt>
                <c:pt idx="65">
                  <c:v>128.85715256197017</c:v>
                </c:pt>
                <c:pt idx="66">
                  <c:v>128.6069911070573</c:v>
                </c:pt>
                <c:pt idx="67">
                  <c:v>128.66991228033751</c:v>
                </c:pt>
                <c:pt idx="68">
                  <c:v>125.63599914097226</c:v>
                </c:pt>
                <c:pt idx="69">
                  <c:v>124.79348752308519</c:v>
                </c:pt>
                <c:pt idx="70">
                  <c:v>126.5872425617662</c:v>
                </c:pt>
                <c:pt idx="71">
                  <c:v>124.93737084714644</c:v>
                </c:pt>
                <c:pt idx="72">
                  <c:v>126.79470189170578</c:v>
                </c:pt>
                <c:pt idx="73">
                  <c:v>130.8931947322605</c:v>
                </c:pt>
                <c:pt idx="74">
                  <c:v>121.99801530053</c:v>
                </c:pt>
                <c:pt idx="75">
                  <c:v>128.96977099647398</c:v>
                </c:pt>
                <c:pt idx="76">
                  <c:v>124.85015495274395</c:v>
                </c:pt>
                <c:pt idx="77">
                  <c:v>125.9197411799184</c:v>
                </c:pt>
                <c:pt idx="78">
                  <c:v>121.86475014385897</c:v>
                </c:pt>
                <c:pt idx="79">
                  <c:v>127.95833778587442</c:v>
                </c:pt>
                <c:pt idx="80">
                  <c:v>128.69417890553171</c:v>
                </c:pt>
                <c:pt idx="81">
                  <c:v>131.15179082603728</c:v>
                </c:pt>
                <c:pt idx="82">
                  <c:v>121.33738880877391</c:v>
                </c:pt>
                <c:pt idx="83">
                  <c:v>126.33827641576138</c:v>
                </c:pt>
                <c:pt idx="84">
                  <c:v>126.17110868348531</c:v>
                </c:pt>
                <c:pt idx="85">
                  <c:v>128.83229028275332</c:v>
                </c:pt>
                <c:pt idx="86">
                  <c:v>126.62389366724089</c:v>
                </c:pt>
                <c:pt idx="87">
                  <c:v>124.67505483756015</c:v>
                </c:pt>
                <c:pt idx="88">
                  <c:v>124.7733607586197</c:v>
                </c:pt>
                <c:pt idx="89">
                  <c:v>122.59095160048639</c:v>
                </c:pt>
                <c:pt idx="90">
                  <c:v>127.08750774211481</c:v>
                </c:pt>
                <c:pt idx="91">
                  <c:v>130.83385462774487</c:v>
                </c:pt>
                <c:pt idx="92">
                  <c:v>126.09943393158846</c:v>
                </c:pt>
                <c:pt idx="93">
                  <c:v>121.63949214307206</c:v>
                </c:pt>
                <c:pt idx="94">
                  <c:v>128.91060589975211</c:v>
                </c:pt>
                <c:pt idx="95">
                  <c:v>121.39338217753944</c:v>
                </c:pt>
                <c:pt idx="96">
                  <c:v>125.84847120779125</c:v>
                </c:pt>
                <c:pt idx="97">
                  <c:v>131.10414988238554</c:v>
                </c:pt>
                <c:pt idx="98">
                  <c:v>132.28833451046322</c:v>
                </c:pt>
                <c:pt idx="99">
                  <c:v>128.08256608751293</c:v>
                </c:pt>
                <c:pt idx="100">
                  <c:v>124.83652573567558</c:v>
                </c:pt>
                <c:pt idx="101">
                  <c:v>126.58318675052708</c:v>
                </c:pt>
                <c:pt idx="102">
                  <c:v>128.6717840079782</c:v>
                </c:pt>
                <c:pt idx="103">
                  <c:v>122.93983235793507</c:v>
                </c:pt>
                <c:pt idx="104">
                  <c:v>127.57723397987903</c:v>
                </c:pt>
                <c:pt idx="105">
                  <c:v>125.59490483246512</c:v>
                </c:pt>
                <c:pt idx="106">
                  <c:v>123.52653056987688</c:v>
                </c:pt>
                <c:pt idx="107">
                  <c:v>134.4620823413812</c:v>
                </c:pt>
                <c:pt idx="108">
                  <c:v>128.74875742875739</c:v>
                </c:pt>
                <c:pt idx="109">
                  <c:v>120.73133503614153</c:v>
                </c:pt>
                <c:pt idx="110">
                  <c:v>130.67704641059032</c:v>
                </c:pt>
                <c:pt idx="111">
                  <c:v>123.96553251708467</c:v>
                </c:pt>
                <c:pt idx="112">
                  <c:v>116.96155335126267</c:v>
                </c:pt>
                <c:pt idx="113">
                  <c:v>125.34383428789513</c:v>
                </c:pt>
                <c:pt idx="114">
                  <c:v>125.59316632526614</c:v>
                </c:pt>
                <c:pt idx="115">
                  <c:v>124.07372006284841</c:v>
                </c:pt>
                <c:pt idx="116">
                  <c:v>122.68449527130319</c:v>
                </c:pt>
                <c:pt idx="117">
                  <c:v>132.3623878623529</c:v>
                </c:pt>
                <c:pt idx="118">
                  <c:v>120.12288459007816</c:v>
                </c:pt>
                <c:pt idx="119">
                  <c:v>130.61710571752621</c:v>
                </c:pt>
                <c:pt idx="120">
                  <c:v>125.03851072045499</c:v>
                </c:pt>
                <c:pt idx="121">
                  <c:v>121.81398301384634</c:v>
                </c:pt>
                <c:pt idx="122">
                  <c:v>124.48999530822607</c:v>
                </c:pt>
                <c:pt idx="123">
                  <c:v>130.5014272309873</c:v>
                </c:pt>
                <c:pt idx="124">
                  <c:v>120.78658166916389</c:v>
                </c:pt>
                <c:pt idx="125">
                  <c:v>123.94331114299239</c:v>
                </c:pt>
                <c:pt idx="126">
                  <c:v>124.0149865986873</c:v>
                </c:pt>
                <c:pt idx="127">
                  <c:v>123.94885915998528</c:v>
                </c:pt>
                <c:pt idx="128">
                  <c:v>123.21792291963735</c:v>
                </c:pt>
                <c:pt idx="129">
                  <c:v>125.50680771559367</c:v>
                </c:pt>
                <c:pt idx="130">
                  <c:v>132.79711987098511</c:v>
                </c:pt>
                <c:pt idx="131">
                  <c:v>123.21021993394552</c:v>
                </c:pt>
                <c:pt idx="132">
                  <c:v>119.24767958818229</c:v>
                </c:pt>
                <c:pt idx="133">
                  <c:v>128.49736291357095</c:v>
                </c:pt>
                <c:pt idx="134">
                  <c:v>121.40682400492662</c:v>
                </c:pt>
                <c:pt idx="135">
                  <c:v>125.80028655093835</c:v>
                </c:pt>
                <c:pt idx="136">
                  <c:v>128.08874582116763</c:v>
                </c:pt>
                <c:pt idx="137">
                  <c:v>122.50393529923205</c:v>
                </c:pt>
                <c:pt idx="138">
                  <c:v>123.44468108561962</c:v>
                </c:pt>
                <c:pt idx="139">
                  <c:v>124.22126394993593</c:v>
                </c:pt>
                <c:pt idx="140">
                  <c:v>121.43848838865983</c:v>
                </c:pt>
                <c:pt idx="141">
                  <c:v>124.19748803197822</c:v>
                </c:pt>
                <c:pt idx="142">
                  <c:v>129.47622522165</c:v>
                </c:pt>
                <c:pt idx="143">
                  <c:v>123.27069780004925</c:v>
                </c:pt>
                <c:pt idx="144">
                  <c:v>129.69252728971682</c:v>
                </c:pt>
                <c:pt idx="145">
                  <c:v>122.85450510592337</c:v>
                </c:pt>
                <c:pt idx="146">
                  <c:v>121.18058632685629</c:v>
                </c:pt>
                <c:pt idx="147">
                  <c:v>126.53241012511447</c:v>
                </c:pt>
                <c:pt idx="148">
                  <c:v>123.57737348116</c:v>
                </c:pt>
                <c:pt idx="149">
                  <c:v>120.9382128937568</c:v>
                </c:pt>
                <c:pt idx="150">
                  <c:v>121.34977826581326</c:v>
                </c:pt>
                <c:pt idx="151">
                  <c:v>127.71675430507726</c:v>
                </c:pt>
              </c:numCache>
            </c:numRef>
          </c:val>
          <c:smooth val="0"/>
          <c:extLst>
            <c:ext xmlns:c16="http://schemas.microsoft.com/office/drawing/2014/chart" uri="{C3380CC4-5D6E-409C-BE32-E72D297353CC}">
              <c16:uniqueId val="{00000001-A154-41C3-BE98-9157611D4CD3}"/>
            </c:ext>
          </c:extLst>
        </c:ser>
        <c:dLbls>
          <c:showLegendKey val="0"/>
          <c:showVal val="0"/>
          <c:showCatName val="0"/>
          <c:showSerName val="0"/>
          <c:showPercent val="0"/>
          <c:showBubbleSize val="0"/>
        </c:dLbls>
        <c:smooth val="0"/>
        <c:axId val="304419040"/>
        <c:axId val="304415104"/>
      </c:lineChart>
      <c:valAx>
        <c:axId val="304415104"/>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4419040"/>
        <c:crosses val="autoZero"/>
        <c:crossBetween val="between"/>
      </c:valAx>
      <c:catAx>
        <c:axId val="304419040"/>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4415104"/>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Tournament selection, 3 elites, Two-point crossover, 1 Mutation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'EA2-2'!$AG$5:$AG$155</c:f>
                <c:numCache>
                  <c:formatCode>General</c:formatCode>
                  <c:ptCount val="151"/>
                  <c:pt idx="0">
                    <c:v>6.5908473070782785</c:v>
                  </c:pt>
                  <c:pt idx="1">
                    <c:v>12.220686601169893</c:v>
                  </c:pt>
                  <c:pt idx="2">
                    <c:v>13.132307939327017</c:v>
                  </c:pt>
                  <c:pt idx="3">
                    <c:v>12.590027476653294</c:v>
                  </c:pt>
                  <c:pt idx="4">
                    <c:v>9.4635258512504539</c:v>
                  </c:pt>
                  <c:pt idx="5">
                    <c:v>9.3088607543480091</c:v>
                  </c:pt>
                  <c:pt idx="6">
                    <c:v>10.094919963985863</c:v>
                  </c:pt>
                  <c:pt idx="7">
                    <c:v>13.24806056689512</c:v>
                  </c:pt>
                  <c:pt idx="8">
                    <c:v>10.614323008761804</c:v>
                  </c:pt>
                  <c:pt idx="9">
                    <c:v>10.678490515599867</c:v>
                  </c:pt>
                  <c:pt idx="10">
                    <c:v>12.67103972485552</c:v>
                  </c:pt>
                  <c:pt idx="11">
                    <c:v>12.996338831179445</c:v>
                  </c:pt>
                  <c:pt idx="12">
                    <c:v>10.783086867295557</c:v>
                  </c:pt>
                  <c:pt idx="13">
                    <c:v>16.20343804887851</c:v>
                  </c:pt>
                  <c:pt idx="14">
                    <c:v>15.071717734046802</c:v>
                  </c:pt>
                  <c:pt idx="15">
                    <c:v>15.833604541255101</c:v>
                  </c:pt>
                  <c:pt idx="16">
                    <c:v>12.399597055561056</c:v>
                  </c:pt>
                  <c:pt idx="17">
                    <c:v>14.814469950197639</c:v>
                  </c:pt>
                  <c:pt idx="18">
                    <c:v>12.36101891708711</c:v>
                  </c:pt>
                  <c:pt idx="19">
                    <c:v>19.664932838849992</c:v>
                  </c:pt>
                  <c:pt idx="20">
                    <c:v>18.268809386234977</c:v>
                  </c:pt>
                  <c:pt idx="21">
                    <c:v>16.210134441002236</c:v>
                  </c:pt>
                  <c:pt idx="22">
                    <c:v>17.974618610603343</c:v>
                  </c:pt>
                  <c:pt idx="23">
                    <c:v>18.690532717726693</c:v>
                  </c:pt>
                  <c:pt idx="24">
                    <c:v>20.240989064513769</c:v>
                  </c:pt>
                  <c:pt idx="25">
                    <c:v>20.587577191542035</c:v>
                  </c:pt>
                  <c:pt idx="26">
                    <c:v>21.539883729469661</c:v>
                  </c:pt>
                  <c:pt idx="27">
                    <c:v>23.36434928794106</c:v>
                  </c:pt>
                  <c:pt idx="28">
                    <c:v>23.525541896866674</c:v>
                  </c:pt>
                  <c:pt idx="29">
                    <c:v>21.470349207896778</c:v>
                  </c:pt>
                  <c:pt idx="30">
                    <c:v>18.941207039380934</c:v>
                  </c:pt>
                  <c:pt idx="31">
                    <c:v>19.056163284367404</c:v>
                  </c:pt>
                  <c:pt idx="32">
                    <c:v>22.797804887052493</c:v>
                  </c:pt>
                  <c:pt idx="33">
                    <c:v>25.680384280360087</c:v>
                  </c:pt>
                  <c:pt idx="34">
                    <c:v>21.687449035888925</c:v>
                  </c:pt>
                  <c:pt idx="35">
                    <c:v>21.942141231859416</c:v>
                  </c:pt>
                  <c:pt idx="36">
                    <c:v>24.210175350216971</c:v>
                  </c:pt>
                  <c:pt idx="37">
                    <c:v>25.087389246830494</c:v>
                  </c:pt>
                  <c:pt idx="38">
                    <c:v>27.015336415900837</c:v>
                  </c:pt>
                  <c:pt idx="39">
                    <c:v>27.413448816083989</c:v>
                  </c:pt>
                  <c:pt idx="40">
                    <c:v>27.817438025236186</c:v>
                  </c:pt>
                  <c:pt idx="41">
                    <c:v>25.146389920883315</c:v>
                  </c:pt>
                  <c:pt idx="42">
                    <c:v>28.407243587521286</c:v>
                  </c:pt>
                  <c:pt idx="43">
                    <c:v>29.663228369396251</c:v>
                  </c:pt>
                  <c:pt idx="44">
                    <c:v>27.743950551776798</c:v>
                  </c:pt>
                  <c:pt idx="45">
                    <c:v>23.922931314970022</c:v>
                  </c:pt>
                  <c:pt idx="46">
                    <c:v>26.658360608907042</c:v>
                  </c:pt>
                  <c:pt idx="47">
                    <c:v>28.793294457808095</c:v>
                  </c:pt>
                  <c:pt idx="48">
                    <c:v>26.377340473656009</c:v>
                  </c:pt>
                  <c:pt idx="49">
                    <c:v>26.858018539347817</c:v>
                  </c:pt>
                  <c:pt idx="50">
                    <c:v>25.790802362622891</c:v>
                  </c:pt>
                  <c:pt idx="51">
                    <c:v>24.968806910364147</c:v>
                  </c:pt>
                  <c:pt idx="52">
                    <c:v>26.09925047331032</c:v>
                  </c:pt>
                  <c:pt idx="53">
                    <c:v>32.610572479411623</c:v>
                  </c:pt>
                  <c:pt idx="54">
                    <c:v>22.863077138840652</c:v>
                  </c:pt>
                  <c:pt idx="55">
                    <c:v>24.595210667690484</c:v>
                  </c:pt>
                  <c:pt idx="56">
                    <c:v>26.301570539557257</c:v>
                  </c:pt>
                  <c:pt idx="57">
                    <c:v>25.938090772670428</c:v>
                  </c:pt>
                  <c:pt idx="58">
                    <c:v>26.22113667894881</c:v>
                  </c:pt>
                  <c:pt idx="59">
                    <c:v>27.108878225143108</c:v>
                  </c:pt>
                  <c:pt idx="60">
                    <c:v>21.131395859983396</c:v>
                  </c:pt>
                  <c:pt idx="61">
                    <c:v>20.745856713064914</c:v>
                  </c:pt>
                  <c:pt idx="62">
                    <c:v>22.24242769497652</c:v>
                  </c:pt>
                  <c:pt idx="63">
                    <c:v>22.978380495040316</c:v>
                  </c:pt>
                  <c:pt idx="64">
                    <c:v>26.607035356543093</c:v>
                  </c:pt>
                  <c:pt idx="65">
                    <c:v>27.391995628410413</c:v>
                  </c:pt>
                  <c:pt idx="66">
                    <c:v>24.142273227281486</c:v>
                  </c:pt>
                  <c:pt idx="67">
                    <c:v>29.187802088345318</c:v>
                  </c:pt>
                  <c:pt idx="68">
                    <c:v>26.453472026038167</c:v>
                  </c:pt>
                  <c:pt idx="69">
                    <c:v>24.317919115353675</c:v>
                  </c:pt>
                  <c:pt idx="70">
                    <c:v>21.795371493344856</c:v>
                  </c:pt>
                  <c:pt idx="71">
                    <c:v>25.695855459654823</c:v>
                  </c:pt>
                  <c:pt idx="72">
                    <c:v>24.30651240128325</c:v>
                  </c:pt>
                  <c:pt idx="73">
                    <c:v>27.521342430021406</c:v>
                  </c:pt>
                  <c:pt idx="74">
                    <c:v>21.649269318029866</c:v>
                  </c:pt>
                  <c:pt idx="75">
                    <c:v>20.201840110723086</c:v>
                  </c:pt>
                  <c:pt idx="76">
                    <c:v>24.824034691229432</c:v>
                  </c:pt>
                  <c:pt idx="77">
                    <c:v>24.526633115927691</c:v>
                  </c:pt>
                  <c:pt idx="78">
                    <c:v>24.476287740002771</c:v>
                  </c:pt>
                  <c:pt idx="79">
                    <c:v>18.029105147381625</c:v>
                  </c:pt>
                  <c:pt idx="80">
                    <c:v>23.76397680579899</c:v>
                  </c:pt>
                  <c:pt idx="81">
                    <c:v>22.277598819074637</c:v>
                  </c:pt>
                  <c:pt idx="82">
                    <c:v>23.469957561543911</c:v>
                  </c:pt>
                  <c:pt idx="83">
                    <c:v>23.937513731734935</c:v>
                  </c:pt>
                  <c:pt idx="84">
                    <c:v>24.313432542083273</c:v>
                  </c:pt>
                  <c:pt idx="85">
                    <c:v>21.489363068115605</c:v>
                  </c:pt>
                  <c:pt idx="86">
                    <c:v>26.423345706850931</c:v>
                  </c:pt>
                  <c:pt idx="87">
                    <c:v>25.344964149725669</c:v>
                  </c:pt>
                  <c:pt idx="88">
                    <c:v>21.436130224567236</c:v>
                  </c:pt>
                  <c:pt idx="89">
                    <c:v>22.539081128258395</c:v>
                  </c:pt>
                  <c:pt idx="90">
                    <c:v>21.213477574022701</c:v>
                  </c:pt>
                  <c:pt idx="91">
                    <c:v>25.1020269102351</c:v>
                  </c:pt>
                  <c:pt idx="92">
                    <c:v>22.158342901754544</c:v>
                  </c:pt>
                  <c:pt idx="93">
                    <c:v>28.303897904230617</c:v>
                  </c:pt>
                  <c:pt idx="94">
                    <c:v>20.341858731380217</c:v>
                  </c:pt>
                  <c:pt idx="95">
                    <c:v>23.042182090945914</c:v>
                  </c:pt>
                  <c:pt idx="96">
                    <c:v>24.286346840118551</c:v>
                  </c:pt>
                  <c:pt idx="97">
                    <c:v>23.052319896616876</c:v>
                  </c:pt>
                  <c:pt idx="98">
                    <c:v>23.179023429095498</c:v>
                  </c:pt>
                  <c:pt idx="99">
                    <c:v>22.085000762526072</c:v>
                  </c:pt>
                  <c:pt idx="100">
                    <c:v>17.40180327461983</c:v>
                  </c:pt>
                  <c:pt idx="101">
                    <c:v>18.508181816175888</c:v>
                  </c:pt>
                  <c:pt idx="102">
                    <c:v>20.922694169610789</c:v>
                  </c:pt>
                  <c:pt idx="103">
                    <c:v>22.872498397164811</c:v>
                  </c:pt>
                  <c:pt idx="104">
                    <c:v>21.145603181012461</c:v>
                  </c:pt>
                  <c:pt idx="105">
                    <c:v>20.754643973543502</c:v>
                  </c:pt>
                  <c:pt idx="106">
                    <c:v>21.645564664658018</c:v>
                  </c:pt>
                  <c:pt idx="107">
                    <c:v>20.885567115541448</c:v>
                  </c:pt>
                  <c:pt idx="108">
                    <c:v>22.505024646828311</c:v>
                  </c:pt>
                  <c:pt idx="109">
                    <c:v>20.774261320887664</c:v>
                  </c:pt>
                  <c:pt idx="110">
                    <c:v>20.731923056068798</c:v>
                  </c:pt>
                  <c:pt idx="111">
                    <c:v>23.003937472523248</c:v>
                  </c:pt>
                  <c:pt idx="112">
                    <c:v>22.166436779098582</c:v>
                  </c:pt>
                  <c:pt idx="113">
                    <c:v>22.393305977194146</c:v>
                  </c:pt>
                  <c:pt idx="114">
                    <c:v>21.867154061308508</c:v>
                  </c:pt>
                  <c:pt idx="115">
                    <c:v>26.255622185808829</c:v>
                  </c:pt>
                  <c:pt idx="116">
                    <c:v>20.342255287463814</c:v>
                  </c:pt>
                  <c:pt idx="117">
                    <c:v>21.481025689592407</c:v>
                  </c:pt>
                  <c:pt idx="118">
                    <c:v>22.982670768646383</c:v>
                  </c:pt>
                  <c:pt idx="119">
                    <c:v>24.919024453072783</c:v>
                  </c:pt>
                  <c:pt idx="120">
                    <c:v>24.133101533588786</c:v>
                  </c:pt>
                  <c:pt idx="121">
                    <c:v>21.954251438429086</c:v>
                  </c:pt>
                  <c:pt idx="122">
                    <c:v>25.440929517006118</c:v>
                  </c:pt>
                  <c:pt idx="123">
                    <c:v>20.045298650291063</c:v>
                  </c:pt>
                  <c:pt idx="124">
                    <c:v>23.362227144725619</c:v>
                  </c:pt>
                  <c:pt idx="125">
                    <c:v>24.49319052972789</c:v>
                  </c:pt>
                  <c:pt idx="126">
                    <c:v>22.367399387104278</c:v>
                  </c:pt>
                  <c:pt idx="127">
                    <c:v>24.884478196245681</c:v>
                  </c:pt>
                  <c:pt idx="128">
                    <c:v>25.067301653841415</c:v>
                  </c:pt>
                  <c:pt idx="129">
                    <c:v>23.318698720204008</c:v>
                  </c:pt>
                  <c:pt idx="130">
                    <c:v>20.370430556553821</c:v>
                  </c:pt>
                  <c:pt idx="131">
                    <c:v>26.378225854074728</c:v>
                  </c:pt>
                  <c:pt idx="132">
                    <c:v>23.261939186176839</c:v>
                  </c:pt>
                  <c:pt idx="133">
                    <c:v>27.927132247738445</c:v>
                  </c:pt>
                  <c:pt idx="134">
                    <c:v>23.178613286210997</c:v>
                  </c:pt>
                  <c:pt idx="135">
                    <c:v>23.346469543342966</c:v>
                  </c:pt>
                  <c:pt idx="136">
                    <c:v>23.458504287555819</c:v>
                  </c:pt>
                  <c:pt idx="137">
                    <c:v>24.933154748116504</c:v>
                  </c:pt>
                  <c:pt idx="138">
                    <c:v>25.730369180210609</c:v>
                  </c:pt>
                  <c:pt idx="139">
                    <c:v>25.822524720655753</c:v>
                  </c:pt>
                  <c:pt idx="140">
                    <c:v>27.358876961589957</c:v>
                  </c:pt>
                  <c:pt idx="141">
                    <c:v>26.876008565621472</c:v>
                  </c:pt>
                  <c:pt idx="142">
                    <c:v>19.738422311938745</c:v>
                  </c:pt>
                  <c:pt idx="143">
                    <c:v>22.748677439990562</c:v>
                  </c:pt>
                  <c:pt idx="144">
                    <c:v>22.642872046150394</c:v>
                  </c:pt>
                  <c:pt idx="145">
                    <c:v>23.394180769284851</c:v>
                  </c:pt>
                  <c:pt idx="146">
                    <c:v>20.831971077795842</c:v>
                  </c:pt>
                  <c:pt idx="147">
                    <c:v>27.299904879305178</c:v>
                  </c:pt>
                  <c:pt idx="148">
                    <c:v>23.395055427607534</c:v>
                  </c:pt>
                  <c:pt idx="149">
                    <c:v>22.018046269260871</c:v>
                  </c:pt>
                  <c:pt idx="150">
                    <c:v>22.402617222672447</c:v>
                  </c:pt>
                </c:numCache>
              </c:numRef>
            </c:plus>
            <c:minus>
              <c:numRef>
                <c:f>'EA2-2'!$AG$5:$AG$155</c:f>
                <c:numCache>
                  <c:formatCode>General</c:formatCode>
                  <c:ptCount val="151"/>
                  <c:pt idx="0">
                    <c:v>6.5908473070782785</c:v>
                  </c:pt>
                  <c:pt idx="1">
                    <c:v>12.220686601169893</c:v>
                  </c:pt>
                  <c:pt idx="2">
                    <c:v>13.132307939327017</c:v>
                  </c:pt>
                  <c:pt idx="3">
                    <c:v>12.590027476653294</c:v>
                  </c:pt>
                  <c:pt idx="4">
                    <c:v>9.4635258512504539</c:v>
                  </c:pt>
                  <c:pt idx="5">
                    <c:v>9.3088607543480091</c:v>
                  </c:pt>
                  <c:pt idx="6">
                    <c:v>10.094919963985863</c:v>
                  </c:pt>
                  <c:pt idx="7">
                    <c:v>13.24806056689512</c:v>
                  </c:pt>
                  <c:pt idx="8">
                    <c:v>10.614323008761804</c:v>
                  </c:pt>
                  <c:pt idx="9">
                    <c:v>10.678490515599867</c:v>
                  </c:pt>
                  <c:pt idx="10">
                    <c:v>12.67103972485552</c:v>
                  </c:pt>
                  <c:pt idx="11">
                    <c:v>12.996338831179445</c:v>
                  </c:pt>
                  <c:pt idx="12">
                    <c:v>10.783086867295557</c:v>
                  </c:pt>
                  <c:pt idx="13">
                    <c:v>16.20343804887851</c:v>
                  </c:pt>
                  <c:pt idx="14">
                    <c:v>15.071717734046802</c:v>
                  </c:pt>
                  <c:pt idx="15">
                    <c:v>15.833604541255101</c:v>
                  </c:pt>
                  <c:pt idx="16">
                    <c:v>12.399597055561056</c:v>
                  </c:pt>
                  <c:pt idx="17">
                    <c:v>14.814469950197639</c:v>
                  </c:pt>
                  <c:pt idx="18">
                    <c:v>12.36101891708711</c:v>
                  </c:pt>
                  <c:pt idx="19">
                    <c:v>19.664932838849992</c:v>
                  </c:pt>
                  <c:pt idx="20">
                    <c:v>18.268809386234977</c:v>
                  </c:pt>
                  <c:pt idx="21">
                    <c:v>16.210134441002236</c:v>
                  </c:pt>
                  <c:pt idx="22">
                    <c:v>17.974618610603343</c:v>
                  </c:pt>
                  <c:pt idx="23">
                    <c:v>18.690532717726693</c:v>
                  </c:pt>
                  <c:pt idx="24">
                    <c:v>20.240989064513769</c:v>
                  </c:pt>
                  <c:pt idx="25">
                    <c:v>20.587577191542035</c:v>
                  </c:pt>
                  <c:pt idx="26">
                    <c:v>21.539883729469661</c:v>
                  </c:pt>
                  <c:pt idx="27">
                    <c:v>23.36434928794106</c:v>
                  </c:pt>
                  <c:pt idx="28">
                    <c:v>23.525541896866674</c:v>
                  </c:pt>
                  <c:pt idx="29">
                    <c:v>21.470349207896778</c:v>
                  </c:pt>
                  <c:pt idx="30">
                    <c:v>18.941207039380934</c:v>
                  </c:pt>
                  <c:pt idx="31">
                    <c:v>19.056163284367404</c:v>
                  </c:pt>
                  <c:pt idx="32">
                    <c:v>22.797804887052493</c:v>
                  </c:pt>
                  <c:pt idx="33">
                    <c:v>25.680384280360087</c:v>
                  </c:pt>
                  <c:pt idx="34">
                    <c:v>21.687449035888925</c:v>
                  </c:pt>
                  <c:pt idx="35">
                    <c:v>21.942141231859416</c:v>
                  </c:pt>
                  <c:pt idx="36">
                    <c:v>24.210175350216971</c:v>
                  </c:pt>
                  <c:pt idx="37">
                    <c:v>25.087389246830494</c:v>
                  </c:pt>
                  <c:pt idx="38">
                    <c:v>27.015336415900837</c:v>
                  </c:pt>
                  <c:pt idx="39">
                    <c:v>27.413448816083989</c:v>
                  </c:pt>
                  <c:pt idx="40">
                    <c:v>27.817438025236186</c:v>
                  </c:pt>
                  <c:pt idx="41">
                    <c:v>25.146389920883315</c:v>
                  </c:pt>
                  <c:pt idx="42">
                    <c:v>28.407243587521286</c:v>
                  </c:pt>
                  <c:pt idx="43">
                    <c:v>29.663228369396251</c:v>
                  </c:pt>
                  <c:pt idx="44">
                    <c:v>27.743950551776798</c:v>
                  </c:pt>
                  <c:pt idx="45">
                    <c:v>23.922931314970022</c:v>
                  </c:pt>
                  <c:pt idx="46">
                    <c:v>26.658360608907042</c:v>
                  </c:pt>
                  <c:pt idx="47">
                    <c:v>28.793294457808095</c:v>
                  </c:pt>
                  <c:pt idx="48">
                    <c:v>26.377340473656009</c:v>
                  </c:pt>
                  <c:pt idx="49">
                    <c:v>26.858018539347817</c:v>
                  </c:pt>
                  <c:pt idx="50">
                    <c:v>25.790802362622891</c:v>
                  </c:pt>
                  <c:pt idx="51">
                    <c:v>24.968806910364147</c:v>
                  </c:pt>
                  <c:pt idx="52">
                    <c:v>26.09925047331032</c:v>
                  </c:pt>
                  <c:pt idx="53">
                    <c:v>32.610572479411623</c:v>
                  </c:pt>
                  <c:pt idx="54">
                    <c:v>22.863077138840652</c:v>
                  </c:pt>
                  <c:pt idx="55">
                    <c:v>24.595210667690484</c:v>
                  </c:pt>
                  <c:pt idx="56">
                    <c:v>26.301570539557257</c:v>
                  </c:pt>
                  <c:pt idx="57">
                    <c:v>25.938090772670428</c:v>
                  </c:pt>
                  <c:pt idx="58">
                    <c:v>26.22113667894881</c:v>
                  </c:pt>
                  <c:pt idx="59">
                    <c:v>27.108878225143108</c:v>
                  </c:pt>
                  <c:pt idx="60">
                    <c:v>21.131395859983396</c:v>
                  </c:pt>
                  <c:pt idx="61">
                    <c:v>20.745856713064914</c:v>
                  </c:pt>
                  <c:pt idx="62">
                    <c:v>22.24242769497652</c:v>
                  </c:pt>
                  <c:pt idx="63">
                    <c:v>22.978380495040316</c:v>
                  </c:pt>
                  <c:pt idx="64">
                    <c:v>26.607035356543093</c:v>
                  </c:pt>
                  <c:pt idx="65">
                    <c:v>27.391995628410413</c:v>
                  </c:pt>
                  <c:pt idx="66">
                    <c:v>24.142273227281486</c:v>
                  </c:pt>
                  <c:pt idx="67">
                    <c:v>29.187802088345318</c:v>
                  </c:pt>
                  <c:pt idx="68">
                    <c:v>26.453472026038167</c:v>
                  </c:pt>
                  <c:pt idx="69">
                    <c:v>24.317919115353675</c:v>
                  </c:pt>
                  <c:pt idx="70">
                    <c:v>21.795371493344856</c:v>
                  </c:pt>
                  <c:pt idx="71">
                    <c:v>25.695855459654823</c:v>
                  </c:pt>
                  <c:pt idx="72">
                    <c:v>24.30651240128325</c:v>
                  </c:pt>
                  <c:pt idx="73">
                    <c:v>27.521342430021406</c:v>
                  </c:pt>
                  <c:pt idx="74">
                    <c:v>21.649269318029866</c:v>
                  </c:pt>
                  <c:pt idx="75">
                    <c:v>20.201840110723086</c:v>
                  </c:pt>
                  <c:pt idx="76">
                    <c:v>24.824034691229432</c:v>
                  </c:pt>
                  <c:pt idx="77">
                    <c:v>24.526633115927691</c:v>
                  </c:pt>
                  <c:pt idx="78">
                    <c:v>24.476287740002771</c:v>
                  </c:pt>
                  <c:pt idx="79">
                    <c:v>18.029105147381625</c:v>
                  </c:pt>
                  <c:pt idx="80">
                    <c:v>23.76397680579899</c:v>
                  </c:pt>
                  <c:pt idx="81">
                    <c:v>22.277598819074637</c:v>
                  </c:pt>
                  <c:pt idx="82">
                    <c:v>23.469957561543911</c:v>
                  </c:pt>
                  <c:pt idx="83">
                    <c:v>23.937513731734935</c:v>
                  </c:pt>
                  <c:pt idx="84">
                    <c:v>24.313432542083273</c:v>
                  </c:pt>
                  <c:pt idx="85">
                    <c:v>21.489363068115605</c:v>
                  </c:pt>
                  <c:pt idx="86">
                    <c:v>26.423345706850931</c:v>
                  </c:pt>
                  <c:pt idx="87">
                    <c:v>25.344964149725669</c:v>
                  </c:pt>
                  <c:pt idx="88">
                    <c:v>21.436130224567236</c:v>
                  </c:pt>
                  <c:pt idx="89">
                    <c:v>22.539081128258395</c:v>
                  </c:pt>
                  <c:pt idx="90">
                    <c:v>21.213477574022701</c:v>
                  </c:pt>
                  <c:pt idx="91">
                    <c:v>25.1020269102351</c:v>
                  </c:pt>
                  <c:pt idx="92">
                    <c:v>22.158342901754544</c:v>
                  </c:pt>
                  <c:pt idx="93">
                    <c:v>28.303897904230617</c:v>
                  </c:pt>
                  <c:pt idx="94">
                    <c:v>20.341858731380217</c:v>
                  </c:pt>
                  <c:pt idx="95">
                    <c:v>23.042182090945914</c:v>
                  </c:pt>
                  <c:pt idx="96">
                    <c:v>24.286346840118551</c:v>
                  </c:pt>
                  <c:pt idx="97">
                    <c:v>23.052319896616876</c:v>
                  </c:pt>
                  <c:pt idx="98">
                    <c:v>23.179023429095498</c:v>
                  </c:pt>
                  <c:pt idx="99">
                    <c:v>22.085000762526072</c:v>
                  </c:pt>
                  <c:pt idx="100">
                    <c:v>17.40180327461983</c:v>
                  </c:pt>
                  <c:pt idx="101">
                    <c:v>18.508181816175888</c:v>
                  </c:pt>
                  <c:pt idx="102">
                    <c:v>20.922694169610789</c:v>
                  </c:pt>
                  <c:pt idx="103">
                    <c:v>22.872498397164811</c:v>
                  </c:pt>
                  <c:pt idx="104">
                    <c:v>21.145603181012461</c:v>
                  </c:pt>
                  <c:pt idx="105">
                    <c:v>20.754643973543502</c:v>
                  </c:pt>
                  <c:pt idx="106">
                    <c:v>21.645564664658018</c:v>
                  </c:pt>
                  <c:pt idx="107">
                    <c:v>20.885567115541448</c:v>
                  </c:pt>
                  <c:pt idx="108">
                    <c:v>22.505024646828311</c:v>
                  </c:pt>
                  <c:pt idx="109">
                    <c:v>20.774261320887664</c:v>
                  </c:pt>
                  <c:pt idx="110">
                    <c:v>20.731923056068798</c:v>
                  </c:pt>
                  <c:pt idx="111">
                    <c:v>23.003937472523248</c:v>
                  </c:pt>
                  <c:pt idx="112">
                    <c:v>22.166436779098582</c:v>
                  </c:pt>
                  <c:pt idx="113">
                    <c:v>22.393305977194146</c:v>
                  </c:pt>
                  <c:pt idx="114">
                    <c:v>21.867154061308508</c:v>
                  </c:pt>
                  <c:pt idx="115">
                    <c:v>26.255622185808829</c:v>
                  </c:pt>
                  <c:pt idx="116">
                    <c:v>20.342255287463814</c:v>
                  </c:pt>
                  <c:pt idx="117">
                    <c:v>21.481025689592407</c:v>
                  </c:pt>
                  <c:pt idx="118">
                    <c:v>22.982670768646383</c:v>
                  </c:pt>
                  <c:pt idx="119">
                    <c:v>24.919024453072783</c:v>
                  </c:pt>
                  <c:pt idx="120">
                    <c:v>24.133101533588786</c:v>
                  </c:pt>
                  <c:pt idx="121">
                    <c:v>21.954251438429086</c:v>
                  </c:pt>
                  <c:pt idx="122">
                    <c:v>25.440929517006118</c:v>
                  </c:pt>
                  <c:pt idx="123">
                    <c:v>20.045298650291063</c:v>
                  </c:pt>
                  <c:pt idx="124">
                    <c:v>23.362227144725619</c:v>
                  </c:pt>
                  <c:pt idx="125">
                    <c:v>24.49319052972789</c:v>
                  </c:pt>
                  <c:pt idx="126">
                    <c:v>22.367399387104278</c:v>
                  </c:pt>
                  <c:pt idx="127">
                    <c:v>24.884478196245681</c:v>
                  </c:pt>
                  <c:pt idx="128">
                    <c:v>25.067301653841415</c:v>
                  </c:pt>
                  <c:pt idx="129">
                    <c:v>23.318698720204008</c:v>
                  </c:pt>
                  <c:pt idx="130">
                    <c:v>20.370430556553821</c:v>
                  </c:pt>
                  <c:pt idx="131">
                    <c:v>26.378225854074728</c:v>
                  </c:pt>
                  <c:pt idx="132">
                    <c:v>23.261939186176839</c:v>
                  </c:pt>
                  <c:pt idx="133">
                    <c:v>27.927132247738445</c:v>
                  </c:pt>
                  <c:pt idx="134">
                    <c:v>23.178613286210997</c:v>
                  </c:pt>
                  <c:pt idx="135">
                    <c:v>23.346469543342966</c:v>
                  </c:pt>
                  <c:pt idx="136">
                    <c:v>23.458504287555819</c:v>
                  </c:pt>
                  <c:pt idx="137">
                    <c:v>24.933154748116504</c:v>
                  </c:pt>
                  <c:pt idx="138">
                    <c:v>25.730369180210609</c:v>
                  </c:pt>
                  <c:pt idx="139">
                    <c:v>25.822524720655753</c:v>
                  </c:pt>
                  <c:pt idx="140">
                    <c:v>27.358876961589957</c:v>
                  </c:pt>
                  <c:pt idx="141">
                    <c:v>26.876008565621472</c:v>
                  </c:pt>
                  <c:pt idx="142">
                    <c:v>19.738422311938745</c:v>
                  </c:pt>
                  <c:pt idx="143">
                    <c:v>22.748677439990562</c:v>
                  </c:pt>
                  <c:pt idx="144">
                    <c:v>22.642872046150394</c:v>
                  </c:pt>
                  <c:pt idx="145">
                    <c:v>23.394180769284851</c:v>
                  </c:pt>
                  <c:pt idx="146">
                    <c:v>20.831971077795842</c:v>
                  </c:pt>
                  <c:pt idx="147">
                    <c:v>27.299904879305178</c:v>
                  </c:pt>
                  <c:pt idx="148">
                    <c:v>23.395055427607534</c:v>
                  </c:pt>
                  <c:pt idx="149">
                    <c:v>22.018046269260871</c:v>
                  </c:pt>
                  <c:pt idx="150">
                    <c:v>22.402617222672447</c:v>
                  </c:pt>
                </c:numCache>
              </c:numRef>
            </c:minus>
            <c:spPr>
              <a:solidFill>
                <a:srgbClr val="000000"/>
              </a:solidFill>
              <a:ln w="6345" cap="flat">
                <a:solidFill>
                  <a:srgbClr val="000000"/>
                </a:solidFill>
                <a:prstDash val="solid"/>
                <a:round/>
              </a:ln>
            </c:spPr>
          </c:errBars>
          <c:val>
            <c:numRef>
              <c:f>'EA2-2'!$AF$5:$AF$155</c:f>
              <c:numCache>
                <c:formatCode>0.00</c:formatCode>
                <c:ptCount val="151"/>
                <c:pt idx="0">
                  <c:v>9.1608337321534954</c:v>
                </c:pt>
                <c:pt idx="1">
                  <c:v>15.568289353817852</c:v>
                </c:pt>
                <c:pt idx="2">
                  <c:v>21.521380252187832</c:v>
                </c:pt>
                <c:pt idx="3">
                  <c:v>27.222082505438873</c:v>
                </c:pt>
                <c:pt idx="4">
                  <c:v>29.179832211322445</c:v>
                </c:pt>
                <c:pt idx="5">
                  <c:v>31.765511212739341</c:v>
                </c:pt>
                <c:pt idx="6">
                  <c:v>33.254938082176992</c:v>
                </c:pt>
                <c:pt idx="7">
                  <c:v>35.779290158959469</c:v>
                </c:pt>
                <c:pt idx="8">
                  <c:v>38.04567039945394</c:v>
                </c:pt>
                <c:pt idx="9">
                  <c:v>39.15783411022008</c:v>
                </c:pt>
                <c:pt idx="10">
                  <c:v>39.116460318900934</c:v>
                </c:pt>
                <c:pt idx="11">
                  <c:v>38.97613228363393</c:v>
                </c:pt>
                <c:pt idx="12">
                  <c:v>38.483400127189022</c:v>
                </c:pt>
                <c:pt idx="13">
                  <c:v>46.067593936635824</c:v>
                </c:pt>
                <c:pt idx="14">
                  <c:v>45.902189334422133</c:v>
                </c:pt>
                <c:pt idx="15">
                  <c:v>43.389654330257272</c:v>
                </c:pt>
                <c:pt idx="16">
                  <c:v>43.533282266849639</c:v>
                </c:pt>
                <c:pt idx="17">
                  <c:v>44.526889001928325</c:v>
                </c:pt>
                <c:pt idx="18">
                  <c:v>45.003012861472754</c:v>
                </c:pt>
                <c:pt idx="19">
                  <c:v>46.81792116820678</c:v>
                </c:pt>
                <c:pt idx="20">
                  <c:v>45.406667953317253</c:v>
                </c:pt>
                <c:pt idx="21">
                  <c:v>49.215162844338572</c:v>
                </c:pt>
                <c:pt idx="22">
                  <c:v>51.380435467120137</c:v>
                </c:pt>
                <c:pt idx="23">
                  <c:v>51.979351591634256</c:v>
                </c:pt>
                <c:pt idx="24">
                  <c:v>49.77123913796914</c:v>
                </c:pt>
                <c:pt idx="25">
                  <c:v>53.776229933624066</c:v>
                </c:pt>
                <c:pt idx="26">
                  <c:v>53.745674335282196</c:v>
                </c:pt>
                <c:pt idx="27">
                  <c:v>57.843420761739893</c:v>
                </c:pt>
                <c:pt idx="28">
                  <c:v>61.175143612224055</c:v>
                </c:pt>
                <c:pt idx="29">
                  <c:v>53.026390322809149</c:v>
                </c:pt>
                <c:pt idx="30">
                  <c:v>54.098871007701746</c:v>
                </c:pt>
                <c:pt idx="31">
                  <c:v>58.461543278984379</c:v>
                </c:pt>
                <c:pt idx="32">
                  <c:v>57.063599242293222</c:v>
                </c:pt>
                <c:pt idx="33">
                  <c:v>58.874036155704324</c:v>
                </c:pt>
                <c:pt idx="34">
                  <c:v>58.226450119487268</c:v>
                </c:pt>
                <c:pt idx="35">
                  <c:v>65.094384344341364</c:v>
                </c:pt>
                <c:pt idx="36">
                  <c:v>59.444558593540862</c:v>
                </c:pt>
                <c:pt idx="37">
                  <c:v>61.813870874083946</c:v>
                </c:pt>
                <c:pt idx="38">
                  <c:v>62.373382852635174</c:v>
                </c:pt>
                <c:pt idx="39">
                  <c:v>60.567145328354286</c:v>
                </c:pt>
                <c:pt idx="40">
                  <c:v>60.195137087947693</c:v>
                </c:pt>
                <c:pt idx="41">
                  <c:v>64.860902623566943</c:v>
                </c:pt>
                <c:pt idx="42">
                  <c:v>62.137179816553797</c:v>
                </c:pt>
                <c:pt idx="43">
                  <c:v>62.40558182343915</c:v>
                </c:pt>
                <c:pt idx="44">
                  <c:v>57.73386303553491</c:v>
                </c:pt>
                <c:pt idx="45">
                  <c:v>63.143117085026368</c:v>
                </c:pt>
                <c:pt idx="46">
                  <c:v>62.081933894134593</c:v>
                </c:pt>
                <c:pt idx="47">
                  <c:v>66.027373972021721</c:v>
                </c:pt>
                <c:pt idx="48">
                  <c:v>63.203940288603249</c:v>
                </c:pt>
                <c:pt idx="49">
                  <c:v>62.007725743815492</c:v>
                </c:pt>
                <c:pt idx="50">
                  <c:v>62.482479941447878</c:v>
                </c:pt>
                <c:pt idx="51">
                  <c:v>60.29994318940625</c:v>
                </c:pt>
                <c:pt idx="52">
                  <c:v>60.506638783276131</c:v>
                </c:pt>
                <c:pt idx="53">
                  <c:v>62.906828249862542</c:v>
                </c:pt>
                <c:pt idx="54">
                  <c:v>64.284117264813887</c:v>
                </c:pt>
                <c:pt idx="55">
                  <c:v>63.486784127936765</c:v>
                </c:pt>
                <c:pt idx="56">
                  <c:v>64.170394275223885</c:v>
                </c:pt>
                <c:pt idx="57">
                  <c:v>61.965553053327582</c:v>
                </c:pt>
                <c:pt idx="58">
                  <c:v>60.619781851207122</c:v>
                </c:pt>
                <c:pt idx="59">
                  <c:v>60.780966466543667</c:v>
                </c:pt>
                <c:pt idx="60">
                  <c:v>59.100747085476733</c:v>
                </c:pt>
                <c:pt idx="61">
                  <c:v>60.348107002271789</c:v>
                </c:pt>
                <c:pt idx="62">
                  <c:v>57.912215541480734</c:v>
                </c:pt>
                <c:pt idx="63">
                  <c:v>61.700855104331723</c:v>
                </c:pt>
                <c:pt idx="64">
                  <c:v>57.861212930461861</c:v>
                </c:pt>
                <c:pt idx="65">
                  <c:v>60.389991233067938</c:v>
                </c:pt>
                <c:pt idx="66">
                  <c:v>59.162815316496904</c:v>
                </c:pt>
                <c:pt idx="67">
                  <c:v>62.646711517612474</c:v>
                </c:pt>
                <c:pt idx="68">
                  <c:v>60.474584395591378</c:v>
                </c:pt>
                <c:pt idx="69">
                  <c:v>57.445251197922609</c:v>
                </c:pt>
                <c:pt idx="70">
                  <c:v>58.417120746915053</c:v>
                </c:pt>
                <c:pt idx="71">
                  <c:v>61.196079607585304</c:v>
                </c:pt>
                <c:pt idx="72">
                  <c:v>58.929298790076338</c:v>
                </c:pt>
                <c:pt idx="73">
                  <c:v>61.513870621392925</c:v>
                </c:pt>
                <c:pt idx="74">
                  <c:v>58.789490537730671</c:v>
                </c:pt>
                <c:pt idx="75">
                  <c:v>53.499578031369502</c:v>
                </c:pt>
                <c:pt idx="76">
                  <c:v>61.672014253477911</c:v>
                </c:pt>
                <c:pt idx="77">
                  <c:v>62.037596782791681</c:v>
                </c:pt>
                <c:pt idx="78">
                  <c:v>58.746016102592669</c:v>
                </c:pt>
                <c:pt idx="79">
                  <c:v>53.637461267399189</c:v>
                </c:pt>
                <c:pt idx="80">
                  <c:v>58.360472258075298</c:v>
                </c:pt>
                <c:pt idx="81">
                  <c:v>60.505758376142104</c:v>
                </c:pt>
                <c:pt idx="82">
                  <c:v>61.648808455177473</c:v>
                </c:pt>
                <c:pt idx="83">
                  <c:v>61.587512690737263</c:v>
                </c:pt>
                <c:pt idx="84">
                  <c:v>54.956248114177754</c:v>
                </c:pt>
                <c:pt idx="85">
                  <c:v>56.598210902539606</c:v>
                </c:pt>
                <c:pt idx="86">
                  <c:v>60.700334470215509</c:v>
                </c:pt>
                <c:pt idx="87">
                  <c:v>61.134067414776744</c:v>
                </c:pt>
                <c:pt idx="88">
                  <c:v>54.115502801645519</c:v>
                </c:pt>
                <c:pt idx="89">
                  <c:v>54.079120230598946</c:v>
                </c:pt>
                <c:pt idx="90">
                  <c:v>57.832754326085521</c:v>
                </c:pt>
                <c:pt idx="91">
                  <c:v>57.214260290042262</c:v>
                </c:pt>
                <c:pt idx="92">
                  <c:v>60.803712478511173</c:v>
                </c:pt>
                <c:pt idx="93">
                  <c:v>62.754449479989511</c:v>
                </c:pt>
                <c:pt idx="94">
                  <c:v>59.250635773197324</c:v>
                </c:pt>
                <c:pt idx="95">
                  <c:v>59.827098611888708</c:v>
                </c:pt>
                <c:pt idx="96">
                  <c:v>61.819225964029968</c:v>
                </c:pt>
                <c:pt idx="97">
                  <c:v>59.632351041746382</c:v>
                </c:pt>
                <c:pt idx="98">
                  <c:v>61.099840711948389</c:v>
                </c:pt>
                <c:pt idx="99">
                  <c:v>61.524377693366922</c:v>
                </c:pt>
                <c:pt idx="100">
                  <c:v>55.70147846738837</c:v>
                </c:pt>
                <c:pt idx="101">
                  <c:v>60.667826672705658</c:v>
                </c:pt>
                <c:pt idx="102">
                  <c:v>56.662409703656252</c:v>
                </c:pt>
                <c:pt idx="103">
                  <c:v>58.200641994113028</c:v>
                </c:pt>
                <c:pt idx="104">
                  <c:v>62.221242579231408</c:v>
                </c:pt>
                <c:pt idx="105">
                  <c:v>62.63959224918549</c:v>
                </c:pt>
                <c:pt idx="106">
                  <c:v>62.975723289011775</c:v>
                </c:pt>
                <c:pt idx="107">
                  <c:v>57.111253313555821</c:v>
                </c:pt>
                <c:pt idx="108">
                  <c:v>59.690919172611984</c:v>
                </c:pt>
                <c:pt idx="109">
                  <c:v>60.024954012535112</c:v>
                </c:pt>
                <c:pt idx="110">
                  <c:v>63.368861567827217</c:v>
                </c:pt>
                <c:pt idx="111">
                  <c:v>63.350516305925531</c:v>
                </c:pt>
                <c:pt idx="112">
                  <c:v>62.777407068096885</c:v>
                </c:pt>
                <c:pt idx="113">
                  <c:v>60.815680003033982</c:v>
                </c:pt>
                <c:pt idx="114">
                  <c:v>64.734584258519931</c:v>
                </c:pt>
                <c:pt idx="115">
                  <c:v>59.561998540770844</c:v>
                </c:pt>
                <c:pt idx="116">
                  <c:v>57.651845246847166</c:v>
                </c:pt>
                <c:pt idx="117">
                  <c:v>55.056303341287347</c:v>
                </c:pt>
                <c:pt idx="118">
                  <c:v>59.913286465132373</c:v>
                </c:pt>
                <c:pt idx="119">
                  <c:v>59.814072605792418</c:v>
                </c:pt>
                <c:pt idx="120">
                  <c:v>59.075342645036947</c:v>
                </c:pt>
                <c:pt idx="121">
                  <c:v>61.069264389685074</c:v>
                </c:pt>
                <c:pt idx="122">
                  <c:v>61.149515162403432</c:v>
                </c:pt>
                <c:pt idx="123">
                  <c:v>60.195753211843154</c:v>
                </c:pt>
                <c:pt idx="124">
                  <c:v>61.933621976594644</c:v>
                </c:pt>
                <c:pt idx="125">
                  <c:v>62.314734805637485</c:v>
                </c:pt>
                <c:pt idx="126">
                  <c:v>58.639356294479001</c:v>
                </c:pt>
                <c:pt idx="127">
                  <c:v>60.173826553436889</c:v>
                </c:pt>
                <c:pt idx="128">
                  <c:v>59.396994278469307</c:v>
                </c:pt>
                <c:pt idx="129">
                  <c:v>58.974333858352608</c:v>
                </c:pt>
                <c:pt idx="130">
                  <c:v>61.995112018391886</c:v>
                </c:pt>
                <c:pt idx="131">
                  <c:v>65.114009948824531</c:v>
                </c:pt>
                <c:pt idx="132">
                  <c:v>56.298455081467282</c:v>
                </c:pt>
                <c:pt idx="133">
                  <c:v>60.170061954586188</c:v>
                </c:pt>
                <c:pt idx="134">
                  <c:v>59.069483395185216</c:v>
                </c:pt>
                <c:pt idx="135">
                  <c:v>62.268938165605519</c:v>
                </c:pt>
                <c:pt idx="136">
                  <c:v>63.386986253997669</c:v>
                </c:pt>
                <c:pt idx="137">
                  <c:v>61.351881795802093</c:v>
                </c:pt>
                <c:pt idx="138">
                  <c:v>61.172773030064263</c:v>
                </c:pt>
                <c:pt idx="139">
                  <c:v>62.958242477067117</c:v>
                </c:pt>
                <c:pt idx="140">
                  <c:v>62.095221557406092</c:v>
                </c:pt>
                <c:pt idx="141">
                  <c:v>63.621926677233354</c:v>
                </c:pt>
                <c:pt idx="142">
                  <c:v>65.059750388083032</c:v>
                </c:pt>
                <c:pt idx="143">
                  <c:v>60.739688941861189</c:v>
                </c:pt>
                <c:pt idx="144">
                  <c:v>61.661056271136466</c:v>
                </c:pt>
                <c:pt idx="145">
                  <c:v>63.919052935628351</c:v>
                </c:pt>
                <c:pt idx="146">
                  <c:v>61.648258968035293</c:v>
                </c:pt>
                <c:pt idx="147">
                  <c:v>62.293409033294665</c:v>
                </c:pt>
                <c:pt idx="148">
                  <c:v>64.826656026030875</c:v>
                </c:pt>
                <c:pt idx="149">
                  <c:v>61.586332362780162</c:v>
                </c:pt>
                <c:pt idx="150">
                  <c:v>59.907064041623983</c:v>
                </c:pt>
              </c:numCache>
            </c:numRef>
          </c:val>
          <c:smooth val="0"/>
          <c:extLst>
            <c:ext xmlns:c16="http://schemas.microsoft.com/office/drawing/2014/chart" uri="{C3380CC4-5D6E-409C-BE32-E72D297353CC}">
              <c16:uniqueId val="{00000000-5D3E-4248-AC0D-81F1405BD045}"/>
            </c:ext>
          </c:extLst>
        </c:ser>
        <c:ser>
          <c:idx val="1"/>
          <c:order val="1"/>
          <c:tx>
            <c:v>Top Car Performance</c:v>
          </c:tx>
          <c:spPr>
            <a:ln w="19046" cap="rnd">
              <a:solidFill>
                <a:srgbClr val="ED7D31"/>
              </a:solidFill>
              <a:prstDash val="solid"/>
              <a:round/>
            </a:ln>
          </c:spPr>
          <c:marker>
            <c:symbol val="none"/>
          </c:marker>
          <c:val>
            <c:numRef>
              <c:f>'EA2-2'!$AF$160:$AF$310</c:f>
              <c:numCache>
                <c:formatCode>0.00</c:formatCode>
                <c:ptCount val="151"/>
                <c:pt idx="5">
                  <c:v>84.26391568669446</c:v>
                </c:pt>
                <c:pt idx="6">
                  <c:v>94.132685992882301</c:v>
                </c:pt>
                <c:pt idx="7">
                  <c:v>98.47075704899305</c:v>
                </c:pt>
                <c:pt idx="8">
                  <c:v>109.02422838875535</c:v>
                </c:pt>
                <c:pt idx="9">
                  <c:v>109.09484278960463</c:v>
                </c:pt>
                <c:pt idx="10">
                  <c:v>114.41410526598591</c:v>
                </c:pt>
                <c:pt idx="11">
                  <c:v>121.80113054110844</c:v>
                </c:pt>
                <c:pt idx="12">
                  <c:v>118.86564739615419</c:v>
                </c:pt>
                <c:pt idx="13">
                  <c:v>124.96004585940668</c:v>
                </c:pt>
                <c:pt idx="14">
                  <c:v>121.64863977326286</c:v>
                </c:pt>
                <c:pt idx="15">
                  <c:v>124.94836282967802</c:v>
                </c:pt>
                <c:pt idx="16">
                  <c:v>120.83078043542294</c:v>
                </c:pt>
                <c:pt idx="17">
                  <c:v>122.68515975874884</c:v>
                </c:pt>
                <c:pt idx="18">
                  <c:v>126.3198070196125</c:v>
                </c:pt>
                <c:pt idx="19">
                  <c:v>128.11453995088593</c:v>
                </c:pt>
                <c:pt idx="20">
                  <c:v>126.01088159597941</c:v>
                </c:pt>
                <c:pt idx="21">
                  <c:v>129.8380844250355</c:v>
                </c:pt>
                <c:pt idx="22">
                  <c:v>123.05355712467369</c:v>
                </c:pt>
                <c:pt idx="23">
                  <c:v>127.17890757165631</c:v>
                </c:pt>
                <c:pt idx="24">
                  <c:v>121.35479004673532</c:v>
                </c:pt>
                <c:pt idx="25">
                  <c:v>120.0358075353212</c:v>
                </c:pt>
                <c:pt idx="26">
                  <c:v>124.81616740483439</c:v>
                </c:pt>
                <c:pt idx="27">
                  <c:v>123.11852374762441</c:v>
                </c:pt>
                <c:pt idx="28">
                  <c:v>128.6143114987089</c:v>
                </c:pt>
                <c:pt idx="29">
                  <c:v>124.53516300922828</c:v>
                </c:pt>
                <c:pt idx="30">
                  <c:v>127.37393124047651</c:v>
                </c:pt>
                <c:pt idx="31">
                  <c:v>128.45038348355837</c:v>
                </c:pt>
                <c:pt idx="32">
                  <c:v>128.52310586844322</c:v>
                </c:pt>
                <c:pt idx="33">
                  <c:v>132.86698215950349</c:v>
                </c:pt>
                <c:pt idx="34">
                  <c:v>130.92578650621581</c:v>
                </c:pt>
                <c:pt idx="35">
                  <c:v>126.92155209626981</c:v>
                </c:pt>
                <c:pt idx="36">
                  <c:v>134.51096762630647</c:v>
                </c:pt>
                <c:pt idx="37">
                  <c:v>130.0522239467619</c:v>
                </c:pt>
                <c:pt idx="38">
                  <c:v>136.18563078686768</c:v>
                </c:pt>
                <c:pt idx="39">
                  <c:v>136.19129482520938</c:v>
                </c:pt>
                <c:pt idx="40">
                  <c:v>135.03818694613042</c:v>
                </c:pt>
                <c:pt idx="41">
                  <c:v>132.36269466152933</c:v>
                </c:pt>
                <c:pt idx="42">
                  <c:v>132.15215851277881</c:v>
                </c:pt>
                <c:pt idx="43">
                  <c:v>129.77228477342828</c:v>
                </c:pt>
                <c:pt idx="44">
                  <c:v>132.8821921387563</c:v>
                </c:pt>
                <c:pt idx="45">
                  <c:v>129.6334311093544</c:v>
                </c:pt>
                <c:pt idx="46">
                  <c:v>133.78114923241827</c:v>
                </c:pt>
                <c:pt idx="47">
                  <c:v>134.6944973200479</c:v>
                </c:pt>
                <c:pt idx="48">
                  <c:v>130.71178946203116</c:v>
                </c:pt>
                <c:pt idx="49">
                  <c:v>126.2606680782455</c:v>
                </c:pt>
                <c:pt idx="50">
                  <c:v>132.55491253106158</c:v>
                </c:pt>
                <c:pt idx="51">
                  <c:v>128.67479743549467</c:v>
                </c:pt>
                <c:pt idx="52">
                  <c:v>131.5589869760928</c:v>
                </c:pt>
                <c:pt idx="53">
                  <c:v>137.82273266720526</c:v>
                </c:pt>
                <c:pt idx="54">
                  <c:v>132.7201854258216</c:v>
                </c:pt>
                <c:pt idx="55">
                  <c:v>134.30459210434068</c:v>
                </c:pt>
                <c:pt idx="56">
                  <c:v>129.64579619539353</c:v>
                </c:pt>
                <c:pt idx="57">
                  <c:v>135.9009178233552</c:v>
                </c:pt>
                <c:pt idx="58">
                  <c:v>131.89237745556045</c:v>
                </c:pt>
                <c:pt idx="59">
                  <c:v>136.99199749549672</c:v>
                </c:pt>
                <c:pt idx="60">
                  <c:v>131.45719717445974</c:v>
                </c:pt>
                <c:pt idx="61">
                  <c:v>130.78325063694342</c:v>
                </c:pt>
                <c:pt idx="62">
                  <c:v>139.37905605996337</c:v>
                </c:pt>
                <c:pt idx="63">
                  <c:v>127.53411754688045</c:v>
                </c:pt>
                <c:pt idx="64">
                  <c:v>136.40444863416309</c:v>
                </c:pt>
                <c:pt idx="65">
                  <c:v>133.79874337275209</c:v>
                </c:pt>
                <c:pt idx="66">
                  <c:v>138.32591074418431</c:v>
                </c:pt>
                <c:pt idx="67">
                  <c:v>136.53786790234739</c:v>
                </c:pt>
                <c:pt idx="68">
                  <c:v>135.55071053220968</c:v>
                </c:pt>
                <c:pt idx="69">
                  <c:v>130.19837586671628</c:v>
                </c:pt>
                <c:pt idx="70">
                  <c:v>126.89780618141921</c:v>
                </c:pt>
                <c:pt idx="71">
                  <c:v>128.78079359258578</c:v>
                </c:pt>
                <c:pt idx="72">
                  <c:v>134.3653768956695</c:v>
                </c:pt>
                <c:pt idx="73">
                  <c:v>129.10573240987773</c:v>
                </c:pt>
                <c:pt idx="74">
                  <c:v>133.44005924434063</c:v>
                </c:pt>
                <c:pt idx="75">
                  <c:v>138.52794485627822</c:v>
                </c:pt>
                <c:pt idx="76">
                  <c:v>136.2428254529249</c:v>
                </c:pt>
                <c:pt idx="77">
                  <c:v>131.43832053494071</c:v>
                </c:pt>
                <c:pt idx="78">
                  <c:v>134.58146844377887</c:v>
                </c:pt>
                <c:pt idx="79">
                  <c:v>133.0538888253846</c:v>
                </c:pt>
                <c:pt idx="80">
                  <c:v>127.34275954657544</c:v>
                </c:pt>
                <c:pt idx="81">
                  <c:v>129.4072064294036</c:v>
                </c:pt>
                <c:pt idx="82">
                  <c:v>130.26716109012779</c:v>
                </c:pt>
                <c:pt idx="83">
                  <c:v>135.1545992807354</c:v>
                </c:pt>
                <c:pt idx="84">
                  <c:v>131.697518756417</c:v>
                </c:pt>
                <c:pt idx="85">
                  <c:v>127.47371587800595</c:v>
                </c:pt>
                <c:pt idx="86">
                  <c:v>135.10800721051993</c:v>
                </c:pt>
                <c:pt idx="87">
                  <c:v>129.20085757788218</c:v>
                </c:pt>
                <c:pt idx="88">
                  <c:v>130.28027523165565</c:v>
                </c:pt>
                <c:pt idx="89">
                  <c:v>126.72877568901959</c:v>
                </c:pt>
                <c:pt idx="90">
                  <c:v>132.58299899987065</c:v>
                </c:pt>
                <c:pt idx="91">
                  <c:v>133.94599062503863</c:v>
                </c:pt>
                <c:pt idx="92">
                  <c:v>131.229881057136</c:v>
                </c:pt>
                <c:pt idx="93">
                  <c:v>125.72324695984085</c:v>
                </c:pt>
                <c:pt idx="94">
                  <c:v>130.89488557313518</c:v>
                </c:pt>
                <c:pt idx="95">
                  <c:v>134.5824440965747</c:v>
                </c:pt>
                <c:pt idx="96">
                  <c:v>127.17351313893703</c:v>
                </c:pt>
                <c:pt idx="97">
                  <c:v>130.85322731285041</c:v>
                </c:pt>
                <c:pt idx="98">
                  <c:v>125.90529589462895</c:v>
                </c:pt>
                <c:pt idx="99">
                  <c:v>135.46614034983929</c:v>
                </c:pt>
                <c:pt idx="100">
                  <c:v>132.53342091982313</c:v>
                </c:pt>
                <c:pt idx="101">
                  <c:v>137.00161799433769</c:v>
                </c:pt>
                <c:pt idx="102">
                  <c:v>133.9351784745848</c:v>
                </c:pt>
                <c:pt idx="103">
                  <c:v>133.06217148463793</c:v>
                </c:pt>
                <c:pt idx="104">
                  <c:v>137.14420953540881</c:v>
                </c:pt>
                <c:pt idx="105">
                  <c:v>134.1073515143826</c:v>
                </c:pt>
                <c:pt idx="106">
                  <c:v>136.40555836568203</c:v>
                </c:pt>
                <c:pt idx="107">
                  <c:v>137.2234428290347</c:v>
                </c:pt>
                <c:pt idx="108">
                  <c:v>127.571051622455</c:v>
                </c:pt>
                <c:pt idx="109">
                  <c:v>134.89561773563992</c:v>
                </c:pt>
                <c:pt idx="110">
                  <c:v>136.01749996243981</c:v>
                </c:pt>
                <c:pt idx="111">
                  <c:v>136.39156242992158</c:v>
                </c:pt>
                <c:pt idx="112">
                  <c:v>127.47165074502716</c:v>
                </c:pt>
                <c:pt idx="113">
                  <c:v>131.55249139655285</c:v>
                </c:pt>
                <c:pt idx="114">
                  <c:v>136.35198825492802</c:v>
                </c:pt>
                <c:pt idx="115">
                  <c:v>132.00229285653603</c:v>
                </c:pt>
                <c:pt idx="116">
                  <c:v>138.36458403980947</c:v>
                </c:pt>
                <c:pt idx="117">
                  <c:v>129.41401910150094</c:v>
                </c:pt>
                <c:pt idx="118">
                  <c:v>135.06178786985512</c:v>
                </c:pt>
                <c:pt idx="119">
                  <c:v>133.55504703253629</c:v>
                </c:pt>
                <c:pt idx="120">
                  <c:v>130.10854038790742</c:v>
                </c:pt>
                <c:pt idx="121">
                  <c:v>133.5691420166591</c:v>
                </c:pt>
                <c:pt idx="122">
                  <c:v>130.94874438377641</c:v>
                </c:pt>
                <c:pt idx="123">
                  <c:v>135.86015864859172</c:v>
                </c:pt>
                <c:pt idx="124">
                  <c:v>136.37901183778391</c:v>
                </c:pt>
                <c:pt idx="125">
                  <c:v>133.83501357347001</c:v>
                </c:pt>
                <c:pt idx="126">
                  <c:v>132.84083401189773</c:v>
                </c:pt>
                <c:pt idx="127">
                  <c:v>133.21500267705193</c:v>
                </c:pt>
                <c:pt idx="128">
                  <c:v>135.41041535206398</c:v>
                </c:pt>
                <c:pt idx="129">
                  <c:v>130.63732859724243</c:v>
                </c:pt>
                <c:pt idx="130">
                  <c:v>130.85286393988159</c:v>
                </c:pt>
                <c:pt idx="131">
                  <c:v>133.03380531975506</c:v>
                </c:pt>
                <c:pt idx="132">
                  <c:v>133.56176019944456</c:v>
                </c:pt>
                <c:pt idx="133">
                  <c:v>134.81191468776439</c:v>
                </c:pt>
                <c:pt idx="134">
                  <c:v>132.87692526352629</c:v>
                </c:pt>
                <c:pt idx="135">
                  <c:v>134.97060071027281</c:v>
                </c:pt>
                <c:pt idx="136">
                  <c:v>133.5318471980938</c:v>
                </c:pt>
                <c:pt idx="137">
                  <c:v>128.60836616732871</c:v>
                </c:pt>
                <c:pt idx="138">
                  <c:v>133.65117811782409</c:v>
                </c:pt>
                <c:pt idx="139">
                  <c:v>131.15286411716249</c:v>
                </c:pt>
                <c:pt idx="140">
                  <c:v>137.28745527033078</c:v>
                </c:pt>
                <c:pt idx="141">
                  <c:v>134.19221118882584</c:v>
                </c:pt>
                <c:pt idx="142">
                  <c:v>133.11902686447121</c:v>
                </c:pt>
                <c:pt idx="143">
                  <c:v>132.77259511660537</c:v>
                </c:pt>
                <c:pt idx="144">
                  <c:v>140.82429338367501</c:v>
                </c:pt>
                <c:pt idx="145">
                  <c:v>133.69065508692381</c:v>
                </c:pt>
                <c:pt idx="146">
                  <c:v>134.211098682814</c:v>
                </c:pt>
                <c:pt idx="147">
                  <c:v>138.68705043774472</c:v>
                </c:pt>
                <c:pt idx="148">
                  <c:v>135.41822195688297</c:v>
                </c:pt>
                <c:pt idx="149">
                  <c:v>134.37402947728265</c:v>
                </c:pt>
                <c:pt idx="150">
                  <c:v>137.92964296558199</c:v>
                </c:pt>
              </c:numCache>
            </c:numRef>
          </c:val>
          <c:smooth val="0"/>
          <c:extLst>
            <c:ext xmlns:c16="http://schemas.microsoft.com/office/drawing/2014/chart" uri="{C3380CC4-5D6E-409C-BE32-E72D297353CC}">
              <c16:uniqueId val="{00000001-5D3E-4248-AC0D-81F1405BD045}"/>
            </c:ext>
          </c:extLst>
        </c:ser>
        <c:dLbls>
          <c:showLegendKey val="0"/>
          <c:showVal val="0"/>
          <c:showCatName val="0"/>
          <c:showSerName val="0"/>
          <c:showPercent val="0"/>
          <c:showBubbleSize val="0"/>
        </c:dLbls>
        <c:smooth val="0"/>
        <c:axId val="331286344"/>
        <c:axId val="331288968"/>
      </c:lineChart>
      <c:valAx>
        <c:axId val="331288968"/>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31286344"/>
        <c:crosses val="autoZero"/>
        <c:crossBetween val="between"/>
      </c:valAx>
      <c:catAx>
        <c:axId val="331286344"/>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31288968"/>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n-US"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Tournament selection, 9 elites, Two-point crossover, 1 Mutations (20 cars)</a:t>
            </a:r>
          </a:p>
        </c:rich>
      </c:tx>
      <c:overlay val="0"/>
      <c:spPr>
        <a:noFill/>
        <a:ln>
          <a:noFill/>
        </a:ln>
      </c:spPr>
    </c:title>
    <c:autoTitleDeleted val="0"/>
    <c:plotArea>
      <c:layout/>
      <c:lineChart>
        <c:grouping val="standard"/>
        <c:varyColors val="0"/>
        <c:ser>
          <c:idx val="0"/>
          <c:order val="0"/>
          <c:tx>
            <c:v>Average Performance</c:v>
          </c:tx>
          <c:spPr>
            <a:ln w="28575" cap="rnd">
              <a:solidFill>
                <a:srgbClr val="4472C4"/>
              </a:solidFill>
              <a:prstDash val="solid"/>
              <a:round/>
            </a:ln>
          </c:spPr>
          <c:marker>
            <c:symbol val="none"/>
          </c:marker>
          <c:errBars>
            <c:errDir val="y"/>
            <c:errBarType val="both"/>
            <c:errValType val="cust"/>
            <c:noEndCap val="0"/>
            <c:plus>
              <c:numRef>
                <c:f>'EA49'!$AG$5:$AG$156</c:f>
                <c:numCache>
                  <c:formatCode>General</c:formatCode>
                  <c:ptCount val="152"/>
                  <c:pt idx="0">
                    <c:v>4.7577385082565398</c:v>
                  </c:pt>
                  <c:pt idx="1">
                    <c:v>7.6719527551236286</c:v>
                  </c:pt>
                  <c:pt idx="2">
                    <c:v>10.302606427525735</c:v>
                  </c:pt>
                  <c:pt idx="3">
                    <c:v>13.027521251011576</c:v>
                  </c:pt>
                  <c:pt idx="4">
                    <c:v>12.242347480259991</c:v>
                  </c:pt>
                  <c:pt idx="5">
                    <c:v>13.065964349655248</c:v>
                  </c:pt>
                  <c:pt idx="6">
                    <c:v>14.552754451084597</c:v>
                  </c:pt>
                  <c:pt idx="7">
                    <c:v>14.924883545639483</c:v>
                  </c:pt>
                  <c:pt idx="8">
                    <c:v>11.052364811761271</c:v>
                  </c:pt>
                  <c:pt idx="9">
                    <c:v>10.359527647864487</c:v>
                  </c:pt>
                  <c:pt idx="10">
                    <c:v>9.9174343143574006</c:v>
                  </c:pt>
                  <c:pt idx="11">
                    <c:v>16.487172354558908</c:v>
                  </c:pt>
                  <c:pt idx="12">
                    <c:v>13.671683913047461</c:v>
                  </c:pt>
                  <c:pt idx="13">
                    <c:v>15.180627412146231</c:v>
                  </c:pt>
                  <c:pt idx="14">
                    <c:v>18.976410061370728</c:v>
                  </c:pt>
                  <c:pt idx="15">
                    <c:v>17.798595124733954</c:v>
                  </c:pt>
                  <c:pt idx="16">
                    <c:v>18.662239554780609</c:v>
                  </c:pt>
                  <c:pt idx="17">
                    <c:v>17.590574890110553</c:v>
                  </c:pt>
                  <c:pt idx="18">
                    <c:v>13.555559165500346</c:v>
                  </c:pt>
                  <c:pt idx="19">
                    <c:v>17.205078879986512</c:v>
                  </c:pt>
                  <c:pt idx="20">
                    <c:v>16.520828794372395</c:v>
                  </c:pt>
                  <c:pt idx="21">
                    <c:v>18.16611049548802</c:v>
                  </c:pt>
                  <c:pt idx="22">
                    <c:v>17.343900168025908</c:v>
                  </c:pt>
                  <c:pt idx="23">
                    <c:v>18.630743730141187</c:v>
                  </c:pt>
                  <c:pt idx="24">
                    <c:v>16.448085407232465</c:v>
                  </c:pt>
                  <c:pt idx="25">
                    <c:v>18.08171753898198</c:v>
                  </c:pt>
                  <c:pt idx="26">
                    <c:v>19.215966499037226</c:v>
                  </c:pt>
                  <c:pt idx="27">
                    <c:v>17.769238971999325</c:v>
                  </c:pt>
                  <c:pt idx="28">
                    <c:v>19.929884343439049</c:v>
                  </c:pt>
                  <c:pt idx="29">
                    <c:v>19.306971908085725</c:v>
                  </c:pt>
                  <c:pt idx="30">
                    <c:v>20.361824413449522</c:v>
                  </c:pt>
                  <c:pt idx="31">
                    <c:v>16.306539703232843</c:v>
                  </c:pt>
                  <c:pt idx="32">
                    <c:v>20.555164397345951</c:v>
                  </c:pt>
                  <c:pt idx="33">
                    <c:v>16.73760680461849</c:v>
                  </c:pt>
                  <c:pt idx="34">
                    <c:v>18.782162677093805</c:v>
                  </c:pt>
                  <c:pt idx="35">
                    <c:v>19.850294894504376</c:v>
                  </c:pt>
                  <c:pt idx="36">
                    <c:v>20.322592829396758</c:v>
                  </c:pt>
                  <c:pt idx="37">
                    <c:v>17.21001564675527</c:v>
                  </c:pt>
                  <c:pt idx="38">
                    <c:v>16.984971713624201</c:v>
                  </c:pt>
                  <c:pt idx="39">
                    <c:v>19.24201555686178</c:v>
                  </c:pt>
                  <c:pt idx="40">
                    <c:v>16.500789786526003</c:v>
                  </c:pt>
                  <c:pt idx="41">
                    <c:v>18.916398715494001</c:v>
                  </c:pt>
                  <c:pt idx="42">
                    <c:v>15.849321628240256</c:v>
                  </c:pt>
                  <c:pt idx="43">
                    <c:v>20.430262224527187</c:v>
                  </c:pt>
                  <c:pt idx="44">
                    <c:v>16.875790964607205</c:v>
                  </c:pt>
                  <c:pt idx="45">
                    <c:v>20.688520124615685</c:v>
                  </c:pt>
                  <c:pt idx="46">
                    <c:v>21.82091050344485</c:v>
                  </c:pt>
                  <c:pt idx="47">
                    <c:v>20.532355524914188</c:v>
                  </c:pt>
                  <c:pt idx="48">
                    <c:v>20.128107887937887</c:v>
                  </c:pt>
                  <c:pt idx="49">
                    <c:v>19.61718638640097</c:v>
                  </c:pt>
                  <c:pt idx="50">
                    <c:v>19.678920048400787</c:v>
                  </c:pt>
                  <c:pt idx="51">
                    <c:v>22.771950564748977</c:v>
                  </c:pt>
                  <c:pt idx="52">
                    <c:v>18.217875155632491</c:v>
                  </c:pt>
                  <c:pt idx="53">
                    <c:v>19.696768148731969</c:v>
                  </c:pt>
                  <c:pt idx="54">
                    <c:v>20.210334415170731</c:v>
                  </c:pt>
                  <c:pt idx="55">
                    <c:v>21.084005164758711</c:v>
                  </c:pt>
                  <c:pt idx="56">
                    <c:v>18.575606796271821</c:v>
                  </c:pt>
                  <c:pt idx="57">
                    <c:v>20.584185838417213</c:v>
                  </c:pt>
                  <c:pt idx="58">
                    <c:v>20.763858068799919</c:v>
                  </c:pt>
                  <c:pt idx="59">
                    <c:v>20.122259373351316</c:v>
                  </c:pt>
                  <c:pt idx="60">
                    <c:v>19.387515650136891</c:v>
                  </c:pt>
                  <c:pt idx="61">
                    <c:v>19.360315366535634</c:v>
                  </c:pt>
                  <c:pt idx="62">
                    <c:v>15.476130668621996</c:v>
                  </c:pt>
                  <c:pt idx="63">
                    <c:v>18.102731559644614</c:v>
                  </c:pt>
                  <c:pt idx="64">
                    <c:v>18.183359597704651</c:v>
                  </c:pt>
                  <c:pt idx="65">
                    <c:v>22.157619986638153</c:v>
                  </c:pt>
                  <c:pt idx="66">
                    <c:v>18.729083515454565</c:v>
                  </c:pt>
                  <c:pt idx="67">
                    <c:v>20.980525579420028</c:v>
                  </c:pt>
                  <c:pt idx="68">
                    <c:v>16.485661202503913</c:v>
                  </c:pt>
                  <c:pt idx="69">
                    <c:v>18.116327535332459</c:v>
                  </c:pt>
                  <c:pt idx="70">
                    <c:v>16.994799730823001</c:v>
                  </c:pt>
                  <c:pt idx="71">
                    <c:v>18.392715652509558</c:v>
                  </c:pt>
                  <c:pt idx="72">
                    <c:v>19.39995697122049</c:v>
                  </c:pt>
                  <c:pt idx="73">
                    <c:v>18.390284692773331</c:v>
                  </c:pt>
                  <c:pt idx="74">
                    <c:v>18.850237179533011</c:v>
                  </c:pt>
                  <c:pt idx="75">
                    <c:v>17.300292523530565</c:v>
                  </c:pt>
                  <c:pt idx="76">
                    <c:v>17.744112420695433</c:v>
                  </c:pt>
                  <c:pt idx="77">
                    <c:v>15.402381658936463</c:v>
                  </c:pt>
                  <c:pt idx="78">
                    <c:v>15.546115518874638</c:v>
                  </c:pt>
                  <c:pt idx="79">
                    <c:v>17.2275526402777</c:v>
                  </c:pt>
                  <c:pt idx="80">
                    <c:v>19.132542161568026</c:v>
                  </c:pt>
                  <c:pt idx="81">
                    <c:v>16.523114632565694</c:v>
                  </c:pt>
                  <c:pt idx="82">
                    <c:v>19.410224846948218</c:v>
                  </c:pt>
                  <c:pt idx="83">
                    <c:v>17.928726505288967</c:v>
                  </c:pt>
                  <c:pt idx="84">
                    <c:v>19.661945493580195</c:v>
                  </c:pt>
                  <c:pt idx="85">
                    <c:v>15.990301444860084</c:v>
                  </c:pt>
                  <c:pt idx="86">
                    <c:v>17.530771230311455</c:v>
                  </c:pt>
                  <c:pt idx="87">
                    <c:v>18.438538491103014</c:v>
                  </c:pt>
                  <c:pt idx="88">
                    <c:v>18.028860756187406</c:v>
                  </c:pt>
                  <c:pt idx="89">
                    <c:v>16.640637166743385</c:v>
                  </c:pt>
                  <c:pt idx="90">
                    <c:v>17.659113402661859</c:v>
                  </c:pt>
                  <c:pt idx="91">
                    <c:v>15.994364002404426</c:v>
                  </c:pt>
                  <c:pt idx="92">
                    <c:v>16.23362654414797</c:v>
                  </c:pt>
                  <c:pt idx="93">
                    <c:v>15.466887691038007</c:v>
                  </c:pt>
                  <c:pt idx="94">
                    <c:v>16.972526227947174</c:v>
                  </c:pt>
                  <c:pt idx="95">
                    <c:v>17.131933313844556</c:v>
                  </c:pt>
                  <c:pt idx="96">
                    <c:v>16.165315804765317</c:v>
                  </c:pt>
                  <c:pt idx="97">
                    <c:v>16.47522929755544</c:v>
                  </c:pt>
                  <c:pt idx="98">
                    <c:v>17.720026785075483</c:v>
                  </c:pt>
                  <c:pt idx="99">
                    <c:v>17.150337099557376</c:v>
                  </c:pt>
                  <c:pt idx="100">
                    <c:v>17.654412342878626</c:v>
                  </c:pt>
                  <c:pt idx="101">
                    <c:v>18.316411041139045</c:v>
                  </c:pt>
                  <c:pt idx="102">
                    <c:v>15.77015464544378</c:v>
                  </c:pt>
                  <c:pt idx="103">
                    <c:v>15.430881696833977</c:v>
                  </c:pt>
                  <c:pt idx="104">
                    <c:v>17.487711178783826</c:v>
                  </c:pt>
                  <c:pt idx="105">
                    <c:v>17.393106791582905</c:v>
                  </c:pt>
                  <c:pt idx="106">
                    <c:v>20.718861672892274</c:v>
                  </c:pt>
                  <c:pt idx="107">
                    <c:v>18.268234063280733</c:v>
                  </c:pt>
                  <c:pt idx="108">
                    <c:v>17.742566940148262</c:v>
                  </c:pt>
                  <c:pt idx="109">
                    <c:v>16.973726263916298</c:v>
                  </c:pt>
                  <c:pt idx="110">
                    <c:v>15.342180631695669</c:v>
                  </c:pt>
                  <c:pt idx="111">
                    <c:v>16.37709920953958</c:v>
                  </c:pt>
                  <c:pt idx="112">
                    <c:v>16.098791211740505</c:v>
                  </c:pt>
                  <c:pt idx="113">
                    <c:v>15.432017759245255</c:v>
                  </c:pt>
                  <c:pt idx="114">
                    <c:v>17.446335076274401</c:v>
                  </c:pt>
                  <c:pt idx="115">
                    <c:v>17.514313818797412</c:v>
                  </c:pt>
                  <c:pt idx="116">
                    <c:v>16.588696178048639</c:v>
                  </c:pt>
                  <c:pt idx="117">
                    <c:v>14.634303096506054</c:v>
                  </c:pt>
                  <c:pt idx="118">
                    <c:v>15.374706852137903</c:v>
                  </c:pt>
                  <c:pt idx="119">
                    <c:v>16.192869565967197</c:v>
                  </c:pt>
                  <c:pt idx="120">
                    <c:v>16.581144822914222</c:v>
                  </c:pt>
                  <c:pt idx="121">
                    <c:v>16.4646263434947</c:v>
                  </c:pt>
                  <c:pt idx="122">
                    <c:v>15.661125846284159</c:v>
                  </c:pt>
                  <c:pt idx="123">
                    <c:v>17.410252676200017</c:v>
                  </c:pt>
                  <c:pt idx="124">
                    <c:v>18.947365743085495</c:v>
                  </c:pt>
                  <c:pt idx="125">
                    <c:v>15.772708442446794</c:v>
                  </c:pt>
                  <c:pt idx="126">
                    <c:v>16.647977742877085</c:v>
                  </c:pt>
                  <c:pt idx="127">
                    <c:v>15.780485893986114</c:v>
                  </c:pt>
                  <c:pt idx="128">
                    <c:v>17.75606501435238</c:v>
                  </c:pt>
                  <c:pt idx="129">
                    <c:v>16.541068377028129</c:v>
                  </c:pt>
                  <c:pt idx="130">
                    <c:v>16.350928172743064</c:v>
                  </c:pt>
                  <c:pt idx="131">
                    <c:v>18.466762968216063</c:v>
                  </c:pt>
                  <c:pt idx="132">
                    <c:v>15.442017824624703</c:v>
                  </c:pt>
                  <c:pt idx="133">
                    <c:v>15.609346612972804</c:v>
                  </c:pt>
                  <c:pt idx="134">
                    <c:v>17.213612507070806</c:v>
                  </c:pt>
                  <c:pt idx="135">
                    <c:v>16.705782648204508</c:v>
                  </c:pt>
                  <c:pt idx="136">
                    <c:v>17.422079225608758</c:v>
                  </c:pt>
                  <c:pt idx="137">
                    <c:v>15.01288757272135</c:v>
                  </c:pt>
                  <c:pt idx="138">
                    <c:v>16.6326614927824</c:v>
                  </c:pt>
                  <c:pt idx="139">
                    <c:v>16.774038843056459</c:v>
                  </c:pt>
                  <c:pt idx="140">
                    <c:v>15.896481420333156</c:v>
                  </c:pt>
                  <c:pt idx="141">
                    <c:v>15.374887611825249</c:v>
                  </c:pt>
                  <c:pt idx="142">
                    <c:v>14.209080716292823</c:v>
                  </c:pt>
                  <c:pt idx="143">
                    <c:v>15.424013247270969</c:v>
                  </c:pt>
                  <c:pt idx="144">
                    <c:v>17.068300186836996</c:v>
                  </c:pt>
                  <c:pt idx="145">
                    <c:v>16.227771012541776</c:v>
                  </c:pt>
                  <c:pt idx="146">
                    <c:v>16.540969064345362</c:v>
                  </c:pt>
                  <c:pt idx="147">
                    <c:v>16.272934184081976</c:v>
                  </c:pt>
                  <c:pt idx="148">
                    <c:v>16.136950600113721</c:v>
                  </c:pt>
                  <c:pt idx="149">
                    <c:v>14.607531600427995</c:v>
                  </c:pt>
                  <c:pt idx="150">
                    <c:v>14.940907291380304</c:v>
                  </c:pt>
                  <c:pt idx="151">
                    <c:v>15.63725461194754</c:v>
                  </c:pt>
                </c:numCache>
              </c:numRef>
            </c:plus>
            <c:minus>
              <c:numRef>
                <c:f>'EA49'!$AG$5:$AG$156</c:f>
                <c:numCache>
                  <c:formatCode>General</c:formatCode>
                  <c:ptCount val="152"/>
                  <c:pt idx="0">
                    <c:v>4.7577385082565398</c:v>
                  </c:pt>
                  <c:pt idx="1">
                    <c:v>7.6719527551236286</c:v>
                  </c:pt>
                  <c:pt idx="2">
                    <c:v>10.302606427525735</c:v>
                  </c:pt>
                  <c:pt idx="3">
                    <c:v>13.027521251011576</c:v>
                  </c:pt>
                  <c:pt idx="4">
                    <c:v>12.242347480259991</c:v>
                  </c:pt>
                  <c:pt idx="5">
                    <c:v>13.065964349655248</c:v>
                  </c:pt>
                  <c:pt idx="6">
                    <c:v>14.552754451084597</c:v>
                  </c:pt>
                  <c:pt idx="7">
                    <c:v>14.924883545639483</c:v>
                  </c:pt>
                  <c:pt idx="8">
                    <c:v>11.052364811761271</c:v>
                  </c:pt>
                  <c:pt idx="9">
                    <c:v>10.359527647864487</c:v>
                  </c:pt>
                  <c:pt idx="10">
                    <c:v>9.9174343143574006</c:v>
                  </c:pt>
                  <c:pt idx="11">
                    <c:v>16.487172354558908</c:v>
                  </c:pt>
                  <c:pt idx="12">
                    <c:v>13.671683913047461</c:v>
                  </c:pt>
                  <c:pt idx="13">
                    <c:v>15.180627412146231</c:v>
                  </c:pt>
                  <c:pt idx="14">
                    <c:v>18.976410061370728</c:v>
                  </c:pt>
                  <c:pt idx="15">
                    <c:v>17.798595124733954</c:v>
                  </c:pt>
                  <c:pt idx="16">
                    <c:v>18.662239554780609</c:v>
                  </c:pt>
                  <c:pt idx="17">
                    <c:v>17.590574890110553</c:v>
                  </c:pt>
                  <c:pt idx="18">
                    <c:v>13.555559165500346</c:v>
                  </c:pt>
                  <c:pt idx="19">
                    <c:v>17.205078879986512</c:v>
                  </c:pt>
                  <c:pt idx="20">
                    <c:v>16.520828794372395</c:v>
                  </c:pt>
                  <c:pt idx="21">
                    <c:v>18.16611049548802</c:v>
                  </c:pt>
                  <c:pt idx="22">
                    <c:v>17.343900168025908</c:v>
                  </c:pt>
                  <c:pt idx="23">
                    <c:v>18.630743730141187</c:v>
                  </c:pt>
                  <c:pt idx="24">
                    <c:v>16.448085407232465</c:v>
                  </c:pt>
                  <c:pt idx="25">
                    <c:v>18.08171753898198</c:v>
                  </c:pt>
                  <c:pt idx="26">
                    <c:v>19.215966499037226</c:v>
                  </c:pt>
                  <c:pt idx="27">
                    <c:v>17.769238971999325</c:v>
                  </c:pt>
                  <c:pt idx="28">
                    <c:v>19.929884343439049</c:v>
                  </c:pt>
                  <c:pt idx="29">
                    <c:v>19.306971908085725</c:v>
                  </c:pt>
                  <c:pt idx="30">
                    <c:v>20.361824413449522</c:v>
                  </c:pt>
                  <c:pt idx="31">
                    <c:v>16.306539703232843</c:v>
                  </c:pt>
                  <c:pt idx="32">
                    <c:v>20.555164397345951</c:v>
                  </c:pt>
                  <c:pt idx="33">
                    <c:v>16.73760680461849</c:v>
                  </c:pt>
                  <c:pt idx="34">
                    <c:v>18.782162677093805</c:v>
                  </c:pt>
                  <c:pt idx="35">
                    <c:v>19.850294894504376</c:v>
                  </c:pt>
                  <c:pt idx="36">
                    <c:v>20.322592829396758</c:v>
                  </c:pt>
                  <c:pt idx="37">
                    <c:v>17.21001564675527</c:v>
                  </c:pt>
                  <c:pt idx="38">
                    <c:v>16.984971713624201</c:v>
                  </c:pt>
                  <c:pt idx="39">
                    <c:v>19.24201555686178</c:v>
                  </c:pt>
                  <c:pt idx="40">
                    <c:v>16.500789786526003</c:v>
                  </c:pt>
                  <c:pt idx="41">
                    <c:v>18.916398715494001</c:v>
                  </c:pt>
                  <c:pt idx="42">
                    <c:v>15.849321628240256</c:v>
                  </c:pt>
                  <c:pt idx="43">
                    <c:v>20.430262224527187</c:v>
                  </c:pt>
                  <c:pt idx="44">
                    <c:v>16.875790964607205</c:v>
                  </c:pt>
                  <c:pt idx="45">
                    <c:v>20.688520124615685</c:v>
                  </c:pt>
                  <c:pt idx="46">
                    <c:v>21.82091050344485</c:v>
                  </c:pt>
                  <c:pt idx="47">
                    <c:v>20.532355524914188</c:v>
                  </c:pt>
                  <c:pt idx="48">
                    <c:v>20.128107887937887</c:v>
                  </c:pt>
                  <c:pt idx="49">
                    <c:v>19.61718638640097</c:v>
                  </c:pt>
                  <c:pt idx="50">
                    <c:v>19.678920048400787</c:v>
                  </c:pt>
                  <c:pt idx="51">
                    <c:v>22.771950564748977</c:v>
                  </c:pt>
                  <c:pt idx="52">
                    <c:v>18.217875155632491</c:v>
                  </c:pt>
                  <c:pt idx="53">
                    <c:v>19.696768148731969</c:v>
                  </c:pt>
                  <c:pt idx="54">
                    <c:v>20.210334415170731</c:v>
                  </c:pt>
                  <c:pt idx="55">
                    <c:v>21.084005164758711</c:v>
                  </c:pt>
                  <c:pt idx="56">
                    <c:v>18.575606796271821</c:v>
                  </c:pt>
                  <c:pt idx="57">
                    <c:v>20.584185838417213</c:v>
                  </c:pt>
                  <c:pt idx="58">
                    <c:v>20.763858068799919</c:v>
                  </c:pt>
                  <c:pt idx="59">
                    <c:v>20.122259373351316</c:v>
                  </c:pt>
                  <c:pt idx="60">
                    <c:v>19.387515650136891</c:v>
                  </c:pt>
                  <c:pt idx="61">
                    <c:v>19.360315366535634</c:v>
                  </c:pt>
                  <c:pt idx="62">
                    <c:v>15.476130668621996</c:v>
                  </c:pt>
                  <c:pt idx="63">
                    <c:v>18.102731559644614</c:v>
                  </c:pt>
                  <c:pt idx="64">
                    <c:v>18.183359597704651</c:v>
                  </c:pt>
                  <c:pt idx="65">
                    <c:v>22.157619986638153</c:v>
                  </c:pt>
                  <c:pt idx="66">
                    <c:v>18.729083515454565</c:v>
                  </c:pt>
                  <c:pt idx="67">
                    <c:v>20.980525579420028</c:v>
                  </c:pt>
                  <c:pt idx="68">
                    <c:v>16.485661202503913</c:v>
                  </c:pt>
                  <c:pt idx="69">
                    <c:v>18.116327535332459</c:v>
                  </c:pt>
                  <c:pt idx="70">
                    <c:v>16.994799730823001</c:v>
                  </c:pt>
                  <c:pt idx="71">
                    <c:v>18.392715652509558</c:v>
                  </c:pt>
                  <c:pt idx="72">
                    <c:v>19.39995697122049</c:v>
                  </c:pt>
                  <c:pt idx="73">
                    <c:v>18.390284692773331</c:v>
                  </c:pt>
                  <c:pt idx="74">
                    <c:v>18.850237179533011</c:v>
                  </c:pt>
                  <c:pt idx="75">
                    <c:v>17.300292523530565</c:v>
                  </c:pt>
                  <c:pt idx="76">
                    <c:v>17.744112420695433</c:v>
                  </c:pt>
                  <c:pt idx="77">
                    <c:v>15.402381658936463</c:v>
                  </c:pt>
                  <c:pt idx="78">
                    <c:v>15.546115518874638</c:v>
                  </c:pt>
                  <c:pt idx="79">
                    <c:v>17.2275526402777</c:v>
                  </c:pt>
                  <c:pt idx="80">
                    <c:v>19.132542161568026</c:v>
                  </c:pt>
                  <c:pt idx="81">
                    <c:v>16.523114632565694</c:v>
                  </c:pt>
                  <c:pt idx="82">
                    <c:v>19.410224846948218</c:v>
                  </c:pt>
                  <c:pt idx="83">
                    <c:v>17.928726505288967</c:v>
                  </c:pt>
                  <c:pt idx="84">
                    <c:v>19.661945493580195</c:v>
                  </c:pt>
                  <c:pt idx="85">
                    <c:v>15.990301444860084</c:v>
                  </c:pt>
                  <c:pt idx="86">
                    <c:v>17.530771230311455</c:v>
                  </c:pt>
                  <c:pt idx="87">
                    <c:v>18.438538491103014</c:v>
                  </c:pt>
                  <c:pt idx="88">
                    <c:v>18.028860756187406</c:v>
                  </c:pt>
                  <c:pt idx="89">
                    <c:v>16.640637166743385</c:v>
                  </c:pt>
                  <c:pt idx="90">
                    <c:v>17.659113402661859</c:v>
                  </c:pt>
                  <c:pt idx="91">
                    <c:v>15.994364002404426</c:v>
                  </c:pt>
                  <c:pt idx="92">
                    <c:v>16.23362654414797</c:v>
                  </c:pt>
                  <c:pt idx="93">
                    <c:v>15.466887691038007</c:v>
                  </c:pt>
                  <c:pt idx="94">
                    <c:v>16.972526227947174</c:v>
                  </c:pt>
                  <c:pt idx="95">
                    <c:v>17.131933313844556</c:v>
                  </c:pt>
                  <c:pt idx="96">
                    <c:v>16.165315804765317</c:v>
                  </c:pt>
                  <c:pt idx="97">
                    <c:v>16.47522929755544</c:v>
                  </c:pt>
                  <c:pt idx="98">
                    <c:v>17.720026785075483</c:v>
                  </c:pt>
                  <c:pt idx="99">
                    <c:v>17.150337099557376</c:v>
                  </c:pt>
                  <c:pt idx="100">
                    <c:v>17.654412342878626</c:v>
                  </c:pt>
                  <c:pt idx="101">
                    <c:v>18.316411041139045</c:v>
                  </c:pt>
                  <c:pt idx="102">
                    <c:v>15.77015464544378</c:v>
                  </c:pt>
                  <c:pt idx="103">
                    <c:v>15.430881696833977</c:v>
                  </c:pt>
                  <c:pt idx="104">
                    <c:v>17.487711178783826</c:v>
                  </c:pt>
                  <c:pt idx="105">
                    <c:v>17.393106791582905</c:v>
                  </c:pt>
                  <c:pt idx="106">
                    <c:v>20.718861672892274</c:v>
                  </c:pt>
                  <c:pt idx="107">
                    <c:v>18.268234063280733</c:v>
                  </c:pt>
                  <c:pt idx="108">
                    <c:v>17.742566940148262</c:v>
                  </c:pt>
                  <c:pt idx="109">
                    <c:v>16.973726263916298</c:v>
                  </c:pt>
                  <c:pt idx="110">
                    <c:v>15.342180631695669</c:v>
                  </c:pt>
                  <c:pt idx="111">
                    <c:v>16.37709920953958</c:v>
                  </c:pt>
                  <c:pt idx="112">
                    <c:v>16.098791211740505</c:v>
                  </c:pt>
                  <c:pt idx="113">
                    <c:v>15.432017759245255</c:v>
                  </c:pt>
                  <c:pt idx="114">
                    <c:v>17.446335076274401</c:v>
                  </c:pt>
                  <c:pt idx="115">
                    <c:v>17.514313818797412</c:v>
                  </c:pt>
                  <c:pt idx="116">
                    <c:v>16.588696178048639</c:v>
                  </c:pt>
                  <c:pt idx="117">
                    <c:v>14.634303096506054</c:v>
                  </c:pt>
                  <c:pt idx="118">
                    <c:v>15.374706852137903</c:v>
                  </c:pt>
                  <c:pt idx="119">
                    <c:v>16.192869565967197</c:v>
                  </c:pt>
                  <c:pt idx="120">
                    <c:v>16.581144822914222</c:v>
                  </c:pt>
                  <c:pt idx="121">
                    <c:v>16.4646263434947</c:v>
                  </c:pt>
                  <c:pt idx="122">
                    <c:v>15.661125846284159</c:v>
                  </c:pt>
                  <c:pt idx="123">
                    <c:v>17.410252676200017</c:v>
                  </c:pt>
                  <c:pt idx="124">
                    <c:v>18.947365743085495</c:v>
                  </c:pt>
                  <c:pt idx="125">
                    <c:v>15.772708442446794</c:v>
                  </c:pt>
                  <c:pt idx="126">
                    <c:v>16.647977742877085</c:v>
                  </c:pt>
                  <c:pt idx="127">
                    <c:v>15.780485893986114</c:v>
                  </c:pt>
                  <c:pt idx="128">
                    <c:v>17.75606501435238</c:v>
                  </c:pt>
                  <c:pt idx="129">
                    <c:v>16.541068377028129</c:v>
                  </c:pt>
                  <c:pt idx="130">
                    <c:v>16.350928172743064</c:v>
                  </c:pt>
                  <c:pt idx="131">
                    <c:v>18.466762968216063</c:v>
                  </c:pt>
                  <c:pt idx="132">
                    <c:v>15.442017824624703</c:v>
                  </c:pt>
                  <c:pt idx="133">
                    <c:v>15.609346612972804</c:v>
                  </c:pt>
                  <c:pt idx="134">
                    <c:v>17.213612507070806</c:v>
                  </c:pt>
                  <c:pt idx="135">
                    <c:v>16.705782648204508</c:v>
                  </c:pt>
                  <c:pt idx="136">
                    <c:v>17.422079225608758</c:v>
                  </c:pt>
                  <c:pt idx="137">
                    <c:v>15.01288757272135</c:v>
                  </c:pt>
                  <c:pt idx="138">
                    <c:v>16.6326614927824</c:v>
                  </c:pt>
                  <c:pt idx="139">
                    <c:v>16.774038843056459</c:v>
                  </c:pt>
                  <c:pt idx="140">
                    <c:v>15.896481420333156</c:v>
                  </c:pt>
                  <c:pt idx="141">
                    <c:v>15.374887611825249</c:v>
                  </c:pt>
                  <c:pt idx="142">
                    <c:v>14.209080716292823</c:v>
                  </c:pt>
                  <c:pt idx="143">
                    <c:v>15.424013247270969</c:v>
                  </c:pt>
                  <c:pt idx="144">
                    <c:v>17.068300186836996</c:v>
                  </c:pt>
                  <c:pt idx="145">
                    <c:v>16.227771012541776</c:v>
                  </c:pt>
                  <c:pt idx="146">
                    <c:v>16.540969064345362</c:v>
                  </c:pt>
                  <c:pt idx="147">
                    <c:v>16.272934184081976</c:v>
                  </c:pt>
                  <c:pt idx="148">
                    <c:v>16.136950600113721</c:v>
                  </c:pt>
                  <c:pt idx="149">
                    <c:v>14.607531600427995</c:v>
                  </c:pt>
                  <c:pt idx="150">
                    <c:v>14.940907291380304</c:v>
                  </c:pt>
                  <c:pt idx="151">
                    <c:v>15.63725461194754</c:v>
                  </c:pt>
                </c:numCache>
              </c:numRef>
            </c:minus>
            <c:spPr>
              <a:solidFill>
                <a:srgbClr val="000000"/>
              </a:solidFill>
              <a:ln w="6345" cap="flat">
                <a:solidFill>
                  <a:srgbClr val="000000"/>
                </a:solidFill>
                <a:prstDash val="solid"/>
                <a:round/>
              </a:ln>
            </c:spPr>
          </c:errBars>
          <c:val>
            <c:numRef>
              <c:f>'EA49'!$AF$5:$AF$155</c:f>
              <c:numCache>
                <c:formatCode>0.00</c:formatCode>
                <c:ptCount val="151"/>
                <c:pt idx="0">
                  <c:v>7.723828727815329</c:v>
                </c:pt>
                <c:pt idx="1">
                  <c:v>13.506134644885773</c:v>
                </c:pt>
                <c:pt idx="2">
                  <c:v>22.630634455937074</c:v>
                </c:pt>
                <c:pt idx="3">
                  <c:v>33.063734118827213</c:v>
                </c:pt>
                <c:pt idx="4">
                  <c:v>44.536652994437205</c:v>
                </c:pt>
                <c:pt idx="5">
                  <c:v>60.505035650791342</c:v>
                </c:pt>
                <c:pt idx="6">
                  <c:v>75.08500554160338</c:v>
                </c:pt>
                <c:pt idx="7">
                  <c:v>75.64388323811815</c:v>
                </c:pt>
                <c:pt idx="8">
                  <c:v>78.63719405355144</c:v>
                </c:pt>
                <c:pt idx="9">
                  <c:v>75.916101960074627</c:v>
                </c:pt>
                <c:pt idx="10">
                  <c:v>76.66389104552718</c:v>
                </c:pt>
                <c:pt idx="11">
                  <c:v>77.518579728373396</c:v>
                </c:pt>
                <c:pt idx="12">
                  <c:v>78.160837526807924</c:v>
                </c:pt>
                <c:pt idx="13">
                  <c:v>80.222040067108964</c:v>
                </c:pt>
                <c:pt idx="14">
                  <c:v>80.648369454627911</c:v>
                </c:pt>
                <c:pt idx="15">
                  <c:v>81.968407253414227</c:v>
                </c:pt>
                <c:pt idx="16">
                  <c:v>77.808769029415814</c:v>
                </c:pt>
                <c:pt idx="17">
                  <c:v>80.995011490364988</c:v>
                </c:pt>
                <c:pt idx="18">
                  <c:v>80.526944980910372</c:v>
                </c:pt>
                <c:pt idx="19">
                  <c:v>78.33883470851643</c:v>
                </c:pt>
                <c:pt idx="20">
                  <c:v>78.432041991063016</c:v>
                </c:pt>
                <c:pt idx="21">
                  <c:v>78.59903590292538</c:v>
                </c:pt>
                <c:pt idx="22">
                  <c:v>76.86442822767485</c:v>
                </c:pt>
                <c:pt idx="23">
                  <c:v>80.186358627328161</c:v>
                </c:pt>
                <c:pt idx="24">
                  <c:v>78.795921440987755</c:v>
                </c:pt>
                <c:pt idx="25">
                  <c:v>79.204418582458487</c:v>
                </c:pt>
                <c:pt idx="26">
                  <c:v>77.158026846392772</c:v>
                </c:pt>
                <c:pt idx="27">
                  <c:v>79.716832516238753</c:v>
                </c:pt>
                <c:pt idx="28">
                  <c:v>80.248163150466908</c:v>
                </c:pt>
                <c:pt idx="29">
                  <c:v>79.449654259874848</c:v>
                </c:pt>
                <c:pt idx="30">
                  <c:v>79.987610952741704</c:v>
                </c:pt>
                <c:pt idx="31">
                  <c:v>80.205509900899187</c:v>
                </c:pt>
                <c:pt idx="32">
                  <c:v>81.74876162198197</c:v>
                </c:pt>
                <c:pt idx="33">
                  <c:v>82.825031672568215</c:v>
                </c:pt>
                <c:pt idx="34">
                  <c:v>82.142972792847587</c:v>
                </c:pt>
                <c:pt idx="35">
                  <c:v>83.616825252006166</c:v>
                </c:pt>
                <c:pt idx="36">
                  <c:v>83.965912454160204</c:v>
                </c:pt>
                <c:pt idx="37">
                  <c:v>84.729159151267169</c:v>
                </c:pt>
                <c:pt idx="38">
                  <c:v>83.177384140918974</c:v>
                </c:pt>
                <c:pt idx="39">
                  <c:v>82.319589030671793</c:v>
                </c:pt>
                <c:pt idx="40">
                  <c:v>80.90160776615987</c:v>
                </c:pt>
                <c:pt idx="41">
                  <c:v>83.598803792079394</c:v>
                </c:pt>
                <c:pt idx="42">
                  <c:v>83.319194156602933</c:v>
                </c:pt>
                <c:pt idx="43">
                  <c:v>84.163215053691516</c:v>
                </c:pt>
                <c:pt idx="44">
                  <c:v>85.903990580826175</c:v>
                </c:pt>
                <c:pt idx="45">
                  <c:v>81.181288195679727</c:v>
                </c:pt>
                <c:pt idx="46">
                  <c:v>82.039048383743861</c:v>
                </c:pt>
                <c:pt idx="47">
                  <c:v>83.131301196216228</c:v>
                </c:pt>
                <c:pt idx="48">
                  <c:v>85.541232299680388</c:v>
                </c:pt>
                <c:pt idx="49">
                  <c:v>82.402645267010911</c:v>
                </c:pt>
                <c:pt idx="50">
                  <c:v>83.104836933929022</c:v>
                </c:pt>
                <c:pt idx="51">
                  <c:v>80.049086118833131</c:v>
                </c:pt>
                <c:pt idx="52">
                  <c:v>80.286029847416074</c:v>
                </c:pt>
                <c:pt idx="53">
                  <c:v>81.932142701509321</c:v>
                </c:pt>
                <c:pt idx="54">
                  <c:v>82.22569147959814</c:v>
                </c:pt>
                <c:pt idx="55">
                  <c:v>80.685269992764404</c:v>
                </c:pt>
                <c:pt idx="56">
                  <c:v>81.638005296115637</c:v>
                </c:pt>
                <c:pt idx="57">
                  <c:v>81.217667746425121</c:v>
                </c:pt>
                <c:pt idx="58">
                  <c:v>82.347897413539414</c:v>
                </c:pt>
                <c:pt idx="59">
                  <c:v>83.371391488743996</c:v>
                </c:pt>
                <c:pt idx="60">
                  <c:v>82.573865484931446</c:v>
                </c:pt>
                <c:pt idx="61">
                  <c:v>79.912489424511392</c:v>
                </c:pt>
                <c:pt idx="62">
                  <c:v>82.976407490109551</c:v>
                </c:pt>
                <c:pt idx="63">
                  <c:v>80.855852822295077</c:v>
                </c:pt>
                <c:pt idx="64">
                  <c:v>81.334953727020704</c:v>
                </c:pt>
                <c:pt idx="65">
                  <c:v>79.39778632187992</c:v>
                </c:pt>
                <c:pt idx="66">
                  <c:v>82.157079801046478</c:v>
                </c:pt>
                <c:pt idx="67">
                  <c:v>80.057943481275657</c:v>
                </c:pt>
                <c:pt idx="68">
                  <c:v>82.000722349895952</c:v>
                </c:pt>
                <c:pt idx="69">
                  <c:v>82.414331994936575</c:v>
                </c:pt>
                <c:pt idx="70">
                  <c:v>81.364915752708541</c:v>
                </c:pt>
                <c:pt idx="71">
                  <c:v>80.666190437116541</c:v>
                </c:pt>
                <c:pt idx="72">
                  <c:v>80.55492758839587</c:v>
                </c:pt>
                <c:pt idx="73">
                  <c:v>81.90742882544258</c:v>
                </c:pt>
                <c:pt idx="74">
                  <c:v>80.420083373910387</c:v>
                </c:pt>
                <c:pt idx="75">
                  <c:v>82.867285809724123</c:v>
                </c:pt>
                <c:pt idx="76">
                  <c:v>78.582444405156323</c:v>
                </c:pt>
                <c:pt idx="77">
                  <c:v>81.938343207597683</c:v>
                </c:pt>
                <c:pt idx="78">
                  <c:v>81.583087025932329</c:v>
                </c:pt>
                <c:pt idx="79">
                  <c:v>81.754584136276335</c:v>
                </c:pt>
                <c:pt idx="80">
                  <c:v>79.936384752825887</c:v>
                </c:pt>
                <c:pt idx="81">
                  <c:v>82.136861219855547</c:v>
                </c:pt>
                <c:pt idx="82">
                  <c:v>82.633218850172824</c:v>
                </c:pt>
                <c:pt idx="83">
                  <c:v>82.690805978201951</c:v>
                </c:pt>
                <c:pt idx="84">
                  <c:v>80.639511108467019</c:v>
                </c:pt>
                <c:pt idx="85">
                  <c:v>83.622891618237986</c:v>
                </c:pt>
                <c:pt idx="86">
                  <c:v>80.821264606122369</c:v>
                </c:pt>
                <c:pt idx="87">
                  <c:v>81.901283794783467</c:v>
                </c:pt>
                <c:pt idx="88">
                  <c:v>82.457207553510173</c:v>
                </c:pt>
                <c:pt idx="89">
                  <c:v>82.612698938541314</c:v>
                </c:pt>
                <c:pt idx="90">
                  <c:v>83.75220976872717</c:v>
                </c:pt>
                <c:pt idx="91">
                  <c:v>83.101872754398372</c:v>
                </c:pt>
                <c:pt idx="92">
                  <c:v>82.617253749308347</c:v>
                </c:pt>
                <c:pt idx="93">
                  <c:v>81.747338223851102</c:v>
                </c:pt>
                <c:pt idx="94">
                  <c:v>80.880532463424672</c:v>
                </c:pt>
                <c:pt idx="95">
                  <c:v>84.348401800077312</c:v>
                </c:pt>
                <c:pt idx="96">
                  <c:v>82.283792832850708</c:v>
                </c:pt>
                <c:pt idx="97">
                  <c:v>83.775492039073782</c:v>
                </c:pt>
                <c:pt idx="98">
                  <c:v>82.550744590006033</c:v>
                </c:pt>
                <c:pt idx="99">
                  <c:v>83.754268194339048</c:v>
                </c:pt>
                <c:pt idx="100">
                  <c:v>82.140626590058815</c:v>
                </c:pt>
                <c:pt idx="101">
                  <c:v>82.26670292509769</c:v>
                </c:pt>
                <c:pt idx="102">
                  <c:v>82.943844074419573</c:v>
                </c:pt>
                <c:pt idx="103">
                  <c:v>82.600104930592792</c:v>
                </c:pt>
                <c:pt idx="104">
                  <c:v>82.112186544172005</c:v>
                </c:pt>
                <c:pt idx="105">
                  <c:v>81.343926408447913</c:v>
                </c:pt>
                <c:pt idx="106">
                  <c:v>82.505668111785326</c:v>
                </c:pt>
                <c:pt idx="107">
                  <c:v>83.391813451556629</c:v>
                </c:pt>
                <c:pt idx="108">
                  <c:v>82.534801832236795</c:v>
                </c:pt>
                <c:pt idx="109">
                  <c:v>83.460892552187801</c:v>
                </c:pt>
                <c:pt idx="110">
                  <c:v>83.019330552248348</c:v>
                </c:pt>
                <c:pt idx="111">
                  <c:v>84.323340268093546</c:v>
                </c:pt>
                <c:pt idx="112">
                  <c:v>83.123422199952245</c:v>
                </c:pt>
                <c:pt idx="113">
                  <c:v>83.719960518725358</c:v>
                </c:pt>
                <c:pt idx="114">
                  <c:v>82.737248382885042</c:v>
                </c:pt>
                <c:pt idx="115">
                  <c:v>83.494356792431091</c:v>
                </c:pt>
                <c:pt idx="116">
                  <c:v>81.983115201231399</c:v>
                </c:pt>
                <c:pt idx="117">
                  <c:v>84.605574861828643</c:v>
                </c:pt>
                <c:pt idx="118">
                  <c:v>81.749245812451619</c:v>
                </c:pt>
                <c:pt idx="119">
                  <c:v>85.192854420882469</c:v>
                </c:pt>
                <c:pt idx="120">
                  <c:v>82.747017153416181</c:v>
                </c:pt>
                <c:pt idx="121">
                  <c:v>83.327822053071543</c:v>
                </c:pt>
                <c:pt idx="122">
                  <c:v>80.611496671547997</c:v>
                </c:pt>
                <c:pt idx="123">
                  <c:v>83.022964883526413</c:v>
                </c:pt>
                <c:pt idx="124">
                  <c:v>82.135905219348672</c:v>
                </c:pt>
                <c:pt idx="125">
                  <c:v>83.245492599651442</c:v>
                </c:pt>
                <c:pt idx="126">
                  <c:v>81.268732101745044</c:v>
                </c:pt>
                <c:pt idx="127">
                  <c:v>81.68859606819386</c:v>
                </c:pt>
                <c:pt idx="128">
                  <c:v>81.126690862106372</c:v>
                </c:pt>
                <c:pt idx="129">
                  <c:v>82.53655449902314</c:v>
                </c:pt>
                <c:pt idx="130">
                  <c:v>82.901284309166414</c:v>
                </c:pt>
                <c:pt idx="131">
                  <c:v>84.096268596634587</c:v>
                </c:pt>
                <c:pt idx="132">
                  <c:v>82.348684525871221</c:v>
                </c:pt>
                <c:pt idx="133">
                  <c:v>82.546931634256126</c:v>
                </c:pt>
                <c:pt idx="134">
                  <c:v>80.120025806622166</c:v>
                </c:pt>
                <c:pt idx="135">
                  <c:v>82.340948388938884</c:v>
                </c:pt>
                <c:pt idx="136">
                  <c:v>80.745027471331028</c:v>
                </c:pt>
                <c:pt idx="137">
                  <c:v>83.901185353241218</c:v>
                </c:pt>
                <c:pt idx="138">
                  <c:v>83.113967148533945</c:v>
                </c:pt>
                <c:pt idx="139">
                  <c:v>83.595092968110293</c:v>
                </c:pt>
                <c:pt idx="140">
                  <c:v>83.646113678761068</c:v>
                </c:pt>
                <c:pt idx="141">
                  <c:v>82.576529671603282</c:v>
                </c:pt>
                <c:pt idx="142">
                  <c:v>78.588308640899456</c:v>
                </c:pt>
                <c:pt idx="143">
                  <c:v>83.770481650672352</c:v>
                </c:pt>
                <c:pt idx="144">
                  <c:v>80.397444575452496</c:v>
                </c:pt>
                <c:pt idx="145">
                  <c:v>81.249277055228461</c:v>
                </c:pt>
                <c:pt idx="146">
                  <c:v>81.54341482062506</c:v>
                </c:pt>
                <c:pt idx="147">
                  <c:v>83.127019537646945</c:v>
                </c:pt>
                <c:pt idx="148">
                  <c:v>82.150802071708526</c:v>
                </c:pt>
                <c:pt idx="149">
                  <c:v>82.409939656886792</c:v>
                </c:pt>
                <c:pt idx="150">
                  <c:v>79.992547690739713</c:v>
                </c:pt>
              </c:numCache>
            </c:numRef>
          </c:val>
          <c:smooth val="0"/>
          <c:extLst>
            <c:ext xmlns:c16="http://schemas.microsoft.com/office/drawing/2014/chart" uri="{C3380CC4-5D6E-409C-BE32-E72D297353CC}">
              <c16:uniqueId val="{00000000-4082-4145-94C8-0EC1965C5B59}"/>
            </c:ext>
          </c:extLst>
        </c:ser>
        <c:ser>
          <c:idx val="1"/>
          <c:order val="1"/>
          <c:tx>
            <c:v>Top Car Performance</c:v>
          </c:tx>
          <c:spPr>
            <a:ln w="19046" cap="rnd">
              <a:solidFill>
                <a:srgbClr val="ED7D31"/>
              </a:solidFill>
              <a:prstDash val="solid"/>
              <a:round/>
            </a:ln>
          </c:spPr>
          <c:marker>
            <c:symbol val="none"/>
          </c:marker>
          <c:val>
            <c:numRef>
              <c:f>'EA49'!$AF$161:$AF$312</c:f>
              <c:numCache>
                <c:formatCode>0.00</c:formatCode>
                <c:ptCount val="152"/>
                <c:pt idx="4">
                  <c:v>68.938208283080129</c:v>
                </c:pt>
                <c:pt idx="5">
                  <c:v>95.072421478828318</c:v>
                </c:pt>
                <c:pt idx="6">
                  <c:v>115.12369880876133</c:v>
                </c:pt>
                <c:pt idx="7">
                  <c:v>118.531623478417</c:v>
                </c:pt>
                <c:pt idx="8">
                  <c:v>120.83229710367873</c:v>
                </c:pt>
                <c:pt idx="9">
                  <c:v>122.26013950731233</c:v>
                </c:pt>
                <c:pt idx="10">
                  <c:v>133.08431144059688</c:v>
                </c:pt>
                <c:pt idx="11">
                  <c:v>131.6342641212</c:v>
                </c:pt>
                <c:pt idx="12">
                  <c:v>141.1753860157454</c:v>
                </c:pt>
                <c:pt idx="13">
                  <c:v>130.67242928045209</c:v>
                </c:pt>
                <c:pt idx="14">
                  <c:v>133.34563262728972</c:v>
                </c:pt>
                <c:pt idx="15">
                  <c:v>132.91204806603722</c:v>
                </c:pt>
                <c:pt idx="16">
                  <c:v>133.99344740029369</c:v>
                </c:pt>
                <c:pt idx="17">
                  <c:v>134.38428972420587</c:v>
                </c:pt>
                <c:pt idx="18">
                  <c:v>131.62331157692299</c:v>
                </c:pt>
                <c:pt idx="19">
                  <c:v>137.28930476623287</c:v>
                </c:pt>
                <c:pt idx="20">
                  <c:v>130.27326849502558</c:v>
                </c:pt>
                <c:pt idx="21">
                  <c:v>135.11909777248542</c:v>
                </c:pt>
                <c:pt idx="22">
                  <c:v>136.6930982694162</c:v>
                </c:pt>
                <c:pt idx="23">
                  <c:v>126.9282914765181</c:v>
                </c:pt>
                <c:pt idx="24">
                  <c:v>129.14336979364521</c:v>
                </c:pt>
                <c:pt idx="25">
                  <c:v>129.8668030029101</c:v>
                </c:pt>
                <c:pt idx="26">
                  <c:v>129.84240361815</c:v>
                </c:pt>
                <c:pt idx="27">
                  <c:v>130.10783037332084</c:v>
                </c:pt>
                <c:pt idx="28">
                  <c:v>126.086881910179</c:v>
                </c:pt>
                <c:pt idx="29">
                  <c:v>128.48779718113698</c:v>
                </c:pt>
                <c:pt idx="30">
                  <c:v>125.05468394495139</c:v>
                </c:pt>
                <c:pt idx="31">
                  <c:v>127.81394915473079</c:v>
                </c:pt>
                <c:pt idx="32">
                  <c:v>130.12676386389128</c:v>
                </c:pt>
                <c:pt idx="33">
                  <c:v>128.26372236330161</c:v>
                </c:pt>
                <c:pt idx="34">
                  <c:v>128.75204207591318</c:v>
                </c:pt>
                <c:pt idx="35">
                  <c:v>127.76692239999667</c:v>
                </c:pt>
                <c:pt idx="36">
                  <c:v>131.91467777797726</c:v>
                </c:pt>
                <c:pt idx="37">
                  <c:v>132.37728833591589</c:v>
                </c:pt>
                <c:pt idx="38">
                  <c:v>130.22539675297486</c:v>
                </c:pt>
                <c:pt idx="39">
                  <c:v>131.13883111768021</c:v>
                </c:pt>
                <c:pt idx="40">
                  <c:v>133.74653917639</c:v>
                </c:pt>
                <c:pt idx="41">
                  <c:v>129.2927114375895</c:v>
                </c:pt>
                <c:pt idx="42">
                  <c:v>127.5078044364235</c:v>
                </c:pt>
                <c:pt idx="43">
                  <c:v>134.3115520202245</c:v>
                </c:pt>
                <c:pt idx="44">
                  <c:v>126.74396373199622</c:v>
                </c:pt>
                <c:pt idx="45">
                  <c:v>130.9020596829919</c:v>
                </c:pt>
                <c:pt idx="46">
                  <c:v>126.25531760425672</c:v>
                </c:pt>
                <c:pt idx="47">
                  <c:v>131.07028439107927</c:v>
                </c:pt>
                <c:pt idx="48">
                  <c:v>131.68481383085819</c:v>
                </c:pt>
                <c:pt idx="49">
                  <c:v>125.04552658380189</c:v>
                </c:pt>
                <c:pt idx="50">
                  <c:v>126.87172370429687</c:v>
                </c:pt>
                <c:pt idx="51">
                  <c:v>132.11716041431166</c:v>
                </c:pt>
                <c:pt idx="52">
                  <c:v>131.36062485641838</c:v>
                </c:pt>
                <c:pt idx="53">
                  <c:v>133.73681705403789</c:v>
                </c:pt>
                <c:pt idx="54">
                  <c:v>131.77556882661241</c:v>
                </c:pt>
                <c:pt idx="55">
                  <c:v>125.56563160672188</c:v>
                </c:pt>
                <c:pt idx="56">
                  <c:v>130.91333857328328</c:v>
                </c:pt>
                <c:pt idx="57">
                  <c:v>126.21788284932146</c:v>
                </c:pt>
                <c:pt idx="58">
                  <c:v>125.83184445415404</c:v>
                </c:pt>
                <c:pt idx="59">
                  <c:v>126.95162624587883</c:v>
                </c:pt>
                <c:pt idx="60">
                  <c:v>128.46430494043199</c:v>
                </c:pt>
                <c:pt idx="61">
                  <c:v>130.61564826432121</c:v>
                </c:pt>
                <c:pt idx="62">
                  <c:v>124.16289068724886</c:v>
                </c:pt>
                <c:pt idx="63">
                  <c:v>132.15435491675331</c:v>
                </c:pt>
                <c:pt idx="64">
                  <c:v>133.1384514183448</c:v>
                </c:pt>
                <c:pt idx="65">
                  <c:v>124.04673981372108</c:v>
                </c:pt>
                <c:pt idx="66">
                  <c:v>130.2702697389031</c:v>
                </c:pt>
                <c:pt idx="67">
                  <c:v>133.14318352900668</c:v>
                </c:pt>
                <c:pt idx="68">
                  <c:v>125.91681179773248</c:v>
                </c:pt>
                <c:pt idx="69">
                  <c:v>126.47003672081151</c:v>
                </c:pt>
                <c:pt idx="70">
                  <c:v>123.92155217521479</c:v>
                </c:pt>
                <c:pt idx="71">
                  <c:v>124.0975800376838</c:v>
                </c:pt>
                <c:pt idx="72">
                  <c:v>126.97770828836808</c:v>
                </c:pt>
                <c:pt idx="73">
                  <c:v>131.78729760125276</c:v>
                </c:pt>
                <c:pt idx="74">
                  <c:v>128.64711520069321</c:v>
                </c:pt>
                <c:pt idx="75">
                  <c:v>129.7768399736681</c:v>
                </c:pt>
                <c:pt idx="76">
                  <c:v>124.36371660753409</c:v>
                </c:pt>
                <c:pt idx="77">
                  <c:v>126.9699066574115</c:v>
                </c:pt>
                <c:pt idx="78">
                  <c:v>127.91025785311861</c:v>
                </c:pt>
                <c:pt idx="79">
                  <c:v>129.40338995132211</c:v>
                </c:pt>
                <c:pt idx="80">
                  <c:v>124.87206206747655</c:v>
                </c:pt>
                <c:pt idx="81">
                  <c:v>126.94934095897209</c:v>
                </c:pt>
                <c:pt idx="82">
                  <c:v>127.83796622194738</c:v>
                </c:pt>
                <c:pt idx="83">
                  <c:v>132.1170344707181</c:v>
                </c:pt>
                <c:pt idx="84">
                  <c:v>129.29256208301737</c:v>
                </c:pt>
                <c:pt idx="85">
                  <c:v>132.22851055832291</c:v>
                </c:pt>
                <c:pt idx="86">
                  <c:v>128.69355349304661</c:v>
                </c:pt>
                <c:pt idx="87">
                  <c:v>131.7524233335578</c:v>
                </c:pt>
                <c:pt idx="88">
                  <c:v>131.90738015435028</c:v>
                </c:pt>
                <c:pt idx="89">
                  <c:v>129.38318221114977</c:v>
                </c:pt>
                <c:pt idx="90">
                  <c:v>128.2705384242382</c:v>
                </c:pt>
                <c:pt idx="91">
                  <c:v>132.00032215575899</c:v>
                </c:pt>
                <c:pt idx="92">
                  <c:v>126.33916901091149</c:v>
                </c:pt>
                <c:pt idx="93">
                  <c:v>129.56953496360342</c:v>
                </c:pt>
                <c:pt idx="94">
                  <c:v>126.54406440340279</c:v>
                </c:pt>
                <c:pt idx="95">
                  <c:v>127.4796642059348</c:v>
                </c:pt>
                <c:pt idx="96">
                  <c:v>129.15658870526678</c:v>
                </c:pt>
                <c:pt idx="97">
                  <c:v>131.13105562592256</c:v>
                </c:pt>
                <c:pt idx="98">
                  <c:v>128.72163804520019</c:v>
                </c:pt>
                <c:pt idx="99">
                  <c:v>131.37084368940629</c:v>
                </c:pt>
                <c:pt idx="100">
                  <c:v>127.81477813994452</c:v>
                </c:pt>
                <c:pt idx="101">
                  <c:v>130.80512609825269</c:v>
                </c:pt>
                <c:pt idx="102">
                  <c:v>131.7394947863724</c:v>
                </c:pt>
                <c:pt idx="103">
                  <c:v>127.76982889850539</c:v>
                </c:pt>
                <c:pt idx="104">
                  <c:v>129.95518002177178</c:v>
                </c:pt>
                <c:pt idx="105">
                  <c:v>129.72103146629328</c:v>
                </c:pt>
                <c:pt idx="106">
                  <c:v>129.80676063465029</c:v>
                </c:pt>
                <c:pt idx="107">
                  <c:v>128.67586610757127</c:v>
                </c:pt>
                <c:pt idx="108">
                  <c:v>125.48909579701328</c:v>
                </c:pt>
                <c:pt idx="109">
                  <c:v>131.52935015919556</c:v>
                </c:pt>
                <c:pt idx="110">
                  <c:v>130.36894384032718</c:v>
                </c:pt>
                <c:pt idx="111">
                  <c:v>129.50456973601928</c:v>
                </c:pt>
                <c:pt idx="112">
                  <c:v>130.3866951804028</c:v>
                </c:pt>
                <c:pt idx="113">
                  <c:v>128.92193499204618</c:v>
                </c:pt>
                <c:pt idx="114">
                  <c:v>129.87520564479979</c:v>
                </c:pt>
                <c:pt idx="115">
                  <c:v>130.9436740506799</c:v>
                </c:pt>
                <c:pt idx="116">
                  <c:v>129.64172677289349</c:v>
                </c:pt>
                <c:pt idx="117">
                  <c:v>129.48395589053629</c:v>
                </c:pt>
                <c:pt idx="118">
                  <c:v>127.01370718891499</c:v>
                </c:pt>
                <c:pt idx="119">
                  <c:v>131.27848567578059</c:v>
                </c:pt>
                <c:pt idx="120">
                  <c:v>128.38964697473961</c:v>
                </c:pt>
                <c:pt idx="121">
                  <c:v>132.19321711523719</c:v>
                </c:pt>
                <c:pt idx="122">
                  <c:v>125.37175209416998</c:v>
                </c:pt>
                <c:pt idx="123">
                  <c:v>133.27307708945651</c:v>
                </c:pt>
                <c:pt idx="124">
                  <c:v>127.94009882583919</c:v>
                </c:pt>
                <c:pt idx="125">
                  <c:v>128.35671206198862</c:v>
                </c:pt>
                <c:pt idx="126">
                  <c:v>127.524513112161</c:v>
                </c:pt>
                <c:pt idx="127">
                  <c:v>128.15064254181172</c:v>
                </c:pt>
                <c:pt idx="128">
                  <c:v>132.87874102583828</c:v>
                </c:pt>
                <c:pt idx="129">
                  <c:v>129.00687885053657</c:v>
                </c:pt>
                <c:pt idx="130">
                  <c:v>128.5090895166546</c:v>
                </c:pt>
                <c:pt idx="131">
                  <c:v>129.3620992015727</c:v>
                </c:pt>
                <c:pt idx="132">
                  <c:v>127.82009934562907</c:v>
                </c:pt>
                <c:pt idx="133">
                  <c:v>129.12941065091428</c:v>
                </c:pt>
                <c:pt idx="134">
                  <c:v>126.1344885094389</c:v>
                </c:pt>
                <c:pt idx="135">
                  <c:v>130.45250923924431</c:v>
                </c:pt>
                <c:pt idx="136">
                  <c:v>129.20954472021791</c:v>
                </c:pt>
                <c:pt idx="137">
                  <c:v>130.1360061121415</c:v>
                </c:pt>
                <c:pt idx="138">
                  <c:v>127.16978741719579</c:v>
                </c:pt>
                <c:pt idx="139">
                  <c:v>130.1921267753934</c:v>
                </c:pt>
                <c:pt idx="140">
                  <c:v>128.3840292303602</c:v>
                </c:pt>
                <c:pt idx="141">
                  <c:v>131.34702614884503</c:v>
                </c:pt>
                <c:pt idx="142">
                  <c:v>128.67031639045828</c:v>
                </c:pt>
                <c:pt idx="143">
                  <c:v>127.5515583042765</c:v>
                </c:pt>
                <c:pt idx="144">
                  <c:v>128.40288750999437</c:v>
                </c:pt>
                <c:pt idx="145">
                  <c:v>128.54811182437192</c:v>
                </c:pt>
                <c:pt idx="146">
                  <c:v>125.37830738757779</c:v>
                </c:pt>
                <c:pt idx="147">
                  <c:v>129.22437290234291</c:v>
                </c:pt>
                <c:pt idx="148">
                  <c:v>128.12381946694879</c:v>
                </c:pt>
                <c:pt idx="149">
                  <c:v>128.081574998034</c:v>
                </c:pt>
                <c:pt idx="150">
                  <c:v>129.11774940678509</c:v>
                </c:pt>
                <c:pt idx="151">
                  <c:v>130.14996380144342</c:v>
                </c:pt>
              </c:numCache>
            </c:numRef>
          </c:val>
          <c:smooth val="0"/>
          <c:extLst>
            <c:ext xmlns:c16="http://schemas.microsoft.com/office/drawing/2014/chart" uri="{C3380CC4-5D6E-409C-BE32-E72D297353CC}">
              <c16:uniqueId val="{00000001-4082-4145-94C8-0EC1965C5B59}"/>
            </c:ext>
          </c:extLst>
        </c:ser>
        <c:dLbls>
          <c:showLegendKey val="0"/>
          <c:showVal val="0"/>
          <c:showCatName val="0"/>
          <c:showSerName val="0"/>
          <c:showPercent val="0"/>
          <c:showBubbleSize val="0"/>
        </c:dLbls>
        <c:smooth val="0"/>
        <c:axId val="305393360"/>
        <c:axId val="305392704"/>
      </c:lineChart>
      <c:valAx>
        <c:axId val="305392704"/>
        <c:scaling>
          <c:orientation val="minMax"/>
          <c:max val="150"/>
          <c:min val="0"/>
        </c:scaling>
        <c:delete val="0"/>
        <c:axPos val="l"/>
        <c:majorGridlines>
          <c:spPr>
            <a:ln w="9528" cap="flat">
              <a:solidFill>
                <a:srgbClr val="D9D9D9"/>
              </a:solidFill>
              <a:prstDash val="solid"/>
              <a:round/>
            </a:ln>
          </c:spPr>
        </c:majorGridlines>
        <c:title>
          <c:tx>
            <c:rich>
              <a:bodyPr/>
              <a:lstStyle/>
              <a:p>
                <a:pPr>
                  <a:defRPr/>
                </a:pPr>
                <a:r>
                  <a:rPr lang="en-GB"/>
                  <a:t>Distance</a:t>
                </a:r>
              </a:p>
            </c:rich>
          </c:tx>
          <c:overlay val="0"/>
        </c:title>
        <c:numFmt formatCode="0.00"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393360"/>
        <c:crosses val="autoZero"/>
        <c:crossBetween val="between"/>
      </c:valAx>
      <c:catAx>
        <c:axId val="305393360"/>
        <c:scaling>
          <c:orientation val="minMax"/>
        </c:scaling>
        <c:delete val="0"/>
        <c:axPos val="b"/>
        <c:title>
          <c:tx>
            <c:rich>
              <a:bodyPr/>
              <a:lstStyle/>
              <a:p>
                <a:pPr>
                  <a:defRPr/>
                </a:pPr>
                <a:r>
                  <a:rPr lang="en-GB"/>
                  <a:t>Generation</a:t>
                </a:r>
              </a:p>
            </c:rich>
          </c:tx>
          <c:overlay val="0"/>
        </c:title>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595959"/>
                </a:solidFill>
                <a:latin typeface="Calibri"/>
              </a:defRPr>
            </a:pPr>
            <a:endParaRPr lang="en-US"/>
          </a:p>
        </c:txPr>
        <c:crossAx val="305392704"/>
        <c:crosses val="autoZero"/>
        <c:auto val="1"/>
        <c:lblAlgn val="ctr"/>
        <c:lblOffset val="100"/>
        <c:noMultiLvlLbl val="0"/>
      </c:catAx>
      <c:spPr>
        <a:noFill/>
        <a:ln>
          <a:noFill/>
        </a:ln>
      </c:spPr>
    </c:plotArea>
    <c:legend>
      <c:legendPos val="t"/>
      <c:overlay val="0"/>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E1AE-D4FC-4D0D-8488-83274FEB6DE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48B051B4-DECB-4387-90E2-F8F8B3A42B0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72D9533F-74FD-40C0-925F-A4141BFDE7AA}"/>
              </a:ext>
            </a:extLst>
          </p:cNvPr>
          <p:cNvSpPr txBox="1">
            <a:spLocks noGrp="1"/>
          </p:cNvSpPr>
          <p:nvPr>
            <p:ph type="dt" sz="half" idx="7"/>
          </p:nvPr>
        </p:nvSpPr>
        <p:spPr/>
        <p:txBody>
          <a:bodyPr/>
          <a:lstStyle>
            <a:lvl1pPr>
              <a:defRPr/>
            </a:lvl1pPr>
          </a:lstStyle>
          <a:p>
            <a:pPr lvl="0"/>
            <a:fld id="{E339164A-D825-4409-BFAF-FD0D5D8A4AD7}" type="datetime1">
              <a:rPr lang="en-GB"/>
              <a:pPr lvl="0"/>
              <a:t>18/03/2019</a:t>
            </a:fld>
            <a:endParaRPr lang="en-GB"/>
          </a:p>
        </p:txBody>
      </p:sp>
      <p:sp>
        <p:nvSpPr>
          <p:cNvPr id="5" name="Footer Placeholder 4">
            <a:extLst>
              <a:ext uri="{FF2B5EF4-FFF2-40B4-BE49-F238E27FC236}">
                <a16:creationId xmlns:a16="http://schemas.microsoft.com/office/drawing/2014/main" id="{7A37179A-490E-4B02-87C4-8C5E091F32A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FF55D8B-19A7-4A42-A8E1-C200046CA893}"/>
              </a:ext>
            </a:extLst>
          </p:cNvPr>
          <p:cNvSpPr txBox="1">
            <a:spLocks noGrp="1"/>
          </p:cNvSpPr>
          <p:nvPr>
            <p:ph type="sldNum" sz="quarter" idx="8"/>
          </p:nvPr>
        </p:nvSpPr>
        <p:spPr/>
        <p:txBody>
          <a:bodyPr/>
          <a:lstStyle>
            <a:lvl1pPr>
              <a:defRPr/>
            </a:lvl1pPr>
          </a:lstStyle>
          <a:p>
            <a:pPr lvl="0"/>
            <a:fld id="{303730FB-E3BD-4F37-B6B5-7F24A0D72B42}" type="slidenum">
              <a:t>‹#›</a:t>
            </a:fld>
            <a:endParaRPr lang="en-GB"/>
          </a:p>
        </p:txBody>
      </p:sp>
    </p:spTree>
    <p:extLst>
      <p:ext uri="{BB962C8B-B14F-4D97-AF65-F5344CB8AC3E}">
        <p14:creationId xmlns:p14="http://schemas.microsoft.com/office/powerpoint/2010/main" val="25434670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BDBC-BAC8-425C-B94D-25BCCB07260F}"/>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A4C11ECC-5517-4FAA-A71D-854D6C0BD6E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D5922-91CC-40A0-AB5B-1CA546D6ECF0}"/>
              </a:ext>
            </a:extLst>
          </p:cNvPr>
          <p:cNvSpPr txBox="1">
            <a:spLocks noGrp="1"/>
          </p:cNvSpPr>
          <p:nvPr>
            <p:ph type="dt" sz="half" idx="7"/>
          </p:nvPr>
        </p:nvSpPr>
        <p:spPr/>
        <p:txBody>
          <a:bodyPr/>
          <a:lstStyle>
            <a:lvl1pPr>
              <a:defRPr/>
            </a:lvl1pPr>
          </a:lstStyle>
          <a:p>
            <a:pPr lvl="0"/>
            <a:fld id="{A47B475B-2465-4E9C-9C07-5B3BE5719B3C}" type="datetime1">
              <a:rPr lang="en-GB"/>
              <a:pPr lvl="0"/>
              <a:t>18/03/2019</a:t>
            </a:fld>
            <a:endParaRPr lang="en-GB"/>
          </a:p>
        </p:txBody>
      </p:sp>
      <p:sp>
        <p:nvSpPr>
          <p:cNvPr id="5" name="Footer Placeholder 4">
            <a:extLst>
              <a:ext uri="{FF2B5EF4-FFF2-40B4-BE49-F238E27FC236}">
                <a16:creationId xmlns:a16="http://schemas.microsoft.com/office/drawing/2014/main" id="{F177203E-CD3F-4D3B-995F-E9F95046137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D6A1D2C-3BA3-47EC-92DD-F68C47653198}"/>
              </a:ext>
            </a:extLst>
          </p:cNvPr>
          <p:cNvSpPr txBox="1">
            <a:spLocks noGrp="1"/>
          </p:cNvSpPr>
          <p:nvPr>
            <p:ph type="sldNum" sz="quarter" idx="8"/>
          </p:nvPr>
        </p:nvSpPr>
        <p:spPr/>
        <p:txBody>
          <a:bodyPr/>
          <a:lstStyle>
            <a:lvl1pPr>
              <a:defRPr/>
            </a:lvl1pPr>
          </a:lstStyle>
          <a:p>
            <a:pPr lvl="0"/>
            <a:fld id="{B435B633-F997-498F-B95D-4FAAE1E15BF3}" type="slidenum">
              <a:t>‹#›</a:t>
            </a:fld>
            <a:endParaRPr lang="en-GB"/>
          </a:p>
        </p:txBody>
      </p:sp>
    </p:spTree>
    <p:extLst>
      <p:ext uri="{BB962C8B-B14F-4D97-AF65-F5344CB8AC3E}">
        <p14:creationId xmlns:p14="http://schemas.microsoft.com/office/powerpoint/2010/main" val="103252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F30AD-084B-470D-A0DC-E747D90D14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E40ABE81-5CC1-4B1A-96C5-B324AA2066AC}"/>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2D4CA-4306-4143-8535-91E3A3ABEC55}"/>
              </a:ext>
            </a:extLst>
          </p:cNvPr>
          <p:cNvSpPr txBox="1">
            <a:spLocks noGrp="1"/>
          </p:cNvSpPr>
          <p:nvPr>
            <p:ph type="dt" sz="half" idx="7"/>
          </p:nvPr>
        </p:nvSpPr>
        <p:spPr/>
        <p:txBody>
          <a:bodyPr/>
          <a:lstStyle>
            <a:lvl1pPr>
              <a:defRPr/>
            </a:lvl1pPr>
          </a:lstStyle>
          <a:p>
            <a:pPr lvl="0"/>
            <a:fld id="{43B28828-4C32-4ED0-8956-494276BFF810}" type="datetime1">
              <a:rPr lang="en-GB"/>
              <a:pPr lvl="0"/>
              <a:t>18/03/2019</a:t>
            </a:fld>
            <a:endParaRPr lang="en-GB"/>
          </a:p>
        </p:txBody>
      </p:sp>
      <p:sp>
        <p:nvSpPr>
          <p:cNvPr id="5" name="Footer Placeholder 4">
            <a:extLst>
              <a:ext uri="{FF2B5EF4-FFF2-40B4-BE49-F238E27FC236}">
                <a16:creationId xmlns:a16="http://schemas.microsoft.com/office/drawing/2014/main" id="{97C3E1CF-60C3-4BE4-842E-43997891FAD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A9F149C-CDBF-4969-8159-54915B1A8D79}"/>
              </a:ext>
            </a:extLst>
          </p:cNvPr>
          <p:cNvSpPr txBox="1">
            <a:spLocks noGrp="1"/>
          </p:cNvSpPr>
          <p:nvPr>
            <p:ph type="sldNum" sz="quarter" idx="8"/>
          </p:nvPr>
        </p:nvSpPr>
        <p:spPr/>
        <p:txBody>
          <a:bodyPr/>
          <a:lstStyle>
            <a:lvl1pPr>
              <a:defRPr/>
            </a:lvl1pPr>
          </a:lstStyle>
          <a:p>
            <a:pPr lvl="0"/>
            <a:fld id="{C9CD514B-801F-4D4D-B1A6-6E964FBCA8F6}" type="slidenum">
              <a:t>‹#›</a:t>
            </a:fld>
            <a:endParaRPr lang="en-GB"/>
          </a:p>
        </p:txBody>
      </p:sp>
    </p:spTree>
    <p:extLst>
      <p:ext uri="{BB962C8B-B14F-4D97-AF65-F5344CB8AC3E}">
        <p14:creationId xmlns:p14="http://schemas.microsoft.com/office/powerpoint/2010/main" val="272407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EE82-29BA-488D-9B24-BBDB7AF97FFA}"/>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BE3679B-AFA9-47FB-9305-BC557431CCC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C324B0-2C33-40CD-B134-256A6B79BBDE}"/>
              </a:ext>
            </a:extLst>
          </p:cNvPr>
          <p:cNvSpPr txBox="1">
            <a:spLocks noGrp="1"/>
          </p:cNvSpPr>
          <p:nvPr>
            <p:ph type="dt" sz="half" idx="7"/>
          </p:nvPr>
        </p:nvSpPr>
        <p:spPr/>
        <p:txBody>
          <a:bodyPr/>
          <a:lstStyle>
            <a:lvl1pPr>
              <a:defRPr/>
            </a:lvl1pPr>
          </a:lstStyle>
          <a:p>
            <a:pPr lvl="0"/>
            <a:fld id="{22CA03C1-1D0B-476C-8F75-8EFB454FA8DA}" type="datetime1">
              <a:rPr lang="en-GB"/>
              <a:pPr lvl="0"/>
              <a:t>18/03/2019</a:t>
            </a:fld>
            <a:endParaRPr lang="en-GB"/>
          </a:p>
        </p:txBody>
      </p:sp>
      <p:sp>
        <p:nvSpPr>
          <p:cNvPr id="5" name="Footer Placeholder 4">
            <a:extLst>
              <a:ext uri="{FF2B5EF4-FFF2-40B4-BE49-F238E27FC236}">
                <a16:creationId xmlns:a16="http://schemas.microsoft.com/office/drawing/2014/main" id="{09E1E7FD-921C-4A69-A43C-47BA87DCBCA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6DBA0FF-D282-406D-9445-42CA049A9582}"/>
              </a:ext>
            </a:extLst>
          </p:cNvPr>
          <p:cNvSpPr txBox="1">
            <a:spLocks noGrp="1"/>
          </p:cNvSpPr>
          <p:nvPr>
            <p:ph type="sldNum" sz="quarter" idx="8"/>
          </p:nvPr>
        </p:nvSpPr>
        <p:spPr/>
        <p:txBody>
          <a:bodyPr/>
          <a:lstStyle>
            <a:lvl1pPr>
              <a:defRPr/>
            </a:lvl1pPr>
          </a:lstStyle>
          <a:p>
            <a:pPr lvl="0"/>
            <a:fld id="{CEE16769-7F0A-4F4F-9CD3-A167E8F034D6}" type="slidenum">
              <a:t>‹#›</a:t>
            </a:fld>
            <a:endParaRPr lang="en-GB"/>
          </a:p>
        </p:txBody>
      </p:sp>
    </p:spTree>
    <p:extLst>
      <p:ext uri="{BB962C8B-B14F-4D97-AF65-F5344CB8AC3E}">
        <p14:creationId xmlns:p14="http://schemas.microsoft.com/office/powerpoint/2010/main" val="471260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603A-6166-4AE1-BD14-46BB1DAE0C97}"/>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BA90E1A-4DAB-436B-8275-F8CAA91A3B2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FA2FA35C-AA8E-43F8-BF55-537492304ECC}"/>
              </a:ext>
            </a:extLst>
          </p:cNvPr>
          <p:cNvSpPr txBox="1">
            <a:spLocks noGrp="1"/>
          </p:cNvSpPr>
          <p:nvPr>
            <p:ph type="dt" sz="half" idx="7"/>
          </p:nvPr>
        </p:nvSpPr>
        <p:spPr/>
        <p:txBody>
          <a:bodyPr/>
          <a:lstStyle>
            <a:lvl1pPr>
              <a:defRPr/>
            </a:lvl1pPr>
          </a:lstStyle>
          <a:p>
            <a:pPr lvl="0"/>
            <a:fld id="{E71793E1-8491-4B50-ACEB-121211C55ACF}" type="datetime1">
              <a:rPr lang="en-GB"/>
              <a:pPr lvl="0"/>
              <a:t>18/03/2019</a:t>
            </a:fld>
            <a:endParaRPr lang="en-GB"/>
          </a:p>
        </p:txBody>
      </p:sp>
      <p:sp>
        <p:nvSpPr>
          <p:cNvPr id="5" name="Footer Placeholder 4">
            <a:extLst>
              <a:ext uri="{FF2B5EF4-FFF2-40B4-BE49-F238E27FC236}">
                <a16:creationId xmlns:a16="http://schemas.microsoft.com/office/drawing/2014/main" id="{A4CA9317-B532-4203-9C4F-35A830EA092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17AFF52-17C9-4529-AE4E-EDF898B2BE04}"/>
              </a:ext>
            </a:extLst>
          </p:cNvPr>
          <p:cNvSpPr txBox="1">
            <a:spLocks noGrp="1"/>
          </p:cNvSpPr>
          <p:nvPr>
            <p:ph type="sldNum" sz="quarter" idx="8"/>
          </p:nvPr>
        </p:nvSpPr>
        <p:spPr/>
        <p:txBody>
          <a:bodyPr/>
          <a:lstStyle>
            <a:lvl1pPr>
              <a:defRPr/>
            </a:lvl1pPr>
          </a:lstStyle>
          <a:p>
            <a:pPr lvl="0"/>
            <a:fld id="{8ECAD526-F43E-4B40-BF09-A92B3FF15EC6}" type="slidenum">
              <a:t>‹#›</a:t>
            </a:fld>
            <a:endParaRPr lang="en-GB"/>
          </a:p>
        </p:txBody>
      </p:sp>
    </p:spTree>
    <p:extLst>
      <p:ext uri="{BB962C8B-B14F-4D97-AF65-F5344CB8AC3E}">
        <p14:creationId xmlns:p14="http://schemas.microsoft.com/office/powerpoint/2010/main" val="407053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D55D-6D0B-496A-998D-9DF1E9F2022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5145FFF-ED16-43E6-9FDD-1CC2F2B01C5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2184ED-1BE1-402C-BC87-BBD6975A7C9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2A2592-3935-4F0D-B4C2-9A03969CE80B}"/>
              </a:ext>
            </a:extLst>
          </p:cNvPr>
          <p:cNvSpPr txBox="1">
            <a:spLocks noGrp="1"/>
          </p:cNvSpPr>
          <p:nvPr>
            <p:ph type="dt" sz="half" idx="7"/>
          </p:nvPr>
        </p:nvSpPr>
        <p:spPr/>
        <p:txBody>
          <a:bodyPr/>
          <a:lstStyle>
            <a:lvl1pPr>
              <a:defRPr/>
            </a:lvl1pPr>
          </a:lstStyle>
          <a:p>
            <a:pPr lvl="0"/>
            <a:fld id="{0149B52F-BCEA-44DA-84AB-EEBD004DAEF5}" type="datetime1">
              <a:rPr lang="en-GB"/>
              <a:pPr lvl="0"/>
              <a:t>18/03/2019</a:t>
            </a:fld>
            <a:endParaRPr lang="en-GB"/>
          </a:p>
        </p:txBody>
      </p:sp>
      <p:sp>
        <p:nvSpPr>
          <p:cNvPr id="6" name="Footer Placeholder 5">
            <a:extLst>
              <a:ext uri="{FF2B5EF4-FFF2-40B4-BE49-F238E27FC236}">
                <a16:creationId xmlns:a16="http://schemas.microsoft.com/office/drawing/2014/main" id="{6077C112-9C49-4413-9BB9-C973028B067C}"/>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689297D-20E0-495F-9C0A-EC4AA8638EA2}"/>
              </a:ext>
            </a:extLst>
          </p:cNvPr>
          <p:cNvSpPr txBox="1">
            <a:spLocks noGrp="1"/>
          </p:cNvSpPr>
          <p:nvPr>
            <p:ph type="sldNum" sz="quarter" idx="8"/>
          </p:nvPr>
        </p:nvSpPr>
        <p:spPr/>
        <p:txBody>
          <a:bodyPr/>
          <a:lstStyle>
            <a:lvl1pPr>
              <a:defRPr/>
            </a:lvl1pPr>
          </a:lstStyle>
          <a:p>
            <a:pPr lvl="0"/>
            <a:fld id="{C663E8F5-8106-4EA8-9C8D-0E5BF96C57BE}" type="slidenum">
              <a:t>‹#›</a:t>
            </a:fld>
            <a:endParaRPr lang="en-GB"/>
          </a:p>
        </p:txBody>
      </p:sp>
    </p:spTree>
    <p:extLst>
      <p:ext uri="{BB962C8B-B14F-4D97-AF65-F5344CB8AC3E}">
        <p14:creationId xmlns:p14="http://schemas.microsoft.com/office/powerpoint/2010/main" val="46172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3FFD-7B22-4EEF-AF06-76CC665D8719}"/>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E637BDEF-97E8-40D1-8221-4C1594BB447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4418F5DD-9624-49A5-B9E8-4AB01BAC12C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7D3173-5FCE-4F2A-BBFB-B8B951AC8B2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ED1B64A9-085E-4C2F-ACE8-BFA135330CB2}"/>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19E929-08EC-41EB-9CD9-775CFB9EE18E}"/>
              </a:ext>
            </a:extLst>
          </p:cNvPr>
          <p:cNvSpPr txBox="1">
            <a:spLocks noGrp="1"/>
          </p:cNvSpPr>
          <p:nvPr>
            <p:ph type="dt" sz="half" idx="7"/>
          </p:nvPr>
        </p:nvSpPr>
        <p:spPr/>
        <p:txBody>
          <a:bodyPr/>
          <a:lstStyle>
            <a:lvl1pPr>
              <a:defRPr/>
            </a:lvl1pPr>
          </a:lstStyle>
          <a:p>
            <a:pPr lvl="0"/>
            <a:fld id="{D2030EAF-CF65-45F5-BA44-71748BE7C2C0}" type="datetime1">
              <a:rPr lang="en-GB"/>
              <a:pPr lvl="0"/>
              <a:t>18/03/2019</a:t>
            </a:fld>
            <a:endParaRPr lang="en-GB"/>
          </a:p>
        </p:txBody>
      </p:sp>
      <p:sp>
        <p:nvSpPr>
          <p:cNvPr id="8" name="Footer Placeholder 7">
            <a:extLst>
              <a:ext uri="{FF2B5EF4-FFF2-40B4-BE49-F238E27FC236}">
                <a16:creationId xmlns:a16="http://schemas.microsoft.com/office/drawing/2014/main" id="{0C28B041-78AB-4F49-8814-4F60935ECEE9}"/>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0E7F667E-4D08-4C1B-AE20-0D7738AC27AA}"/>
              </a:ext>
            </a:extLst>
          </p:cNvPr>
          <p:cNvSpPr txBox="1">
            <a:spLocks noGrp="1"/>
          </p:cNvSpPr>
          <p:nvPr>
            <p:ph type="sldNum" sz="quarter" idx="8"/>
          </p:nvPr>
        </p:nvSpPr>
        <p:spPr/>
        <p:txBody>
          <a:bodyPr/>
          <a:lstStyle>
            <a:lvl1pPr>
              <a:defRPr/>
            </a:lvl1pPr>
          </a:lstStyle>
          <a:p>
            <a:pPr lvl="0"/>
            <a:fld id="{87733BE7-D1E8-40C2-B5C9-D0A4D881E185}" type="slidenum">
              <a:t>‹#›</a:t>
            </a:fld>
            <a:endParaRPr lang="en-GB"/>
          </a:p>
        </p:txBody>
      </p:sp>
    </p:spTree>
    <p:extLst>
      <p:ext uri="{BB962C8B-B14F-4D97-AF65-F5344CB8AC3E}">
        <p14:creationId xmlns:p14="http://schemas.microsoft.com/office/powerpoint/2010/main" val="384768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BC30-A820-4D35-85CC-5BA3598C40A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F4388FC-1C41-4BFD-A5A2-8E0100C58195}"/>
              </a:ext>
            </a:extLst>
          </p:cNvPr>
          <p:cNvSpPr txBox="1">
            <a:spLocks noGrp="1"/>
          </p:cNvSpPr>
          <p:nvPr>
            <p:ph type="dt" sz="half" idx="7"/>
          </p:nvPr>
        </p:nvSpPr>
        <p:spPr/>
        <p:txBody>
          <a:bodyPr/>
          <a:lstStyle>
            <a:lvl1pPr>
              <a:defRPr/>
            </a:lvl1pPr>
          </a:lstStyle>
          <a:p>
            <a:pPr lvl="0"/>
            <a:fld id="{B7A65201-5E41-49BE-8D89-665496305B46}" type="datetime1">
              <a:rPr lang="en-GB"/>
              <a:pPr lvl="0"/>
              <a:t>18/03/2019</a:t>
            </a:fld>
            <a:endParaRPr lang="en-GB"/>
          </a:p>
        </p:txBody>
      </p:sp>
      <p:sp>
        <p:nvSpPr>
          <p:cNvPr id="4" name="Footer Placeholder 3">
            <a:extLst>
              <a:ext uri="{FF2B5EF4-FFF2-40B4-BE49-F238E27FC236}">
                <a16:creationId xmlns:a16="http://schemas.microsoft.com/office/drawing/2014/main" id="{D6BB028B-0B4A-40A9-8D46-AFEE37E38A34}"/>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8BA81258-D22F-4C8F-AEB3-CFD4691D4437}"/>
              </a:ext>
            </a:extLst>
          </p:cNvPr>
          <p:cNvSpPr txBox="1">
            <a:spLocks noGrp="1"/>
          </p:cNvSpPr>
          <p:nvPr>
            <p:ph type="sldNum" sz="quarter" idx="8"/>
          </p:nvPr>
        </p:nvSpPr>
        <p:spPr/>
        <p:txBody>
          <a:bodyPr/>
          <a:lstStyle>
            <a:lvl1pPr>
              <a:defRPr/>
            </a:lvl1pPr>
          </a:lstStyle>
          <a:p>
            <a:pPr lvl="0"/>
            <a:fld id="{55ECE6A0-579F-459E-AE7A-DA573767B928}" type="slidenum">
              <a:t>‹#›</a:t>
            </a:fld>
            <a:endParaRPr lang="en-GB"/>
          </a:p>
        </p:txBody>
      </p:sp>
    </p:spTree>
    <p:extLst>
      <p:ext uri="{BB962C8B-B14F-4D97-AF65-F5344CB8AC3E}">
        <p14:creationId xmlns:p14="http://schemas.microsoft.com/office/powerpoint/2010/main" val="286725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DBCB0-E380-446B-8E07-FE5ECC70706F}"/>
              </a:ext>
            </a:extLst>
          </p:cNvPr>
          <p:cNvSpPr txBox="1">
            <a:spLocks noGrp="1"/>
          </p:cNvSpPr>
          <p:nvPr>
            <p:ph type="dt" sz="half" idx="7"/>
          </p:nvPr>
        </p:nvSpPr>
        <p:spPr/>
        <p:txBody>
          <a:bodyPr/>
          <a:lstStyle>
            <a:lvl1pPr>
              <a:defRPr/>
            </a:lvl1pPr>
          </a:lstStyle>
          <a:p>
            <a:pPr lvl="0"/>
            <a:fld id="{70C6F972-4078-4E67-BD0E-2A92998108C5}" type="datetime1">
              <a:rPr lang="en-GB"/>
              <a:pPr lvl="0"/>
              <a:t>18/03/2019</a:t>
            </a:fld>
            <a:endParaRPr lang="en-GB"/>
          </a:p>
        </p:txBody>
      </p:sp>
      <p:sp>
        <p:nvSpPr>
          <p:cNvPr id="3" name="Footer Placeholder 2">
            <a:extLst>
              <a:ext uri="{FF2B5EF4-FFF2-40B4-BE49-F238E27FC236}">
                <a16:creationId xmlns:a16="http://schemas.microsoft.com/office/drawing/2014/main" id="{4F2BCD65-CAB0-4411-82EE-8B6258363BE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B3447C9F-3A4E-4D8A-9591-BFEF250B7ADB}"/>
              </a:ext>
            </a:extLst>
          </p:cNvPr>
          <p:cNvSpPr txBox="1">
            <a:spLocks noGrp="1"/>
          </p:cNvSpPr>
          <p:nvPr>
            <p:ph type="sldNum" sz="quarter" idx="8"/>
          </p:nvPr>
        </p:nvSpPr>
        <p:spPr/>
        <p:txBody>
          <a:bodyPr/>
          <a:lstStyle>
            <a:lvl1pPr>
              <a:defRPr/>
            </a:lvl1pPr>
          </a:lstStyle>
          <a:p>
            <a:pPr lvl="0"/>
            <a:fld id="{C646F485-3666-46E1-9445-9C6B9E907AC7}" type="slidenum">
              <a:t>‹#›</a:t>
            </a:fld>
            <a:endParaRPr lang="en-GB"/>
          </a:p>
        </p:txBody>
      </p:sp>
    </p:spTree>
    <p:extLst>
      <p:ext uri="{BB962C8B-B14F-4D97-AF65-F5344CB8AC3E}">
        <p14:creationId xmlns:p14="http://schemas.microsoft.com/office/powerpoint/2010/main" val="140995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05A1-0DEB-4B3E-BF35-B7613C80F20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AF6944D8-EA48-4C36-A3C5-C8BC2EB1B1B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C0FAA5-E908-4B2E-96F1-858661DCF89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F6137C62-DF50-4C01-A23C-3F89A39AAE3E}"/>
              </a:ext>
            </a:extLst>
          </p:cNvPr>
          <p:cNvSpPr txBox="1">
            <a:spLocks noGrp="1"/>
          </p:cNvSpPr>
          <p:nvPr>
            <p:ph type="dt" sz="half" idx="7"/>
          </p:nvPr>
        </p:nvSpPr>
        <p:spPr/>
        <p:txBody>
          <a:bodyPr/>
          <a:lstStyle>
            <a:lvl1pPr>
              <a:defRPr/>
            </a:lvl1pPr>
          </a:lstStyle>
          <a:p>
            <a:pPr lvl="0"/>
            <a:fld id="{9235F88F-9346-47AD-B8CC-3D2544393C94}" type="datetime1">
              <a:rPr lang="en-GB"/>
              <a:pPr lvl="0"/>
              <a:t>18/03/2019</a:t>
            </a:fld>
            <a:endParaRPr lang="en-GB"/>
          </a:p>
        </p:txBody>
      </p:sp>
      <p:sp>
        <p:nvSpPr>
          <p:cNvPr id="6" name="Footer Placeholder 5">
            <a:extLst>
              <a:ext uri="{FF2B5EF4-FFF2-40B4-BE49-F238E27FC236}">
                <a16:creationId xmlns:a16="http://schemas.microsoft.com/office/drawing/2014/main" id="{EF22EEB9-6643-4AD6-BDB2-16F85786F5E8}"/>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87473B9-DC6C-47C6-B0AA-108BC0CBFB4C}"/>
              </a:ext>
            </a:extLst>
          </p:cNvPr>
          <p:cNvSpPr txBox="1">
            <a:spLocks noGrp="1"/>
          </p:cNvSpPr>
          <p:nvPr>
            <p:ph type="sldNum" sz="quarter" idx="8"/>
          </p:nvPr>
        </p:nvSpPr>
        <p:spPr/>
        <p:txBody>
          <a:bodyPr/>
          <a:lstStyle>
            <a:lvl1pPr>
              <a:defRPr/>
            </a:lvl1pPr>
          </a:lstStyle>
          <a:p>
            <a:pPr lvl="0"/>
            <a:fld id="{34FCBA37-2B0C-4D23-86F0-E564B3B4BF10}" type="slidenum">
              <a:t>‹#›</a:t>
            </a:fld>
            <a:endParaRPr lang="en-GB"/>
          </a:p>
        </p:txBody>
      </p:sp>
    </p:spTree>
    <p:extLst>
      <p:ext uri="{BB962C8B-B14F-4D97-AF65-F5344CB8AC3E}">
        <p14:creationId xmlns:p14="http://schemas.microsoft.com/office/powerpoint/2010/main" val="420883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E782-295F-42FF-A64D-BDE461475A6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DC9CC016-1926-4C00-A901-6DFAB6F049D7}"/>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E3D99664-E8E6-41BA-A272-3D2F0CC0A15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D6DCBB56-B6CD-4345-9374-BDCC1C01C996}"/>
              </a:ext>
            </a:extLst>
          </p:cNvPr>
          <p:cNvSpPr txBox="1">
            <a:spLocks noGrp="1"/>
          </p:cNvSpPr>
          <p:nvPr>
            <p:ph type="dt" sz="half" idx="7"/>
          </p:nvPr>
        </p:nvSpPr>
        <p:spPr/>
        <p:txBody>
          <a:bodyPr/>
          <a:lstStyle>
            <a:lvl1pPr>
              <a:defRPr/>
            </a:lvl1pPr>
          </a:lstStyle>
          <a:p>
            <a:pPr lvl="0"/>
            <a:fld id="{670A429C-7F2E-4EB2-97DB-E529A97F63DD}" type="datetime1">
              <a:rPr lang="en-GB"/>
              <a:pPr lvl="0"/>
              <a:t>18/03/2019</a:t>
            </a:fld>
            <a:endParaRPr lang="en-GB"/>
          </a:p>
        </p:txBody>
      </p:sp>
      <p:sp>
        <p:nvSpPr>
          <p:cNvPr id="6" name="Footer Placeholder 5">
            <a:extLst>
              <a:ext uri="{FF2B5EF4-FFF2-40B4-BE49-F238E27FC236}">
                <a16:creationId xmlns:a16="http://schemas.microsoft.com/office/drawing/2014/main" id="{DD04F2F3-FCAF-4288-8A7F-AE24100FA1E1}"/>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A7DDC34-B6D3-45D2-9EFC-30B3C2529D14}"/>
              </a:ext>
            </a:extLst>
          </p:cNvPr>
          <p:cNvSpPr txBox="1">
            <a:spLocks noGrp="1"/>
          </p:cNvSpPr>
          <p:nvPr>
            <p:ph type="sldNum" sz="quarter" idx="8"/>
          </p:nvPr>
        </p:nvSpPr>
        <p:spPr/>
        <p:txBody>
          <a:bodyPr/>
          <a:lstStyle>
            <a:lvl1pPr>
              <a:defRPr/>
            </a:lvl1pPr>
          </a:lstStyle>
          <a:p>
            <a:pPr lvl="0"/>
            <a:fld id="{CFEB59FA-E77A-4467-9D63-BDA5ADF2253F}" type="slidenum">
              <a:t>‹#›</a:t>
            </a:fld>
            <a:endParaRPr lang="en-GB"/>
          </a:p>
        </p:txBody>
      </p:sp>
    </p:spTree>
    <p:extLst>
      <p:ext uri="{BB962C8B-B14F-4D97-AF65-F5344CB8AC3E}">
        <p14:creationId xmlns:p14="http://schemas.microsoft.com/office/powerpoint/2010/main" val="130263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8D63C-5F1B-4AFB-BD70-62422580442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6F0197B-196A-48BA-9743-D9956D4E98C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E1CC60-C614-46E9-AB44-52A391BB7CE8}"/>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4FC509F3-260C-4D7A-8DB1-2CC2A60D8784}" type="datetime1">
              <a:rPr lang="en-GB"/>
              <a:pPr lvl="0"/>
              <a:t>18/03/2019</a:t>
            </a:fld>
            <a:endParaRPr lang="en-GB"/>
          </a:p>
        </p:txBody>
      </p:sp>
      <p:sp>
        <p:nvSpPr>
          <p:cNvPr id="5" name="Footer Placeholder 4">
            <a:extLst>
              <a:ext uri="{FF2B5EF4-FFF2-40B4-BE49-F238E27FC236}">
                <a16:creationId xmlns:a16="http://schemas.microsoft.com/office/drawing/2014/main" id="{FAB49A7A-F530-4219-82DE-064C9E93902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0BF80D30-5CF0-4577-BEE9-811313D3FD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32F79F19-8598-447A-8555-70FAE7F9BD11}"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nuht.org/genetic_cars_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9B43-6B96-476E-AB44-F929727D2DA0}"/>
              </a:ext>
            </a:extLst>
          </p:cNvPr>
          <p:cNvSpPr txBox="1">
            <a:spLocks noGrp="1"/>
          </p:cNvSpPr>
          <p:nvPr>
            <p:ph type="ctrTitle"/>
          </p:nvPr>
        </p:nvSpPr>
        <p:spPr/>
        <p:txBody>
          <a:bodyPr/>
          <a:lstStyle/>
          <a:p>
            <a:pPr lvl="0"/>
            <a:r>
              <a:rPr lang="en-GB" sz="5400"/>
              <a:t>A comparison of Evolutionary algorithm operators using a Genetic Cars Simulation</a:t>
            </a:r>
          </a:p>
        </p:txBody>
      </p:sp>
      <p:sp>
        <p:nvSpPr>
          <p:cNvPr id="3" name="Subtitle 2">
            <a:extLst>
              <a:ext uri="{FF2B5EF4-FFF2-40B4-BE49-F238E27FC236}">
                <a16:creationId xmlns:a16="http://schemas.microsoft.com/office/drawing/2014/main" id="{39C60F32-37E2-4ECB-B8F2-6911E6ECC3B8}"/>
              </a:ext>
            </a:extLst>
          </p:cNvPr>
          <p:cNvSpPr txBox="1">
            <a:spLocks noGrp="1"/>
          </p:cNvSpPr>
          <p:nvPr>
            <p:ph type="subTitle" idx="1"/>
          </p:nvPr>
        </p:nvSpPr>
        <p:spPr/>
        <p:txBody>
          <a:bodyPr/>
          <a:lstStyle/>
          <a:p>
            <a:pPr lvl="0"/>
            <a:r>
              <a:rPr lang="en-GB"/>
              <a:t>By Jon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1F24-CD8C-4CB1-B2E1-1F0DFD3B7FA2}"/>
              </a:ext>
            </a:extLst>
          </p:cNvPr>
          <p:cNvSpPr txBox="1">
            <a:spLocks noGrp="1"/>
          </p:cNvSpPr>
          <p:nvPr>
            <p:ph type="title"/>
          </p:nvPr>
        </p:nvSpPr>
        <p:spPr>
          <a:xfrm>
            <a:off x="1073871" y="120033"/>
            <a:ext cx="10515600" cy="1325559"/>
          </a:xfrm>
        </p:spPr>
        <p:txBody>
          <a:bodyPr/>
          <a:lstStyle/>
          <a:p>
            <a:pPr lvl="0"/>
            <a:r>
              <a:rPr lang="en-GB" dirty="0"/>
              <a:t>Baseline Roulette-Selection With no elites</a:t>
            </a:r>
          </a:p>
        </p:txBody>
      </p:sp>
      <p:graphicFrame>
        <p:nvGraphicFramePr>
          <p:cNvPr id="4" name="Chart 3">
            <a:extLst>
              <a:ext uri="{FF2B5EF4-FFF2-40B4-BE49-F238E27FC236}">
                <a16:creationId xmlns:a16="http://schemas.microsoft.com/office/drawing/2014/main" id="{1862D172-0FBE-4070-AB8E-B1299DED37D4}"/>
              </a:ext>
            </a:extLst>
          </p:cNvPr>
          <p:cNvGraphicFramePr>
            <a:graphicFrameLocks/>
          </p:cNvGraphicFramePr>
          <p:nvPr>
            <p:extLst>
              <p:ext uri="{D42A27DB-BD31-4B8C-83A1-F6EECF244321}">
                <p14:modId xmlns:p14="http://schemas.microsoft.com/office/powerpoint/2010/main" val="2639828591"/>
              </p:ext>
            </p:extLst>
          </p:nvPr>
        </p:nvGraphicFramePr>
        <p:xfrm>
          <a:off x="1571289" y="1445592"/>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5AB-6EB7-435D-8FAB-5C85D6A1901B}"/>
              </a:ext>
            </a:extLst>
          </p:cNvPr>
          <p:cNvSpPr txBox="1">
            <a:spLocks noGrp="1"/>
          </p:cNvSpPr>
          <p:nvPr>
            <p:ph type="title"/>
          </p:nvPr>
        </p:nvSpPr>
        <p:spPr>
          <a:xfrm>
            <a:off x="93488" y="72895"/>
            <a:ext cx="10515600" cy="1325559"/>
          </a:xfrm>
        </p:spPr>
        <p:txBody>
          <a:bodyPr/>
          <a:lstStyle/>
          <a:p>
            <a:pPr lvl="0"/>
            <a:r>
              <a:rPr lang="en-GB" dirty="0"/>
              <a:t>Selection Pressure Increase 1 elites</a:t>
            </a:r>
          </a:p>
        </p:txBody>
      </p:sp>
      <p:graphicFrame>
        <p:nvGraphicFramePr>
          <p:cNvPr id="4" name="Chart 3">
            <a:extLst>
              <a:ext uri="{FF2B5EF4-FFF2-40B4-BE49-F238E27FC236}">
                <a16:creationId xmlns:a16="http://schemas.microsoft.com/office/drawing/2014/main" id="{065844BE-E4FF-4EB2-A663-C27A459192FA}"/>
              </a:ext>
            </a:extLst>
          </p:cNvPr>
          <p:cNvGraphicFramePr>
            <a:graphicFrameLocks/>
          </p:cNvGraphicFramePr>
          <p:nvPr>
            <p:extLst>
              <p:ext uri="{D42A27DB-BD31-4B8C-83A1-F6EECF244321}">
                <p14:modId xmlns:p14="http://schemas.microsoft.com/office/powerpoint/2010/main" val="1569567961"/>
              </p:ext>
            </p:extLst>
          </p:nvPr>
        </p:nvGraphicFramePr>
        <p:xfrm>
          <a:off x="1383756" y="1398454"/>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B081-08A4-4416-92E1-303AA6CE074F}"/>
              </a:ext>
            </a:extLst>
          </p:cNvPr>
          <p:cNvSpPr txBox="1">
            <a:spLocks noGrp="1"/>
          </p:cNvSpPr>
          <p:nvPr>
            <p:ph type="title"/>
          </p:nvPr>
        </p:nvSpPr>
        <p:spPr>
          <a:xfrm>
            <a:off x="413999" y="72895"/>
            <a:ext cx="10515600" cy="1325559"/>
          </a:xfrm>
        </p:spPr>
        <p:txBody>
          <a:bodyPr/>
          <a:lstStyle/>
          <a:p>
            <a:pPr lvl="0"/>
            <a:r>
              <a:rPr lang="en-GB" dirty="0"/>
              <a:t>Selection Pressure Increase 3 elites</a:t>
            </a:r>
          </a:p>
        </p:txBody>
      </p:sp>
      <p:graphicFrame>
        <p:nvGraphicFramePr>
          <p:cNvPr id="4" name="Chart 3">
            <a:extLst>
              <a:ext uri="{FF2B5EF4-FFF2-40B4-BE49-F238E27FC236}">
                <a16:creationId xmlns:a16="http://schemas.microsoft.com/office/drawing/2014/main" id="{0786173D-B808-47DC-991A-D7084DF70509}"/>
              </a:ext>
            </a:extLst>
          </p:cNvPr>
          <p:cNvGraphicFramePr>
            <a:graphicFrameLocks/>
          </p:cNvGraphicFramePr>
          <p:nvPr>
            <p:extLst>
              <p:ext uri="{D42A27DB-BD31-4B8C-83A1-F6EECF244321}">
                <p14:modId xmlns:p14="http://schemas.microsoft.com/office/powerpoint/2010/main" val="1098239932"/>
              </p:ext>
            </p:extLst>
          </p:nvPr>
        </p:nvGraphicFramePr>
        <p:xfrm>
          <a:off x="1582912" y="1398454"/>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ED25-5CA1-436C-9BBD-AAB259725323}"/>
              </a:ext>
            </a:extLst>
          </p:cNvPr>
          <p:cNvSpPr txBox="1">
            <a:spLocks noGrp="1"/>
          </p:cNvSpPr>
          <p:nvPr>
            <p:ph type="title"/>
          </p:nvPr>
        </p:nvSpPr>
        <p:spPr>
          <a:xfrm>
            <a:off x="93488" y="72895"/>
            <a:ext cx="10515600" cy="1325559"/>
          </a:xfrm>
        </p:spPr>
        <p:txBody>
          <a:bodyPr/>
          <a:lstStyle/>
          <a:p>
            <a:pPr lvl="0"/>
            <a:r>
              <a:rPr lang="en-GB" dirty="0"/>
              <a:t>Selection Pressure Increase 9 elites</a:t>
            </a:r>
          </a:p>
        </p:txBody>
      </p:sp>
      <p:graphicFrame>
        <p:nvGraphicFramePr>
          <p:cNvPr id="4" name="Chart 3">
            <a:extLst>
              <a:ext uri="{FF2B5EF4-FFF2-40B4-BE49-F238E27FC236}">
                <a16:creationId xmlns:a16="http://schemas.microsoft.com/office/drawing/2014/main" id="{1862D172-0FBE-4070-AB8E-B1299DED37D4}"/>
              </a:ext>
            </a:extLst>
          </p:cNvPr>
          <p:cNvGraphicFramePr>
            <a:graphicFrameLocks/>
          </p:cNvGraphicFramePr>
          <p:nvPr>
            <p:extLst>
              <p:ext uri="{D42A27DB-BD31-4B8C-83A1-F6EECF244321}">
                <p14:modId xmlns:p14="http://schemas.microsoft.com/office/powerpoint/2010/main" val="78929685"/>
              </p:ext>
            </p:extLst>
          </p:nvPr>
        </p:nvGraphicFramePr>
        <p:xfrm>
          <a:off x="1722118" y="1398454"/>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1F24-CD8C-4CB1-B2E1-1F0DFD3B7FA2}"/>
              </a:ext>
            </a:extLst>
          </p:cNvPr>
          <p:cNvSpPr txBox="1">
            <a:spLocks noGrp="1"/>
          </p:cNvSpPr>
          <p:nvPr>
            <p:ph type="title"/>
          </p:nvPr>
        </p:nvSpPr>
        <p:spPr>
          <a:xfrm>
            <a:off x="1073871" y="120033"/>
            <a:ext cx="10515600" cy="1325559"/>
          </a:xfrm>
        </p:spPr>
        <p:txBody>
          <a:bodyPr/>
          <a:lstStyle/>
          <a:p>
            <a:pPr lvl="0"/>
            <a:r>
              <a:rPr lang="en-GB" dirty="0"/>
              <a:t>Baseline Tournament Selection With no elites</a:t>
            </a:r>
          </a:p>
        </p:txBody>
      </p:sp>
      <p:graphicFrame>
        <p:nvGraphicFramePr>
          <p:cNvPr id="5" name="Chart 4">
            <a:extLst>
              <a:ext uri="{FF2B5EF4-FFF2-40B4-BE49-F238E27FC236}">
                <a16:creationId xmlns:a16="http://schemas.microsoft.com/office/drawing/2014/main" id="{07E76B8F-2B25-47CC-A624-35B0BB342224}"/>
              </a:ext>
            </a:extLst>
          </p:cNvPr>
          <p:cNvGraphicFramePr>
            <a:graphicFrameLocks/>
          </p:cNvGraphicFramePr>
          <p:nvPr>
            <p:extLst>
              <p:ext uri="{D42A27DB-BD31-4B8C-83A1-F6EECF244321}">
                <p14:modId xmlns:p14="http://schemas.microsoft.com/office/powerpoint/2010/main" val="2835875867"/>
              </p:ext>
            </p:extLst>
          </p:nvPr>
        </p:nvGraphicFramePr>
        <p:xfrm>
          <a:off x="1722118" y="1338283"/>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55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1F24-CD8C-4CB1-B2E1-1F0DFD3B7FA2}"/>
              </a:ext>
            </a:extLst>
          </p:cNvPr>
          <p:cNvSpPr txBox="1">
            <a:spLocks noGrp="1"/>
          </p:cNvSpPr>
          <p:nvPr>
            <p:ph type="title"/>
          </p:nvPr>
        </p:nvSpPr>
        <p:spPr>
          <a:xfrm>
            <a:off x="1073871" y="120033"/>
            <a:ext cx="10515600" cy="1325559"/>
          </a:xfrm>
        </p:spPr>
        <p:txBody>
          <a:bodyPr/>
          <a:lstStyle/>
          <a:p>
            <a:pPr lvl="0"/>
            <a:r>
              <a:rPr lang="en-GB" dirty="0"/>
              <a:t>Selection pressure increase 1 elites</a:t>
            </a:r>
          </a:p>
        </p:txBody>
      </p:sp>
      <p:graphicFrame>
        <p:nvGraphicFramePr>
          <p:cNvPr id="4" name="Chart 3">
            <a:extLst>
              <a:ext uri="{FF2B5EF4-FFF2-40B4-BE49-F238E27FC236}">
                <a16:creationId xmlns:a16="http://schemas.microsoft.com/office/drawing/2014/main" id="{1AFEA8AA-A9BA-400C-A654-6925202E35EA}"/>
              </a:ext>
            </a:extLst>
          </p:cNvPr>
          <p:cNvGraphicFramePr>
            <a:graphicFrameLocks/>
          </p:cNvGraphicFramePr>
          <p:nvPr>
            <p:extLst>
              <p:ext uri="{D42A27DB-BD31-4B8C-83A1-F6EECF244321}">
                <p14:modId xmlns:p14="http://schemas.microsoft.com/office/powerpoint/2010/main" val="2933446512"/>
              </p:ext>
            </p:extLst>
          </p:nvPr>
        </p:nvGraphicFramePr>
        <p:xfrm>
          <a:off x="1722118" y="1445592"/>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031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1F24-CD8C-4CB1-B2E1-1F0DFD3B7FA2}"/>
              </a:ext>
            </a:extLst>
          </p:cNvPr>
          <p:cNvSpPr txBox="1">
            <a:spLocks noGrp="1"/>
          </p:cNvSpPr>
          <p:nvPr>
            <p:ph type="title"/>
          </p:nvPr>
        </p:nvSpPr>
        <p:spPr>
          <a:xfrm>
            <a:off x="1073871" y="120033"/>
            <a:ext cx="10515600" cy="1325559"/>
          </a:xfrm>
        </p:spPr>
        <p:txBody>
          <a:bodyPr/>
          <a:lstStyle/>
          <a:p>
            <a:pPr lvl="0"/>
            <a:r>
              <a:rPr lang="en-GB" dirty="0"/>
              <a:t>Selection pressure increase 3 elites</a:t>
            </a:r>
          </a:p>
        </p:txBody>
      </p:sp>
      <p:graphicFrame>
        <p:nvGraphicFramePr>
          <p:cNvPr id="5" name="Chart 4">
            <a:extLst>
              <a:ext uri="{FF2B5EF4-FFF2-40B4-BE49-F238E27FC236}">
                <a16:creationId xmlns:a16="http://schemas.microsoft.com/office/drawing/2014/main" id="{4C937F16-ED28-4938-9D08-FC9385A6688B}"/>
              </a:ext>
            </a:extLst>
          </p:cNvPr>
          <p:cNvGraphicFramePr>
            <a:graphicFrameLocks/>
          </p:cNvGraphicFramePr>
          <p:nvPr>
            <p:extLst>
              <p:ext uri="{D42A27DB-BD31-4B8C-83A1-F6EECF244321}">
                <p14:modId xmlns:p14="http://schemas.microsoft.com/office/powerpoint/2010/main" val="3817120463"/>
              </p:ext>
            </p:extLst>
          </p:nvPr>
        </p:nvGraphicFramePr>
        <p:xfrm>
          <a:off x="1418756" y="1527821"/>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13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1F24-CD8C-4CB1-B2E1-1F0DFD3B7FA2}"/>
              </a:ext>
            </a:extLst>
          </p:cNvPr>
          <p:cNvSpPr txBox="1">
            <a:spLocks noGrp="1"/>
          </p:cNvSpPr>
          <p:nvPr>
            <p:ph type="title"/>
          </p:nvPr>
        </p:nvSpPr>
        <p:spPr>
          <a:xfrm>
            <a:off x="1073871" y="120033"/>
            <a:ext cx="10515600" cy="1325559"/>
          </a:xfrm>
        </p:spPr>
        <p:txBody>
          <a:bodyPr/>
          <a:lstStyle/>
          <a:p>
            <a:pPr lvl="0"/>
            <a:r>
              <a:rPr lang="en-GB" dirty="0"/>
              <a:t>Selection pressure increase 9 elites</a:t>
            </a:r>
          </a:p>
        </p:txBody>
      </p:sp>
      <p:graphicFrame>
        <p:nvGraphicFramePr>
          <p:cNvPr id="6" name="Chart 5">
            <a:extLst>
              <a:ext uri="{FF2B5EF4-FFF2-40B4-BE49-F238E27FC236}">
                <a16:creationId xmlns:a16="http://schemas.microsoft.com/office/drawing/2014/main" id="{B42A0E8F-BD40-4D64-A187-6CF4C135E4C3}"/>
              </a:ext>
            </a:extLst>
          </p:cNvPr>
          <p:cNvGraphicFramePr>
            <a:graphicFrameLocks/>
          </p:cNvGraphicFramePr>
          <p:nvPr>
            <p:extLst>
              <p:ext uri="{D42A27DB-BD31-4B8C-83A1-F6EECF244321}">
                <p14:modId xmlns:p14="http://schemas.microsoft.com/office/powerpoint/2010/main" val="3061311964"/>
              </p:ext>
            </p:extLst>
          </p:nvPr>
        </p:nvGraphicFramePr>
        <p:xfrm>
          <a:off x="1722118" y="1367466"/>
          <a:ext cx="8747763" cy="4823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92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2DAC-5495-4F88-8E02-08BC54F14990}"/>
              </a:ext>
            </a:extLst>
          </p:cNvPr>
          <p:cNvSpPr txBox="1">
            <a:spLocks noGrp="1"/>
          </p:cNvSpPr>
          <p:nvPr>
            <p:ph type="title"/>
          </p:nvPr>
        </p:nvSpPr>
        <p:spPr/>
        <p:txBody>
          <a:bodyPr/>
          <a:lstStyle/>
          <a:p>
            <a:pPr lvl="0"/>
            <a:r>
              <a:rPr lang="en-GB"/>
              <a:t>My Project</a:t>
            </a:r>
          </a:p>
        </p:txBody>
      </p:sp>
      <p:sp>
        <p:nvSpPr>
          <p:cNvPr id="3" name="Content Placeholder 2">
            <a:extLst>
              <a:ext uri="{FF2B5EF4-FFF2-40B4-BE49-F238E27FC236}">
                <a16:creationId xmlns:a16="http://schemas.microsoft.com/office/drawing/2014/main" id="{C15C1895-5956-405F-B89E-9B1AFC202A93}"/>
              </a:ext>
            </a:extLst>
          </p:cNvPr>
          <p:cNvSpPr txBox="1">
            <a:spLocks noGrp="1"/>
          </p:cNvSpPr>
          <p:nvPr>
            <p:ph idx="1"/>
          </p:nvPr>
        </p:nvSpPr>
        <p:spPr/>
        <p:txBody>
          <a:bodyPr/>
          <a:lstStyle/>
          <a:p>
            <a:pPr lvl="0"/>
            <a:r>
              <a:rPr lang="en-GB"/>
              <a:t>My project is to create a Evolutionary Algorithm for a pre-existing framework.</a:t>
            </a:r>
          </a:p>
          <a:p>
            <a:pPr lvl="0"/>
            <a:r>
              <a:rPr lang="en-GB"/>
              <a:t>The pre-existing framework is Javescript simulation run on a internet browser. Example: </a:t>
            </a:r>
            <a:r>
              <a:rPr lang="en-GB">
                <a:hlinkClick r:id="rId2"/>
              </a:rPr>
              <a:t>https://rednuht.org/genetic_cars_2/</a:t>
            </a:r>
            <a:endParaRPr lang="en-GB"/>
          </a:p>
          <a:p>
            <a:pPr marL="0" lvl="0" indent="0">
              <a:buNone/>
            </a:pPr>
            <a:endParaRPr lang="en-GB"/>
          </a:p>
          <a:p>
            <a:pPr lvl="0"/>
            <a:endParaRPr lang="en-GB"/>
          </a:p>
          <a:p>
            <a:pPr marL="0" lvl="0" indent="0">
              <a:buNone/>
            </a:pPr>
            <a:endParaRPr lang="en-GB"/>
          </a:p>
          <a:p>
            <a:pPr lvl="0"/>
            <a:endParaRPr lang="en-GB"/>
          </a:p>
          <a:p>
            <a:pPr lvl="0"/>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C8A9-C3BF-4C67-B4EB-C00026756F9B}"/>
              </a:ext>
            </a:extLst>
          </p:cNvPr>
          <p:cNvSpPr txBox="1">
            <a:spLocks noGrp="1"/>
          </p:cNvSpPr>
          <p:nvPr>
            <p:ph type="title"/>
          </p:nvPr>
        </p:nvSpPr>
        <p:spPr/>
        <p:txBody>
          <a:bodyPr/>
          <a:lstStyle/>
          <a:p>
            <a:pPr lvl="0"/>
            <a:r>
              <a:rPr lang="en-GB"/>
              <a:t>Car Data example</a:t>
            </a:r>
          </a:p>
        </p:txBody>
      </p:sp>
      <p:sp>
        <p:nvSpPr>
          <p:cNvPr id="3" name="Content Placeholder 2">
            <a:extLst>
              <a:ext uri="{FF2B5EF4-FFF2-40B4-BE49-F238E27FC236}">
                <a16:creationId xmlns:a16="http://schemas.microsoft.com/office/drawing/2014/main" id="{B1ED08DE-FA35-4CF0-B81C-5E0B2B5CC885}"/>
              </a:ext>
            </a:extLst>
          </p:cNvPr>
          <p:cNvSpPr txBox="1">
            <a:spLocks noGrp="1"/>
          </p:cNvSpPr>
          <p:nvPr>
            <p:ph idx="1"/>
          </p:nvPr>
        </p:nvSpPr>
        <p:spPr/>
        <p:txBody>
          <a:bodyPr/>
          <a:lstStyle/>
          <a:p>
            <a:pPr lvl="0"/>
            <a:endParaRPr lang="en-GB"/>
          </a:p>
          <a:p>
            <a:pPr lvl="0"/>
            <a:r>
              <a:rPr lang="en-GB"/>
              <a:t>A cars data consist of 5 Arrays with varying lengths. I treat the 5 arrays as the main datapoints.</a:t>
            </a:r>
          </a:p>
          <a:p>
            <a:pPr lvl="0"/>
            <a:endParaRPr lang="en-GB"/>
          </a:p>
          <a:p>
            <a:pPr lvl="0"/>
            <a:r>
              <a:rPr lang="en-GB"/>
              <a:t>Car Data Example</a:t>
            </a:r>
          </a:p>
        </p:txBody>
      </p:sp>
      <p:pic>
        <p:nvPicPr>
          <p:cNvPr id="4" name="Picture 3">
            <a:extLst>
              <a:ext uri="{FF2B5EF4-FFF2-40B4-BE49-F238E27FC236}">
                <a16:creationId xmlns:a16="http://schemas.microsoft.com/office/drawing/2014/main" id="{35F0BE99-FB64-480C-AFF6-A4910428AB85}"/>
              </a:ext>
            </a:extLst>
          </p:cNvPr>
          <p:cNvPicPr>
            <a:picLocks noChangeAspect="1"/>
          </p:cNvPicPr>
          <p:nvPr/>
        </p:nvPicPr>
        <p:blipFill>
          <a:blip r:embed="rId2"/>
          <a:srcRect l="43144" t="48797" r="1959" b="36357"/>
          <a:stretch>
            <a:fillRect/>
          </a:stretch>
        </p:blipFill>
        <p:spPr>
          <a:xfrm>
            <a:off x="753355" y="4522503"/>
            <a:ext cx="10117013" cy="1538926"/>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4C5B-8403-49BC-9719-E124BA376D91}"/>
              </a:ext>
            </a:extLst>
          </p:cNvPr>
          <p:cNvSpPr txBox="1">
            <a:spLocks noGrp="1"/>
          </p:cNvSpPr>
          <p:nvPr>
            <p:ph type="title"/>
          </p:nvPr>
        </p:nvSpPr>
        <p:spPr/>
        <p:txBody>
          <a:bodyPr/>
          <a:lstStyle/>
          <a:p>
            <a:pPr lvl="0"/>
            <a:r>
              <a:rPr lang="en-GB"/>
              <a:t>Selection operators Implementation</a:t>
            </a:r>
          </a:p>
        </p:txBody>
      </p:sp>
      <p:sp>
        <p:nvSpPr>
          <p:cNvPr id="3" name="Content Placeholder 2">
            <a:extLst>
              <a:ext uri="{FF2B5EF4-FFF2-40B4-BE49-F238E27FC236}">
                <a16:creationId xmlns:a16="http://schemas.microsoft.com/office/drawing/2014/main" id="{BE90CD9D-8E21-45D6-A102-174D9FF8695F}"/>
              </a:ext>
            </a:extLst>
          </p:cNvPr>
          <p:cNvSpPr txBox="1">
            <a:spLocks noGrp="1"/>
          </p:cNvSpPr>
          <p:nvPr>
            <p:ph idx="1"/>
          </p:nvPr>
        </p:nvSpPr>
        <p:spPr/>
        <p:txBody>
          <a:bodyPr/>
          <a:lstStyle/>
          <a:p>
            <a:pPr lvl="0">
              <a:lnSpc>
                <a:spcPct val="80000"/>
              </a:lnSpc>
            </a:pPr>
            <a:r>
              <a:rPr lang="en-GB" sz="2600"/>
              <a:t>Roulette-wheel selection (fitness proportionate), A cars fitness determines the chance of a car being chosen such as the fittest car having the highest percentage chance of being chosen compared to the weakest car. </a:t>
            </a:r>
          </a:p>
          <a:p>
            <a:pPr lvl="0">
              <a:lnSpc>
                <a:spcPct val="80000"/>
              </a:lnSpc>
            </a:pPr>
            <a:r>
              <a:rPr lang="en-GB" sz="2600"/>
              <a:t>Tournament selection – A set of cars are randomly chosen from the population and put into another array, the fittest car in this new array is chosen as a parent.</a:t>
            </a:r>
          </a:p>
          <a:p>
            <a:pPr lvl="0">
              <a:lnSpc>
                <a:spcPct val="80000"/>
              </a:lnSpc>
            </a:pPr>
            <a:r>
              <a:rPr lang="en-GB" sz="2600"/>
              <a:t>Uniform random selection – All cars in the population has a equal chance of being chosen.</a:t>
            </a:r>
          </a:p>
          <a:p>
            <a:pPr lvl="0">
              <a:lnSpc>
                <a:spcPct val="80000"/>
              </a:lnSpc>
            </a:pPr>
            <a:r>
              <a:rPr lang="en-GB" sz="2600"/>
              <a:t>Tournament selection getting the strongest and weakest – Like tournament but 1 parent is the weakest car in the population and the other is the strongest.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36B3-F6D7-452C-A232-73DA8057D64E}"/>
              </a:ext>
            </a:extLst>
          </p:cNvPr>
          <p:cNvSpPr txBox="1">
            <a:spLocks noGrp="1"/>
          </p:cNvSpPr>
          <p:nvPr>
            <p:ph type="title"/>
          </p:nvPr>
        </p:nvSpPr>
        <p:spPr/>
        <p:txBody>
          <a:bodyPr/>
          <a:lstStyle/>
          <a:p>
            <a:pPr lvl="0"/>
            <a:r>
              <a:rPr lang="en-GB"/>
              <a:t>Crossover operators implementation</a:t>
            </a:r>
          </a:p>
        </p:txBody>
      </p:sp>
      <p:sp>
        <p:nvSpPr>
          <p:cNvPr id="3" name="Content Placeholder 2">
            <a:extLst>
              <a:ext uri="{FF2B5EF4-FFF2-40B4-BE49-F238E27FC236}">
                <a16:creationId xmlns:a16="http://schemas.microsoft.com/office/drawing/2014/main" id="{2943E097-C504-4A9F-9665-C41FA7F98770}"/>
              </a:ext>
            </a:extLst>
          </p:cNvPr>
          <p:cNvSpPr txBox="1">
            <a:spLocks noGrp="1"/>
          </p:cNvSpPr>
          <p:nvPr>
            <p:ph idx="1"/>
          </p:nvPr>
        </p:nvSpPr>
        <p:spPr/>
        <p:txBody>
          <a:bodyPr/>
          <a:lstStyle/>
          <a:p>
            <a:pPr lvl="0"/>
            <a:r>
              <a:rPr lang="en-GB"/>
              <a:t>One-point crossover – only 1 point is chosen in the data</a:t>
            </a:r>
          </a:p>
          <a:p>
            <a:pPr lvl="0"/>
            <a:r>
              <a:rPr lang="en-GB"/>
              <a:t>Two-point crossover</a:t>
            </a:r>
          </a:p>
          <a:p>
            <a:pPr lvl="0"/>
            <a:endParaRPr lang="en-GB"/>
          </a:p>
          <a:p>
            <a:pPr marL="0" lvl="0" indent="0">
              <a:buNone/>
            </a:pPr>
            <a:r>
              <a:rPr lang="en-GB"/>
              <a:t>Crossover example</a:t>
            </a:r>
          </a:p>
        </p:txBody>
      </p:sp>
      <p:pic>
        <p:nvPicPr>
          <p:cNvPr id="4" name="Graphic 4">
            <a:extLst>
              <a:ext uri="{FF2B5EF4-FFF2-40B4-BE49-F238E27FC236}">
                <a16:creationId xmlns:a16="http://schemas.microsoft.com/office/drawing/2014/main" id="{DD2A48A4-71E9-4713-8E3E-3D3B9F102C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3613" y="3905621"/>
            <a:ext cx="3912909" cy="1693898"/>
          </a:xfrm>
          <a:prstGeom prst="rect">
            <a:avLst/>
          </a:prstGeom>
          <a:noFill/>
          <a:ln cap="flat">
            <a:noFill/>
          </a:ln>
        </p:spPr>
      </p:pic>
      <p:sp>
        <p:nvSpPr>
          <p:cNvPr id="5" name="TextBox 5">
            <a:extLst>
              <a:ext uri="{FF2B5EF4-FFF2-40B4-BE49-F238E27FC236}">
                <a16:creationId xmlns:a16="http://schemas.microsoft.com/office/drawing/2014/main" id="{77FE2539-CAB5-4637-8545-9E6DE0FACE2F}"/>
              </a:ext>
            </a:extLst>
          </p:cNvPr>
          <p:cNvSpPr txBox="1"/>
          <p:nvPr/>
        </p:nvSpPr>
        <p:spPr>
          <a:xfrm>
            <a:off x="838193" y="5599520"/>
            <a:ext cx="11096134"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00" b="0" i="1" u="none" strike="noStrike" kern="1200" cap="none" spc="0" baseline="0">
                <a:solidFill>
                  <a:srgbClr val="000000"/>
                </a:solidFill>
                <a:uFillTx/>
                <a:latin typeface="Calibri"/>
              </a:rPr>
              <a:t>Ref: R0oland (2013). OnePointCrossover. [image] Available at: https://commons.wikimedia.org/wiki/File:OnePointCrossover.svg [Accessed 6 Mar. 2019].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16BC-A53B-49AA-A696-F3532280C23A}"/>
              </a:ext>
            </a:extLst>
          </p:cNvPr>
          <p:cNvSpPr txBox="1">
            <a:spLocks noGrp="1"/>
          </p:cNvSpPr>
          <p:nvPr>
            <p:ph type="title"/>
          </p:nvPr>
        </p:nvSpPr>
        <p:spPr/>
        <p:txBody>
          <a:bodyPr/>
          <a:lstStyle/>
          <a:p>
            <a:pPr lvl="0"/>
            <a:r>
              <a:rPr lang="en-GB"/>
              <a:t>Mutation operators implementation</a:t>
            </a:r>
          </a:p>
        </p:txBody>
      </p:sp>
      <p:sp>
        <p:nvSpPr>
          <p:cNvPr id="3" name="Content Placeholder 2">
            <a:extLst>
              <a:ext uri="{FF2B5EF4-FFF2-40B4-BE49-F238E27FC236}">
                <a16:creationId xmlns:a16="http://schemas.microsoft.com/office/drawing/2014/main" id="{54253503-5A4E-456B-844E-7D1222DBC9D7}"/>
              </a:ext>
            </a:extLst>
          </p:cNvPr>
          <p:cNvSpPr txBox="1">
            <a:spLocks noGrp="1"/>
          </p:cNvSpPr>
          <p:nvPr>
            <p:ph idx="1"/>
          </p:nvPr>
        </p:nvSpPr>
        <p:spPr/>
        <p:txBody>
          <a:bodyPr/>
          <a:lstStyle/>
          <a:p>
            <a:pPr lvl="0"/>
            <a:r>
              <a:rPr lang="en-GB"/>
              <a:t>1 Mutation – only 1 mutation happens</a:t>
            </a:r>
          </a:p>
          <a:p>
            <a:pPr lvl="0"/>
            <a:r>
              <a:rPr lang="en-GB"/>
              <a:t>Multi-mutation – Multiple mutations effect a  car depending on the criteria, the criteria what I’m using is that the bottom half of the population has 3 mutations instead of the normal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60C8-B67D-4D42-99E3-72496DF720A4}"/>
              </a:ext>
            </a:extLst>
          </p:cNvPr>
          <p:cNvSpPr txBox="1">
            <a:spLocks noGrp="1"/>
          </p:cNvSpPr>
          <p:nvPr>
            <p:ph type="title"/>
          </p:nvPr>
        </p:nvSpPr>
        <p:spPr/>
        <p:txBody>
          <a:bodyPr/>
          <a:lstStyle/>
          <a:p>
            <a:pPr lvl="0"/>
            <a:r>
              <a:rPr lang="en-GB"/>
              <a:t>Elitism implementation</a:t>
            </a:r>
          </a:p>
        </p:txBody>
      </p:sp>
      <p:sp>
        <p:nvSpPr>
          <p:cNvPr id="3" name="Content Placeholder 2">
            <a:extLst>
              <a:ext uri="{FF2B5EF4-FFF2-40B4-BE49-F238E27FC236}">
                <a16:creationId xmlns:a16="http://schemas.microsoft.com/office/drawing/2014/main" id="{6B1A4F1A-B03C-496E-BA47-A407B2EB5BB7}"/>
              </a:ext>
            </a:extLst>
          </p:cNvPr>
          <p:cNvSpPr txBox="1">
            <a:spLocks noGrp="1"/>
          </p:cNvSpPr>
          <p:nvPr>
            <p:ph idx="1"/>
          </p:nvPr>
        </p:nvSpPr>
        <p:spPr/>
        <p:txBody>
          <a:bodyPr/>
          <a:lstStyle/>
          <a:p>
            <a:pPr lvl="0"/>
            <a:r>
              <a:rPr lang="en-GB"/>
              <a:t>The car/s with the highest fitness in the population are passed through to the next generation without any mutation altering the cars data, It is also possible for Elitism to use other criteria to pass a car to the next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B4D8-670B-4691-9DBB-A2ED8F71B25E}"/>
              </a:ext>
            </a:extLst>
          </p:cNvPr>
          <p:cNvSpPr txBox="1">
            <a:spLocks noGrp="1"/>
          </p:cNvSpPr>
          <p:nvPr>
            <p:ph type="title"/>
          </p:nvPr>
        </p:nvSpPr>
        <p:spPr/>
        <p:txBody>
          <a:bodyPr/>
          <a:lstStyle/>
          <a:p>
            <a:pPr lvl="0"/>
            <a:r>
              <a:rPr lang="en-GB"/>
              <a:t>Cluster Re-scoring</a:t>
            </a:r>
          </a:p>
        </p:txBody>
      </p:sp>
      <p:sp>
        <p:nvSpPr>
          <p:cNvPr id="3" name="Content Placeholder 2">
            <a:extLst>
              <a:ext uri="{FF2B5EF4-FFF2-40B4-BE49-F238E27FC236}">
                <a16:creationId xmlns:a16="http://schemas.microsoft.com/office/drawing/2014/main" id="{5B9DECA5-DAE1-47AA-8079-294E9BD850A5}"/>
              </a:ext>
            </a:extLst>
          </p:cNvPr>
          <p:cNvSpPr txBox="1">
            <a:spLocks noGrp="1"/>
          </p:cNvSpPr>
          <p:nvPr>
            <p:ph idx="1"/>
          </p:nvPr>
        </p:nvSpPr>
        <p:spPr/>
        <p:txBody>
          <a:bodyPr/>
          <a:lstStyle/>
          <a:p>
            <a:pPr lvl="0"/>
            <a:r>
              <a:rPr lang="en-GB"/>
              <a:t>There are 5 clusters for a cars 5 data points. A cars data point is put into the clusters and the cluster is ordered highest to lowest so a cars data point will be surrounded by similar numbers. </a:t>
            </a:r>
          </a:p>
          <a:p>
            <a:pPr lvl="0"/>
            <a:r>
              <a:rPr lang="en-GB"/>
              <a:t>K-nearest neighbour is used to get the surrounding cars scores in a cluster, and the scores are averaged and added to the cars original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684-5577-4B27-8B6B-B1E966D1EF02}"/>
              </a:ext>
            </a:extLst>
          </p:cNvPr>
          <p:cNvSpPr txBox="1">
            <a:spLocks noGrp="1"/>
          </p:cNvSpPr>
          <p:nvPr>
            <p:ph type="title"/>
          </p:nvPr>
        </p:nvSpPr>
        <p:spPr/>
        <p:txBody>
          <a:bodyPr/>
          <a:lstStyle/>
          <a:p>
            <a:pPr lvl="0"/>
            <a:r>
              <a:rPr lang="en-GB"/>
              <a:t>What I’m currently doing?</a:t>
            </a:r>
          </a:p>
        </p:txBody>
      </p:sp>
      <p:sp>
        <p:nvSpPr>
          <p:cNvPr id="3" name="Content Placeholder 2">
            <a:extLst>
              <a:ext uri="{FF2B5EF4-FFF2-40B4-BE49-F238E27FC236}">
                <a16:creationId xmlns:a16="http://schemas.microsoft.com/office/drawing/2014/main" id="{FB815C25-EDF1-40AA-88A7-A0736E527217}"/>
              </a:ext>
            </a:extLst>
          </p:cNvPr>
          <p:cNvSpPr txBox="1">
            <a:spLocks noGrp="1"/>
          </p:cNvSpPr>
          <p:nvPr>
            <p:ph idx="1"/>
          </p:nvPr>
        </p:nvSpPr>
        <p:spPr/>
        <p:txBody>
          <a:bodyPr/>
          <a:lstStyle/>
          <a:p>
            <a:pPr lvl="0"/>
            <a:r>
              <a:rPr lang="en-GB" dirty="0"/>
              <a:t>Testing different version of the Evolutionary algorithm using  a preliminary 10 test runs and averaging the data, this will increase adding an extra 20 runs to get a more accurate average. </a:t>
            </a:r>
          </a:p>
          <a:p>
            <a:pPr lvl="0"/>
            <a:r>
              <a:rPr lang="en-GB" dirty="0"/>
              <a:t>I’ve currently got 53 sets of data, with varying different operators and selection pressure.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642</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comparison of Evolutionary algorithm operators using a Genetic Cars Simulation</vt:lpstr>
      <vt:lpstr>My Project</vt:lpstr>
      <vt:lpstr>Car Data example</vt:lpstr>
      <vt:lpstr>Selection operators Implementation</vt:lpstr>
      <vt:lpstr>Crossover operators implementation</vt:lpstr>
      <vt:lpstr>Mutation operators implementation</vt:lpstr>
      <vt:lpstr>Elitism implementation</vt:lpstr>
      <vt:lpstr>Cluster Re-scoring</vt:lpstr>
      <vt:lpstr>What I’m currently doing?</vt:lpstr>
      <vt:lpstr>Baseline Roulette-Selection With no elites</vt:lpstr>
      <vt:lpstr>Selection Pressure Increase 1 elites</vt:lpstr>
      <vt:lpstr>Selection Pressure Increase 3 elites</vt:lpstr>
      <vt:lpstr>Selection Pressure Increase 9 elites</vt:lpstr>
      <vt:lpstr>Baseline Tournament Selection With no elites</vt:lpstr>
      <vt:lpstr>Selection pressure increase 1 elites</vt:lpstr>
      <vt:lpstr>Selection pressure increase 3 elites</vt:lpstr>
      <vt:lpstr>Selection pressure increase 9 elites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Cars Simulation</dc:title>
  <dc:creator>Jon Brooks [job64]</dc:creator>
  <cp:lastModifiedBy>Jon Brooks [job64]</cp:lastModifiedBy>
  <cp:revision>22</cp:revision>
  <dcterms:created xsi:type="dcterms:W3CDTF">2019-02-21T19:17:02Z</dcterms:created>
  <dcterms:modified xsi:type="dcterms:W3CDTF">2019-03-18T20:47:13Z</dcterms:modified>
</cp:coreProperties>
</file>