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772909a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772909a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42938"/>
            <a:ext cx="7620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42938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