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13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86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57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063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0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64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04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90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66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875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2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2B07-2794-4F07-801C-7D2D009CCB66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2D3A-EB5E-4C6A-B120-D23B0C7830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0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00025"/>
            <a:ext cx="71437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3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STIVEN</dc:creator>
  <cp:lastModifiedBy>STIVEN</cp:lastModifiedBy>
  <cp:revision>1</cp:revision>
  <dcterms:created xsi:type="dcterms:W3CDTF">2020-05-04T21:44:27Z</dcterms:created>
  <dcterms:modified xsi:type="dcterms:W3CDTF">2020-05-05T06:58:42Z</dcterms:modified>
</cp:coreProperties>
</file>