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3" r:id="rId1"/>
  </p:sldMasterIdLst>
  <p:notesMasterIdLst>
    <p:notesMasterId r:id="rId16"/>
  </p:notesMasterIdLst>
  <p:sldIdLst>
    <p:sldId id="256" r:id="rId2"/>
    <p:sldId id="262" r:id="rId3"/>
    <p:sldId id="258" r:id="rId4"/>
    <p:sldId id="274" r:id="rId5"/>
    <p:sldId id="273" r:id="rId6"/>
    <p:sldId id="263" r:id="rId7"/>
    <p:sldId id="267" r:id="rId8"/>
    <p:sldId id="266" r:id="rId9"/>
    <p:sldId id="271" r:id="rId10"/>
    <p:sldId id="275" r:id="rId11"/>
    <p:sldId id="276" r:id="rId12"/>
    <p:sldId id="277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4"/>
    <p:restoredTop sz="89692"/>
  </p:normalViewPr>
  <p:slideViewPr>
    <p:cSldViewPr snapToGrid="0" snapToObjects="1">
      <p:cViewPr varScale="1">
        <p:scale>
          <a:sx n="151" d="100"/>
          <a:sy n="151" d="100"/>
        </p:scale>
        <p:origin x="1284" y="132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8CE7-F517-B54E-B4AF-F304204D7A0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90C8-B4A5-1949-B4AA-68BA3F26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Mitt </a:t>
            </a:r>
            <a:r>
              <a:rPr lang="en-US" baseline="0" dirty="0" err="1"/>
              <a:t>navn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Jon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Jeg</a:t>
            </a:r>
            <a:r>
              <a:rPr lang="en-US" baseline="0" dirty="0"/>
              <a:t> </a:t>
            </a:r>
            <a:r>
              <a:rPr lang="en-US" baseline="0" dirty="0" err="1"/>
              <a:t>skal</a:t>
            </a:r>
            <a:r>
              <a:rPr lang="en-US" baseline="0" dirty="0"/>
              <a:t> </a:t>
            </a:r>
            <a:r>
              <a:rPr lang="en-US" baseline="0" dirty="0" err="1"/>
              <a:t>snakke</a:t>
            </a:r>
            <a:r>
              <a:rPr lang="en-US" baseline="0" dirty="0"/>
              <a:t> om Realm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Mobil database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SQLite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Hvem</a:t>
            </a:r>
            <a:r>
              <a:rPr lang="en-US" baseline="0" dirty="0"/>
              <a:t> </a:t>
            </a:r>
            <a:r>
              <a:rPr lang="en-US" baseline="0" dirty="0" err="1"/>
              <a:t>har</a:t>
            </a:r>
            <a:r>
              <a:rPr lang="en-US" baseline="0" dirty="0"/>
              <a:t> </a:t>
            </a:r>
            <a:r>
              <a:rPr lang="en-US" baseline="0" dirty="0" err="1"/>
              <a:t>hørt</a:t>
            </a:r>
            <a:r>
              <a:rPr lang="en-US" baseline="0" dirty="0"/>
              <a:t> om Realm?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Brukt</a:t>
            </a:r>
            <a:r>
              <a:rPr lang="en-US" baseline="0" dirty="0"/>
              <a:t> Realm?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Spør</a:t>
            </a:r>
            <a:r>
              <a:rPr lang="en-US" baseline="0" dirty="0"/>
              <a:t> </a:t>
            </a:r>
            <a:r>
              <a:rPr lang="en-US" baseline="0" dirty="0" err="1"/>
              <a:t>spørsmål</a:t>
            </a:r>
            <a:r>
              <a:rPr lang="en-US" baseline="0" dirty="0"/>
              <a:t> </a:t>
            </a:r>
            <a:r>
              <a:rPr lang="en-US" baseline="0" dirty="0" err="1"/>
              <a:t>underveis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noProof="0" dirty="0"/>
              <a:t>Veldig høy ytelse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noProof="0" dirty="0"/>
              <a:t>Sammenligning med SQLite og biblioteket bygget på SQLite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noProof="0" dirty="0"/>
              <a:t>Denne</a:t>
            </a:r>
            <a:r>
              <a:rPr lang="nb-NO" baseline="0" noProof="0" dirty="0"/>
              <a:t> tar også høyde for gjenbruk av kompilerte SQLite-spørringer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noProof="0" dirty="0"/>
              <a:t>Tell antall objekt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aseline="0" noProof="0" dirty="0"/>
              <a:t>Tall fra 2014 på iPad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spørringer</a:t>
            </a:r>
            <a:r>
              <a:rPr lang="en-US" dirty="0"/>
              <a:t> per </a:t>
            </a:r>
            <a:r>
              <a:rPr lang="en-US" dirty="0" err="1"/>
              <a:t>sekund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Antall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satt</a:t>
            </a:r>
            <a:r>
              <a:rPr lang="en-US" dirty="0"/>
              <a:t> inn per </a:t>
            </a:r>
            <a:r>
              <a:rPr lang="en-US" dirty="0" err="1"/>
              <a:t>sekund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Modent produkt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Ble startet i 2012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Offentlig slipp i 2014</a:t>
            </a:r>
            <a:endParaRPr lang="n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Består</a:t>
            </a:r>
            <a:r>
              <a:rPr lang="en-US" baseline="0" dirty="0"/>
              <a:t> </a:t>
            </a:r>
            <a:r>
              <a:rPr lang="en-US" baseline="0" dirty="0" err="1"/>
              <a:t>av</a:t>
            </a:r>
            <a:r>
              <a:rPr lang="en-US" baseline="0" dirty="0"/>
              <a:t> to </a:t>
            </a:r>
            <a:r>
              <a:rPr lang="en-US" baseline="0" dirty="0" err="1"/>
              <a:t>deler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RMD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Snart</a:t>
            </a:r>
            <a:r>
              <a:rPr lang="en-US" baseline="0" dirty="0"/>
              <a:t> 3 </a:t>
            </a:r>
            <a:r>
              <a:rPr lang="en-US" baseline="0" dirty="0" err="1"/>
              <a:t>år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Database for </a:t>
            </a:r>
            <a:r>
              <a:rPr lang="en-US" baseline="0" dirty="0" err="1"/>
              <a:t>lagring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klient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RMP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Halvt</a:t>
            </a:r>
            <a:r>
              <a:rPr lang="en-US" baseline="0" dirty="0"/>
              <a:t> </a:t>
            </a:r>
            <a:r>
              <a:rPr lang="en-US" baseline="0" dirty="0" err="1"/>
              <a:t>år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Kjøres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egen</a:t>
            </a:r>
            <a:r>
              <a:rPr lang="en-US" baseline="0" dirty="0"/>
              <a:t>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Endringer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klient</a:t>
            </a:r>
            <a:r>
              <a:rPr lang="en-US" baseline="0" dirty="0"/>
              <a:t> </a:t>
            </a:r>
            <a:r>
              <a:rPr lang="en-US" baseline="0" dirty="0" err="1"/>
              <a:t>blir</a:t>
            </a:r>
            <a:r>
              <a:rPr lang="en-US" baseline="0" dirty="0"/>
              <a:t> </a:t>
            </a:r>
            <a:r>
              <a:rPr lang="en-US" baseline="0" dirty="0" err="1"/>
              <a:t>pushet</a:t>
            </a:r>
            <a:r>
              <a:rPr lang="en-US" baseline="0" dirty="0"/>
              <a:t> til server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Deretter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server til </a:t>
            </a:r>
            <a:r>
              <a:rPr lang="en-US" baseline="0" dirty="0" err="1"/>
              <a:t>klienter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Server med </a:t>
            </a:r>
            <a:r>
              <a:rPr lang="en-US" baseline="0" dirty="0" err="1"/>
              <a:t>automatisk</a:t>
            </a:r>
            <a:r>
              <a:rPr lang="en-US" baseline="0" dirty="0"/>
              <a:t> </a:t>
            </a:r>
            <a:r>
              <a:rPr lang="en-US" baseline="0" dirty="0" err="1"/>
              <a:t>synk</a:t>
            </a:r>
            <a:r>
              <a:rPr lang="en-US" baseline="0" dirty="0"/>
              <a:t> (</a:t>
            </a:r>
            <a:r>
              <a:rPr lang="en-US" baseline="0" dirty="0" err="1"/>
              <a:t>tenk</a:t>
            </a:r>
            <a:r>
              <a:rPr lang="en-US" baseline="0" dirty="0"/>
              <a:t> Firebase)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/>
              <a:t>RMD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Open source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Gratis å </a:t>
            </a:r>
            <a:r>
              <a:rPr lang="en-US" baseline="0" dirty="0" err="1"/>
              <a:t>bruke</a:t>
            </a:r>
            <a:endParaRPr lang="en-US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Ligger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endParaRPr lang="en-US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Wrapper-</a:t>
            </a:r>
            <a:r>
              <a:rPr lang="en-US" baseline="0" dirty="0" err="1"/>
              <a:t>bibliotek</a:t>
            </a:r>
            <a:r>
              <a:rPr lang="en-US" baseline="0" dirty="0"/>
              <a:t> </a:t>
            </a:r>
            <a:r>
              <a:rPr lang="en-US" baseline="0" dirty="0" err="1"/>
              <a:t>også</a:t>
            </a:r>
            <a:r>
              <a:rPr lang="en-US" baseline="0" dirty="0"/>
              <a:t> </a:t>
            </a:r>
            <a:r>
              <a:rPr lang="en-US" baseline="0" dirty="0" err="1"/>
              <a:t>åpne</a:t>
            </a:r>
            <a:endParaRPr lang="en-US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aseline="0" dirty="0"/>
              <a:t>RMP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Gratis å </a:t>
            </a:r>
            <a:r>
              <a:rPr lang="en-US" baseline="0" dirty="0" err="1"/>
              <a:t>bruke</a:t>
            </a:r>
            <a:endParaRPr lang="en-US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Kjøres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egen</a:t>
            </a:r>
            <a:r>
              <a:rPr lang="en-US" baseline="0" dirty="0"/>
              <a:t> server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Anbefaler</a:t>
            </a:r>
            <a:r>
              <a:rPr lang="en-US" baseline="0" dirty="0"/>
              <a:t> Digital Ocean ($5 / </a:t>
            </a:r>
            <a:r>
              <a:rPr lang="en-US" baseline="0" dirty="0" err="1"/>
              <a:t>måned</a:t>
            </a:r>
            <a:r>
              <a:rPr lang="en-US" baseline="0" dirty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Pro for $1500 </a:t>
            </a:r>
            <a:r>
              <a:rPr lang="en-US" baseline="0" dirty="0" err="1"/>
              <a:t>pr</a:t>
            </a:r>
            <a:r>
              <a:rPr lang="en-US" baseline="0" dirty="0"/>
              <a:t> </a:t>
            </a:r>
            <a:r>
              <a:rPr lang="en-US" baseline="0" dirty="0" err="1"/>
              <a:t>måned</a:t>
            </a:r>
            <a:endParaRPr lang="en-US" baseline="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Tilgang</a:t>
            </a:r>
            <a:r>
              <a:rPr lang="en-US" baseline="0" dirty="0"/>
              <a:t> til Realm-database </a:t>
            </a:r>
            <a:r>
              <a:rPr lang="en-US" baseline="0" dirty="0" err="1"/>
              <a:t>fra</a:t>
            </a:r>
            <a:r>
              <a:rPr lang="en-US" baseline="0" dirty="0"/>
              <a:t> server via API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Ellers</a:t>
            </a:r>
            <a:r>
              <a:rPr lang="en-US" baseline="0" dirty="0"/>
              <a:t> </a:t>
            </a:r>
            <a:r>
              <a:rPr lang="en-US" baseline="0" dirty="0" err="1"/>
              <a:t>kun</a:t>
            </a:r>
            <a:r>
              <a:rPr lang="en-US" baseline="0" dirty="0"/>
              <a:t> </a:t>
            </a:r>
            <a:r>
              <a:rPr lang="en-US" baseline="0" dirty="0" err="1"/>
              <a:t>klienter</a:t>
            </a:r>
            <a:r>
              <a:rPr lang="en-US" baseline="0" dirty="0"/>
              <a:t> via </a:t>
            </a:r>
            <a:r>
              <a:rPr lang="en-US" baseline="0" dirty="0" err="1"/>
              <a:t>synk</a:t>
            </a:r>
            <a:endParaRPr lang="en-US" baseline="0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baseline="0" dirty="0"/>
              <a:t>Andre </a:t>
            </a:r>
            <a:r>
              <a:rPr lang="en-US" baseline="0" dirty="0" err="1"/>
              <a:t>tjenester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lese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skrive</a:t>
            </a:r>
            <a:r>
              <a:rPr lang="en-US" baseline="0" dirty="0"/>
              <a:t> 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Håper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billigere</a:t>
            </a:r>
            <a:r>
              <a:rPr lang="en-US" baseline="0" dirty="0"/>
              <a:t> I </a:t>
            </a:r>
            <a:r>
              <a:rPr lang="en-US" baseline="0" dirty="0" err="1"/>
              <a:t>fremtiden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mobile platformer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iOS, </a:t>
            </a:r>
            <a:r>
              <a:rPr lang="en-US" baseline="0" dirty="0" err="1"/>
              <a:t>MacOS</a:t>
            </a:r>
            <a:r>
              <a:rPr lang="en-US" baseline="0" dirty="0"/>
              <a:t>, Android, </a:t>
            </a:r>
            <a:r>
              <a:rPr lang="en-US" baseline="0" dirty="0" err="1"/>
              <a:t>Xamarin</a:t>
            </a:r>
            <a:r>
              <a:rPr lang="en-US" baseline="0" dirty="0"/>
              <a:t>, React Native, Win32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UWP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planlagt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Ingen </a:t>
            </a:r>
            <a:r>
              <a:rPr lang="en-US" baseline="0" dirty="0" err="1"/>
              <a:t>tidsramme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</a:t>
            </a:r>
            <a:r>
              <a:rPr lang="en-US" dirty="0" err="1"/>
              <a:t>nye</a:t>
            </a:r>
            <a:r>
              <a:rPr lang="en-US" dirty="0"/>
              <a:t> </a:t>
            </a:r>
            <a:r>
              <a:rPr lang="en-US" dirty="0" err="1"/>
              <a:t>serverdatabaser</a:t>
            </a:r>
            <a:r>
              <a:rPr lang="en-US" dirty="0"/>
              <a:t> </a:t>
            </a:r>
            <a:r>
              <a:rPr lang="en-US" dirty="0" err="1"/>
              <a:t>siden</a:t>
            </a:r>
            <a:r>
              <a:rPr lang="en-US" dirty="0"/>
              <a:t> 2000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Mobildatabase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bare SQLite (2000) </a:t>
            </a:r>
            <a:r>
              <a:rPr lang="en-US" baseline="0" dirty="0" err="1"/>
              <a:t>og</a:t>
            </a:r>
            <a:r>
              <a:rPr lang="en-US" baseline="0" dirty="0"/>
              <a:t> Realm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Optimalisere</a:t>
            </a:r>
            <a:r>
              <a:rPr lang="en-US" baseline="0" dirty="0"/>
              <a:t> for </a:t>
            </a:r>
            <a:r>
              <a:rPr lang="en-US" baseline="0" dirty="0" err="1"/>
              <a:t>moderne</a:t>
            </a:r>
            <a:r>
              <a:rPr lang="en-US" baseline="0" dirty="0"/>
              <a:t> </a:t>
            </a:r>
            <a:r>
              <a:rPr lang="en-US" baseline="0" dirty="0" err="1"/>
              <a:t>behov</a:t>
            </a:r>
            <a:r>
              <a:rPr lang="en-US" baseline="0" dirty="0"/>
              <a:t> / </a:t>
            </a:r>
            <a:r>
              <a:rPr lang="en-US" baseline="0" dirty="0" err="1"/>
              <a:t>mobil</a:t>
            </a:r>
            <a:r>
              <a:rPr lang="en-US" baseline="0" dirty="0"/>
              <a:t> </a:t>
            </a:r>
            <a:r>
              <a:rPr lang="en-US" baseline="0" dirty="0" err="1"/>
              <a:t>plattform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SQLite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brukt</a:t>
            </a:r>
            <a:r>
              <a:rPr lang="en-US" baseline="0" dirty="0"/>
              <a:t> </a:t>
            </a:r>
            <a:r>
              <a:rPr lang="en-US" baseline="0" dirty="0" err="1"/>
              <a:t>av</a:t>
            </a:r>
            <a:r>
              <a:rPr lang="en-US" baseline="0" dirty="0"/>
              <a:t> mange </a:t>
            </a:r>
            <a:r>
              <a:rPr lang="en-US" baseline="0" dirty="0" err="1"/>
              <a:t>løsninger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CouchDB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Core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Entity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Realm </a:t>
            </a:r>
            <a:r>
              <a:rPr lang="en-US" baseline="0" dirty="0" err="1"/>
              <a:t>har</a:t>
            </a:r>
            <a:r>
              <a:rPr lang="en-US" baseline="0" dirty="0"/>
              <a:t> </a:t>
            </a:r>
            <a:r>
              <a:rPr lang="en-US" baseline="0" dirty="0" err="1"/>
              <a:t>egen</a:t>
            </a:r>
            <a:r>
              <a:rPr lang="en-US" baseline="0" dirty="0"/>
              <a:t> </a:t>
            </a:r>
            <a:r>
              <a:rPr lang="en-US" baseline="0" dirty="0" err="1"/>
              <a:t>databasemotor</a:t>
            </a:r>
            <a:r>
              <a:rPr lang="en-US" baseline="0" dirty="0"/>
              <a:t> I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Realm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relasjonsdatabase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Tabeller</a:t>
            </a:r>
            <a:r>
              <a:rPr lang="en-US" baseline="0" dirty="0"/>
              <a:t>” med </a:t>
            </a:r>
            <a:r>
              <a:rPr lang="en-US" baseline="0" dirty="0" err="1"/>
              <a:t>rader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kolonner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En</a:t>
            </a:r>
            <a:r>
              <a:rPr lang="en-US" baseline="0" dirty="0"/>
              <a:t>-til-</a:t>
            </a:r>
            <a:r>
              <a:rPr lang="en-US" baseline="0" dirty="0" err="1"/>
              <a:t>en</a:t>
            </a:r>
            <a:r>
              <a:rPr lang="en-US" baseline="0" dirty="0"/>
              <a:t>-</a:t>
            </a:r>
            <a:r>
              <a:rPr lang="en-US" baseline="0" dirty="0" err="1"/>
              <a:t>relasjoner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En</a:t>
            </a:r>
            <a:r>
              <a:rPr lang="en-US" baseline="0" dirty="0"/>
              <a:t>-til-mange-</a:t>
            </a:r>
            <a:r>
              <a:rPr lang="en-US" baseline="0" dirty="0" err="1"/>
              <a:t>relasjoner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Ingen </a:t>
            </a:r>
            <a:r>
              <a:rPr lang="en-US" baseline="0" dirty="0" err="1"/>
              <a:t>forhåndsdefinering</a:t>
            </a:r>
            <a:r>
              <a:rPr lang="en-US" baseline="0" dirty="0"/>
              <a:t> </a:t>
            </a:r>
            <a:r>
              <a:rPr lang="en-US" baseline="0" dirty="0" err="1"/>
              <a:t>av</a:t>
            </a:r>
            <a:r>
              <a:rPr lang="en-US" baseline="0" dirty="0"/>
              <a:t>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Baseres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klassene</a:t>
            </a:r>
            <a:r>
              <a:rPr lang="en-US" baseline="0" dirty="0"/>
              <a:t> du </a:t>
            </a:r>
            <a:r>
              <a:rPr lang="en-US" baseline="0" dirty="0" err="1"/>
              <a:t>ønsker</a:t>
            </a:r>
            <a:r>
              <a:rPr lang="en-US" baseline="0" dirty="0"/>
              <a:t> å </a:t>
            </a:r>
            <a:r>
              <a:rPr lang="en-US" baseline="0" dirty="0" err="1"/>
              <a:t>lagre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Henter</a:t>
            </a:r>
            <a:r>
              <a:rPr lang="en-US" baseline="0" dirty="0"/>
              <a:t> </a:t>
            </a:r>
            <a:r>
              <a:rPr lang="en-US" baseline="0" dirty="0" err="1"/>
              <a:t>indeksering</a:t>
            </a:r>
            <a:r>
              <a:rPr lang="en-US" baseline="0" dirty="0"/>
              <a:t>/</a:t>
            </a:r>
            <a:r>
              <a:rPr lang="en-US" baseline="0" dirty="0" err="1"/>
              <a:t>primærnøkkel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klasse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Kommer</a:t>
            </a:r>
            <a:r>
              <a:rPr lang="en-US" baseline="0" dirty="0"/>
              <a:t> </a:t>
            </a:r>
            <a:r>
              <a:rPr lang="en-US" baseline="0" dirty="0" err="1"/>
              <a:t>tilbake</a:t>
            </a:r>
            <a:r>
              <a:rPr lang="en-US" baseline="0" dirty="0"/>
              <a:t> til </a:t>
            </a:r>
            <a:r>
              <a:rPr lang="en-US" baseline="0" dirty="0" err="1"/>
              <a:t>dette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</a:t>
            </a:r>
            <a:r>
              <a:rPr lang="en-US" baseline="0" dirty="0" err="1"/>
              <a:t>kjøre</a:t>
            </a:r>
            <a:r>
              <a:rPr lang="en-US" baseline="0" dirty="0"/>
              <a:t> </a:t>
            </a:r>
            <a:r>
              <a:rPr lang="en-US" baseline="0" dirty="0" err="1"/>
              <a:t>spørringer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Realm </a:t>
            </a:r>
            <a:r>
              <a:rPr lang="en-US" baseline="0" dirty="0" err="1"/>
              <a:t>bruker</a:t>
            </a:r>
            <a:r>
              <a:rPr lang="en-US" baseline="0" dirty="0"/>
              <a:t> </a:t>
            </a:r>
            <a:r>
              <a:rPr lang="en-US" baseline="0" dirty="0" err="1"/>
              <a:t>hver</a:t>
            </a:r>
            <a:r>
              <a:rPr lang="en-US" baseline="0" dirty="0"/>
              <a:t> </a:t>
            </a:r>
            <a:r>
              <a:rPr lang="en-US" baseline="0" dirty="0" err="1"/>
              <a:t>plattforms</a:t>
            </a:r>
            <a:r>
              <a:rPr lang="en-US" baseline="0" dirty="0"/>
              <a:t> “</a:t>
            </a:r>
            <a:r>
              <a:rPr lang="en-US" baseline="0" dirty="0" err="1"/>
              <a:t>spørresyntaks</a:t>
            </a:r>
            <a:r>
              <a:rPr lang="en-US" baseline="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Objekter er alltid oppdaterte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Vil alltid være identisk objekt I databasen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Varsling ved endring av egenskap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Spørringer er dynamiske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Ved endring eller innsetting av objekt oppdateres resultatet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Varsling ved endring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noProof="0" dirty="0"/>
              <a:t>Integrerer med plattforms system for GUI-oppdateringer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90C8-B4A5-1949-B4AA-68BA3F262C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685801"/>
            <a:ext cx="4895055" cy="5105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685799"/>
            <a:ext cx="4895056" cy="51054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2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32845"/>
            <a:ext cx="10018713" cy="405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  <p:sldLayoutId id="2147484490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mobildatabase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SQLite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7780" y="6581001"/>
            <a:ext cx="4644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https://s3.amazonaws.com/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static.realm.io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/downloads/press/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Realm+Press-Kit.zip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0" y="2610182"/>
            <a:ext cx="4336413" cy="1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0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9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8" y="685800"/>
            <a:ext cx="8420362" cy="51053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44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189" y="1100489"/>
            <a:ext cx="9030960" cy="4276022"/>
          </a:xfrm>
        </p:spPr>
      </p:pic>
      <p:sp>
        <p:nvSpPr>
          <p:cNvPr id="7" name="TextBox 6"/>
          <p:cNvSpPr txBox="1"/>
          <p:nvPr/>
        </p:nvSpPr>
        <p:spPr>
          <a:xfrm>
            <a:off x="10748977" y="6604084"/>
            <a:ext cx="1443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/about/</a:t>
            </a:r>
          </a:p>
        </p:txBody>
      </p:sp>
    </p:spTree>
    <p:extLst>
      <p:ext uri="{BB962C8B-B14F-4D97-AF65-F5344CB8AC3E}">
        <p14:creationId xmlns:p14="http://schemas.microsoft.com/office/powerpoint/2010/main" val="67012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905000"/>
            <a:ext cx="10018711" cy="304800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3175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24" r="2974" b="23761"/>
          <a:stretch/>
        </p:blipFill>
        <p:spPr>
          <a:xfrm rot="5400000">
            <a:off x="-1065727" y="1065727"/>
            <a:ext cx="6858000" cy="4726546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4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4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9692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Jon Stødle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88918"/>
              </p:ext>
            </p:extLst>
          </p:nvPr>
        </p:nvGraphicFramePr>
        <p:xfrm>
          <a:off x="3843338" y="2049463"/>
          <a:ext cx="7659688" cy="3600000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382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Jobb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Sykehuspartner</a:t>
                      </a:r>
                      <a:r>
                        <a:rPr lang="en-US" dirty="0"/>
                        <a:t> HF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Alder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Sivilstatus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Samboer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Opphavssted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Julebygda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Teknologi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Xamarin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50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418" y="6442502"/>
            <a:ext cx="33425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https://thenounproject.com/term/database/887255/</a:t>
            </a:r>
          </a:p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https://thenounproject.com/term/cloud-database/30496/</a:t>
            </a:r>
          </a:p>
        </p:txBody>
      </p:sp>
      <p:pic>
        <p:nvPicPr>
          <p:cNvPr id="20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238375"/>
            <a:ext cx="2224088" cy="238125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447478" y="2239760"/>
            <a:ext cx="3216034" cy="2379865"/>
          </a:xfrm>
        </p:spPr>
      </p:pic>
      <p:sp>
        <p:nvSpPr>
          <p:cNvPr id="23" name="TextBox 22"/>
          <p:cNvSpPr txBox="1"/>
          <p:nvPr/>
        </p:nvSpPr>
        <p:spPr>
          <a:xfrm>
            <a:off x="2707229" y="1869043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Database</a:t>
            </a:r>
            <a:endParaRPr lang="nn-NO" dirty="0"/>
          </a:p>
        </p:txBody>
      </p:sp>
      <p:sp>
        <p:nvSpPr>
          <p:cNvPr id="26" name="TextBox 25"/>
          <p:cNvSpPr txBox="1"/>
          <p:nvPr/>
        </p:nvSpPr>
        <p:spPr>
          <a:xfrm>
            <a:off x="7864143" y="1868636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Platform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91803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66026" y="6604084"/>
            <a:ext cx="4725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https://en.wikipedia.org/wiki/Open-source_software#/media/File:Opensource.svg</a:t>
            </a:r>
          </a:p>
        </p:txBody>
      </p:sp>
      <p:pic>
        <p:nvPicPr>
          <p:cNvPr id="20" name="Content Placeholder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353172"/>
            <a:ext cx="2224088" cy="21516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07229" y="1869043"/>
            <a:ext cx="24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Database</a:t>
            </a:r>
            <a:endParaRPr lang="nn-NO" dirty="0"/>
          </a:p>
        </p:txBody>
      </p:sp>
      <p:sp>
        <p:nvSpPr>
          <p:cNvPr id="26" name="TextBox 25"/>
          <p:cNvSpPr txBox="1"/>
          <p:nvPr/>
        </p:nvSpPr>
        <p:spPr>
          <a:xfrm>
            <a:off x="7864143" y="1868636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Realm Mobile Platform</a:t>
            </a:r>
            <a:endParaRPr lang="nn-NO" dirty="0"/>
          </a:p>
        </p:txBody>
      </p:sp>
      <p:sp>
        <p:nvSpPr>
          <p:cNvPr id="2" name="TextBox 1"/>
          <p:cNvSpPr txBox="1"/>
          <p:nvPr/>
        </p:nvSpPr>
        <p:spPr>
          <a:xfrm>
            <a:off x="7734300" y="2237968"/>
            <a:ext cx="2642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6000" dirty="0"/>
              <a:t>GRATIS</a:t>
            </a:r>
            <a:endParaRPr lang="nn-NO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864143" y="3600043"/>
            <a:ext cx="2512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6000" dirty="0"/>
              <a:t>$1500</a:t>
            </a:r>
            <a:r>
              <a:rPr lang="nb-NO" sz="2000" dirty="0"/>
              <a:t>/</a:t>
            </a:r>
            <a:r>
              <a:rPr lang="nb-NO" sz="900" dirty="0"/>
              <a:t>MÅNED</a:t>
            </a:r>
            <a:endParaRPr lang="nn-NO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8717902" y="327294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ELLER</a:t>
            </a:r>
            <a:endParaRPr lang="nn-NO" sz="1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8177902" y="3422510"/>
            <a:ext cx="540000" cy="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93087" y="3425755"/>
            <a:ext cx="540000" cy="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71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48977" y="6604084"/>
            <a:ext cx="1443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https://realm.io/about/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7656" y="1319212"/>
            <a:ext cx="4772025" cy="3838575"/>
          </a:xfrm>
        </p:spPr>
      </p:pic>
    </p:spTree>
    <p:extLst>
      <p:ext uri="{BB962C8B-B14F-4D97-AF65-F5344CB8AC3E}">
        <p14:creationId xmlns:p14="http://schemas.microsoft.com/office/powerpoint/2010/main" val="294904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487" y="685800"/>
            <a:ext cx="8420364" cy="5105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745496" y="6604084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95000"/>
                  </a:schemeClr>
                </a:solidFill>
              </a:rPr>
              <a:t>https://realm.io/news/introducing-realm/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47715" y="6442502"/>
            <a:ext cx="4644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https://s3.amazonaws.com/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static.realm.io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/downloads/press/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Realm+Press-Kit.zip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commons.wikimedia.org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/wiki/File:SQLite370.svg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84311" y="2321005"/>
            <a:ext cx="10018713" cy="2215991"/>
            <a:chOff x="1484311" y="2967915"/>
            <a:chExt cx="10018713" cy="2215991"/>
          </a:xfrm>
        </p:grpSpPr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624" y="3356518"/>
              <a:ext cx="3236400" cy="143939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1" y="3355911"/>
              <a:ext cx="4085486" cy="1440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372227" y="2967915"/>
              <a:ext cx="109196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/>
                <a:t>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941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49555" y="6604084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thenounproject.com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/term/graph/642304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64682" y="1398856"/>
            <a:ext cx="5862636" cy="4060288"/>
            <a:chOff x="4462206" y="1733550"/>
            <a:chExt cx="5862636" cy="4060288"/>
          </a:xfrm>
        </p:grpSpPr>
        <p:sp>
          <p:nvSpPr>
            <p:cNvPr id="3" name="TextBox 2"/>
            <p:cNvSpPr txBox="1"/>
            <p:nvPr/>
          </p:nvSpPr>
          <p:spPr>
            <a:xfrm>
              <a:off x="7375380" y="3500765"/>
              <a:ext cx="2949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Relasjonsdatabase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2206" y="1733550"/>
              <a:ext cx="4060288" cy="4060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13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676" y="685800"/>
            <a:ext cx="5119986" cy="5105400"/>
          </a:xfrm>
        </p:spPr>
      </p:pic>
      <p:sp>
        <p:nvSpPr>
          <p:cNvPr id="9" name="TextBox 8"/>
          <p:cNvSpPr txBox="1"/>
          <p:nvPr/>
        </p:nvSpPr>
        <p:spPr>
          <a:xfrm>
            <a:off x="9160400" y="6604084"/>
            <a:ext cx="3031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https://thenounproject.com/term/lightning/547981/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284" y="685800"/>
            <a:ext cx="543378" cy="950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15669" y="685800"/>
            <a:ext cx="543378" cy="950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915669" y="4840288"/>
            <a:ext cx="543378" cy="950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510284" y="4840288"/>
            <a:ext cx="543378" cy="950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 flipH="1">
            <a:off x="3133677" y="2763043"/>
            <a:ext cx="543378" cy="950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9310285" y="2763042"/>
            <a:ext cx="543378" cy="9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8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1316</TotalTime>
  <Words>555</Words>
  <Application>Microsoft Office PowerPoint</Application>
  <PresentationFormat>Widescreen</PresentationFormat>
  <Paragraphs>118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PowerPoint Presentation</vt:lpstr>
      <vt:lpstr>Jon Stødle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</dc:title>
  <dc:creator>Jon Stødle</dc:creator>
  <cp:lastModifiedBy>Jon Stødle</cp:lastModifiedBy>
  <cp:revision>41</cp:revision>
  <dcterms:created xsi:type="dcterms:W3CDTF">2017-02-28T19:13:57Z</dcterms:created>
  <dcterms:modified xsi:type="dcterms:W3CDTF">2017-03-02T21:56:31Z</dcterms:modified>
</cp:coreProperties>
</file>