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4AE"/>
    <a:srgbClr val="E9C117"/>
    <a:srgbClr val="F3F3F3"/>
    <a:srgbClr val="45A030"/>
    <a:srgbClr val="820000"/>
    <a:srgbClr val="7A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F1C0-1632-4FF4-9A4C-16DBFD533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BA71-C558-4C01-B56A-7AF1F6443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CB0A-C6F1-4A43-8057-4AC522E0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6102-7023-4D95-91B9-D1D0C585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7624-5226-4A47-9394-7912D53E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BE87-B692-45EC-B95D-5DF4DC01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9848D-284B-42EF-AFCF-4FD426D6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490B-8ED0-4172-A9F8-BA02D83D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A3FB-2078-4082-ABE8-571D0596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4641-F389-431F-9C56-34E94887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98B1B-E0BE-497C-8A6B-BABFD6D4E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A3F7E-C100-43C5-A962-53399EEC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2509-0E30-41D1-9829-2CDC6B1C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1F23-1E6A-47C0-B939-8D83DCBF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D299-7605-48C4-ABA3-3A5FE7C5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3325-1560-43DD-A095-F94C906E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451A-D5C4-4C34-BE04-78C2F858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AD85-5476-4CE9-90BD-70830A2A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4402-F6EF-4745-A7AC-64099657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6EB0-CD14-4A4F-9959-AA79D7C1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C6FE-11F3-4D07-990D-0239B8BB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6F68-DB84-44FB-A585-26AEA888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37B2-3588-4370-A50F-6100D927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92DAE-A06D-4DE0-97F1-C7DE2261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A37A-9C0C-43F4-B853-F37F5F9F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F5BD-E617-4B9F-B6A4-FE67AF93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69CA-1564-4E53-BB6C-B5ADC92B0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5F869-8D2B-4DBC-B77D-4946005C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C8D31-7047-44F0-AB03-9D292383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9B31-FBC6-4F63-8E78-2BBE9867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EE36-3DB4-4694-934D-7F29D6C5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4B69-269A-4D25-A17A-5C71C589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8AA00-9DAF-4247-90D2-E2F1BF7C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EC49-08FC-48F9-913F-EF3B9245A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5B285-00FE-4DFE-A9C5-7E213B9AB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7B2A4-C202-4870-8584-011638101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1548B-CA89-44E3-BDFC-8A65D5D9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C5907-0A4B-4341-8644-4F6B39B0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8B8ED-CAD6-4DFF-92A8-F54210B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0467-2CA5-417E-A395-C6F21613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5258A-07EF-4A73-B8CF-5DB530F5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4D47A-DDD0-492A-9785-170F0504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DA8A5-83AB-4F3D-9B6B-A377AB49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4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4789E-AEDE-425D-817B-C53256A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1E497-A929-43A7-BEEE-A6C44847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BB107-E18C-4B49-8B3B-528A4108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65DF-E564-4F4A-A734-58B1BFA5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6009-3A15-41AB-9298-B2F39643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2CBE0-6A8E-4C9E-AE9F-0C5531AE7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42408-B22B-48C9-BC35-1D608A5F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1059-22FE-482B-BD54-1366B82A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F0093-2681-420A-885B-7990ED2D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2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1EAE-31A6-46B2-84EC-8217767A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52192-39FA-44F4-B487-6F3FDC444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53161-340E-449B-BE23-F7F8132CD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780C-960A-4945-A211-49554046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7E752-D84F-4452-9BF5-1E452BE5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DDC8-056E-404D-A9B5-806E4045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CD503-E3B2-4477-813F-F53CD5EC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4EE1-BB6E-4B8B-99F7-57C26A7C9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0E73-D12C-4E15-B588-D5A496D1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2A9A-B7F0-4475-8E34-136C5058EDC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7049-41B5-467F-8BD9-6DEC292B9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6861-BD11-4161-A01C-FD14F6EC5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D938-07CB-43DE-85FD-C91D14676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453C8F03-84CA-45A4-9C82-7DB3C1645217}"/>
              </a:ext>
            </a:extLst>
          </p:cNvPr>
          <p:cNvSpPr/>
          <p:nvPr/>
        </p:nvSpPr>
        <p:spPr>
          <a:xfrm flipH="1">
            <a:off x="205372" y="374110"/>
            <a:ext cx="11538392" cy="632252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CE8DE-1CB0-43F1-89D7-121F6D11B8DD}"/>
              </a:ext>
            </a:extLst>
          </p:cNvPr>
          <p:cNvSpPr txBox="1"/>
          <p:nvPr/>
        </p:nvSpPr>
        <p:spPr>
          <a:xfrm>
            <a:off x="262773" y="388708"/>
            <a:ext cx="679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Tank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094079-C198-4658-BE05-F374F4AF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936516"/>
            <a:ext cx="381000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D3DA76-4A61-4FBA-A279-8464B77FD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3" y="936516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34E7D2-F94E-4C98-A009-7B3D38FE6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1496348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9E5695-8BFB-4BF5-9AA2-EA9F26BB2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89" y="1496348"/>
            <a:ext cx="3810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AB16AD-6539-4E43-B81A-DD065C824C99}"/>
              </a:ext>
            </a:extLst>
          </p:cNvPr>
          <p:cNvSpPr txBox="1"/>
          <p:nvPr/>
        </p:nvSpPr>
        <p:spPr>
          <a:xfrm>
            <a:off x="852348" y="1278953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4F4A5-3300-40E0-8820-B1B322BC72CC}"/>
              </a:ext>
            </a:extLst>
          </p:cNvPr>
          <p:cNvSpPr txBox="1"/>
          <p:nvPr/>
        </p:nvSpPr>
        <p:spPr>
          <a:xfrm>
            <a:off x="852348" y="705210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1322B-60CD-4014-BEEF-12E61333032B}"/>
              </a:ext>
            </a:extLst>
          </p:cNvPr>
          <p:cNvCxnSpPr>
            <a:cxnSpLocks/>
          </p:cNvCxnSpPr>
          <p:nvPr/>
        </p:nvCxnSpPr>
        <p:spPr>
          <a:xfrm>
            <a:off x="332397" y="767963"/>
            <a:ext cx="2428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5F7490C-156A-4553-B6D8-2B2A637BC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1" y="2052327"/>
            <a:ext cx="381000" cy="381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C973A6-4307-4379-9DCA-AAC3368F9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2608306"/>
            <a:ext cx="3810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ECCE37-5063-4976-8FCC-45B97B56DAD7}"/>
              </a:ext>
            </a:extLst>
          </p:cNvPr>
          <p:cNvSpPr txBox="1"/>
          <p:nvPr/>
        </p:nvSpPr>
        <p:spPr>
          <a:xfrm>
            <a:off x="262773" y="323977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20000"/>
                </a:solidFill>
              </a:rPr>
              <a:t>Melee DPS</a:t>
            </a:r>
            <a:endParaRPr lang="en-US" sz="800" b="1" dirty="0">
              <a:solidFill>
                <a:srgbClr val="82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49B0C7-E96A-40EB-B463-05943745309B}"/>
              </a:ext>
            </a:extLst>
          </p:cNvPr>
          <p:cNvCxnSpPr>
            <a:cxnSpLocks/>
          </p:cNvCxnSpPr>
          <p:nvPr/>
        </p:nvCxnSpPr>
        <p:spPr>
          <a:xfrm>
            <a:off x="332397" y="3619029"/>
            <a:ext cx="2428732" cy="0"/>
          </a:xfrm>
          <a:prstGeom prst="line">
            <a:avLst/>
          </a:prstGeom>
          <a:ln w="381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4496935-9BF3-4BA1-852F-A0E26970D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3798899"/>
            <a:ext cx="381000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0265F1-F4AE-461E-8BD3-DC88E6BBE8E8}"/>
              </a:ext>
            </a:extLst>
          </p:cNvPr>
          <p:cNvSpPr txBox="1"/>
          <p:nvPr/>
        </p:nvSpPr>
        <p:spPr>
          <a:xfrm>
            <a:off x="852348" y="3570065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86F9BDB-05E3-462A-9092-94FC7F7F1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89" y="3797039"/>
            <a:ext cx="381000" cy="381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E1DFB39-7136-4157-A19E-276B17E0C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4348471"/>
            <a:ext cx="381000" cy="381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609486-DBB0-47F5-A612-13A99A03EF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89" y="4348471"/>
            <a:ext cx="381000" cy="381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C387317-EB12-4B5B-8B05-7D784720602E}"/>
              </a:ext>
            </a:extLst>
          </p:cNvPr>
          <p:cNvSpPr txBox="1"/>
          <p:nvPr/>
        </p:nvSpPr>
        <p:spPr>
          <a:xfrm>
            <a:off x="852348" y="4126693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669B90D-E869-478A-8975-22BB714FDD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27" y="4896493"/>
            <a:ext cx="381000" cy="381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F907311-C5E4-4E33-B179-B8772E46DD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4896493"/>
            <a:ext cx="381000" cy="381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553085E-F31A-41BA-98B5-33BDE74FFD41}"/>
              </a:ext>
            </a:extLst>
          </p:cNvPr>
          <p:cNvSpPr txBox="1"/>
          <p:nvPr/>
        </p:nvSpPr>
        <p:spPr>
          <a:xfrm>
            <a:off x="852348" y="4660001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8267F26-1E2E-4B71-95DD-82640A745B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5444515"/>
            <a:ext cx="381000" cy="381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4835B14-F7E8-4FCE-9220-058C3B6FE1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7" y="5990077"/>
            <a:ext cx="381000" cy="381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587B0CD-2998-481F-9374-C536D0E2A6B3}"/>
              </a:ext>
            </a:extLst>
          </p:cNvPr>
          <p:cNvSpPr txBox="1"/>
          <p:nvPr/>
        </p:nvSpPr>
        <p:spPr>
          <a:xfrm>
            <a:off x="3211456" y="38870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5A030"/>
                </a:solidFill>
              </a:rPr>
              <a:t>Healer</a:t>
            </a:r>
            <a:endParaRPr lang="en-US" sz="800" b="1" dirty="0">
              <a:solidFill>
                <a:srgbClr val="45A03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28E49E-6880-4333-B4B7-373002070C81}"/>
              </a:ext>
            </a:extLst>
          </p:cNvPr>
          <p:cNvCxnSpPr>
            <a:cxnSpLocks/>
          </p:cNvCxnSpPr>
          <p:nvPr/>
        </p:nvCxnSpPr>
        <p:spPr>
          <a:xfrm>
            <a:off x="3281080" y="767963"/>
            <a:ext cx="2428732" cy="0"/>
          </a:xfrm>
          <a:prstGeom prst="line">
            <a:avLst/>
          </a:prstGeom>
          <a:ln w="38100">
            <a:solidFill>
              <a:srgbClr val="45A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62A379EC-EC3F-4335-9E39-32D92511C1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936516"/>
            <a:ext cx="381000" cy="381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45F5C59-8A78-4A10-AFFF-88FDAD0489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33" y="936516"/>
            <a:ext cx="381000" cy="381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B5CBE09-C184-4B2B-A8F0-A5DE568633BA}"/>
              </a:ext>
            </a:extLst>
          </p:cNvPr>
          <p:cNvSpPr txBox="1"/>
          <p:nvPr/>
        </p:nvSpPr>
        <p:spPr>
          <a:xfrm>
            <a:off x="3759218" y="708977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A24F0F9-A6B8-45F5-A103-BEED249DF9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1497063"/>
            <a:ext cx="381000" cy="381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01C12F-B6C3-449B-A0C2-B37A11E856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32" y="1496348"/>
            <a:ext cx="381000" cy="381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4FFD920-BB6E-4DB7-A5CC-08CE9ED98695}"/>
              </a:ext>
            </a:extLst>
          </p:cNvPr>
          <p:cNvSpPr txBox="1"/>
          <p:nvPr/>
        </p:nvSpPr>
        <p:spPr>
          <a:xfrm>
            <a:off x="3759218" y="1262327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EF3F34-D7F0-42F6-A72E-295DF31BB1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2048394"/>
            <a:ext cx="381000" cy="381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FDCD0BB-2BBA-4AD8-900C-FBF35342C80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2608306"/>
            <a:ext cx="381000" cy="38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BB1D638-9DD0-4ADA-A26A-273497311465}"/>
              </a:ext>
            </a:extLst>
          </p:cNvPr>
          <p:cNvSpPr txBox="1"/>
          <p:nvPr/>
        </p:nvSpPr>
        <p:spPr>
          <a:xfrm>
            <a:off x="3196454" y="3239774"/>
            <a:ext cx="2365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20000"/>
                </a:solidFill>
              </a:rPr>
              <a:t>Physical Ranged DPS</a:t>
            </a:r>
            <a:endParaRPr lang="en-US" sz="800" b="1" dirty="0">
              <a:solidFill>
                <a:srgbClr val="82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21FC1F-A75B-46A8-A5D0-4977CA045AE5}"/>
              </a:ext>
            </a:extLst>
          </p:cNvPr>
          <p:cNvCxnSpPr>
            <a:cxnSpLocks/>
          </p:cNvCxnSpPr>
          <p:nvPr/>
        </p:nvCxnSpPr>
        <p:spPr>
          <a:xfrm>
            <a:off x="3261596" y="3619029"/>
            <a:ext cx="2428732" cy="0"/>
          </a:xfrm>
          <a:prstGeom prst="line">
            <a:avLst/>
          </a:prstGeom>
          <a:ln w="381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E2D6AC-5472-4027-9F78-D7D510462E55}"/>
              </a:ext>
            </a:extLst>
          </p:cNvPr>
          <p:cNvSpPr txBox="1"/>
          <p:nvPr/>
        </p:nvSpPr>
        <p:spPr>
          <a:xfrm>
            <a:off x="6121171" y="3239774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20000"/>
                </a:solidFill>
              </a:rPr>
              <a:t>Magical Ranged DPS</a:t>
            </a:r>
            <a:endParaRPr lang="en-US" sz="800" b="1" dirty="0">
              <a:solidFill>
                <a:srgbClr val="82000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F09A1CB-7951-41BE-9202-CA2D64BD2A4A}"/>
              </a:ext>
            </a:extLst>
          </p:cNvPr>
          <p:cNvCxnSpPr>
            <a:cxnSpLocks/>
          </p:cNvCxnSpPr>
          <p:nvPr/>
        </p:nvCxnSpPr>
        <p:spPr>
          <a:xfrm>
            <a:off x="6190795" y="3619029"/>
            <a:ext cx="2428732" cy="0"/>
          </a:xfrm>
          <a:prstGeom prst="line">
            <a:avLst/>
          </a:prstGeom>
          <a:ln w="381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19AE68-39AC-45A8-8711-E113564D805E}"/>
              </a:ext>
            </a:extLst>
          </p:cNvPr>
          <p:cNvSpPr txBox="1"/>
          <p:nvPr/>
        </p:nvSpPr>
        <p:spPr>
          <a:xfrm>
            <a:off x="1805648" y="958925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PLD (GLA)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81CA5D-A468-49B0-AA3A-D62AC85351F6}"/>
              </a:ext>
            </a:extLst>
          </p:cNvPr>
          <p:cNvSpPr txBox="1"/>
          <p:nvPr/>
        </p:nvSpPr>
        <p:spPr>
          <a:xfrm>
            <a:off x="1723736" y="1516188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 (MRD)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820C60-4287-4359-B323-85A63E12B4EA}"/>
              </a:ext>
            </a:extLst>
          </p:cNvPr>
          <p:cNvSpPr txBox="1"/>
          <p:nvPr/>
        </p:nvSpPr>
        <p:spPr>
          <a:xfrm>
            <a:off x="2045296" y="2073451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9B3635-2A1C-4942-9B21-2854CBEAE871}"/>
              </a:ext>
            </a:extLst>
          </p:cNvPr>
          <p:cNvSpPr txBox="1"/>
          <p:nvPr/>
        </p:nvSpPr>
        <p:spPr>
          <a:xfrm>
            <a:off x="2030868" y="2630715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GNB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0391E-A845-4207-B955-10F280974480}"/>
              </a:ext>
            </a:extLst>
          </p:cNvPr>
          <p:cNvSpPr txBox="1"/>
          <p:nvPr/>
        </p:nvSpPr>
        <p:spPr>
          <a:xfrm>
            <a:off x="4636784" y="95892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WHM (CNJ)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3A7314-C6EF-49A1-8E76-20D6882E5502}"/>
              </a:ext>
            </a:extLst>
          </p:cNvPr>
          <p:cNvSpPr txBox="1"/>
          <p:nvPr/>
        </p:nvSpPr>
        <p:spPr>
          <a:xfrm>
            <a:off x="4684073" y="1516188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 (ARN)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17D8B4-5886-45C2-AC12-CE03256095FC}"/>
              </a:ext>
            </a:extLst>
          </p:cNvPr>
          <p:cNvSpPr txBox="1"/>
          <p:nvPr/>
        </p:nvSpPr>
        <p:spPr>
          <a:xfrm>
            <a:off x="4966394" y="2073451"/>
            <a:ext cx="506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478D0C-A3A5-4897-A786-0E121995B7FD}"/>
              </a:ext>
            </a:extLst>
          </p:cNvPr>
          <p:cNvSpPr txBox="1"/>
          <p:nvPr/>
        </p:nvSpPr>
        <p:spPr>
          <a:xfrm>
            <a:off x="4962995" y="2630715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23FAF73-B8D2-49A1-BCCE-7756134E86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31" y="3797039"/>
            <a:ext cx="381000" cy="381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C5DD102-487B-43A4-9483-5BFA3A549EA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53" y="3797039"/>
            <a:ext cx="381000" cy="3810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D358F39-3699-4A2D-B7C6-EB56765B43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4346480"/>
            <a:ext cx="381000" cy="3810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CC544B6-9243-4A37-9E6C-C971E581F0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5" y="4899464"/>
            <a:ext cx="381000" cy="3810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A4E51555-62D5-465A-B5FF-EB4014F1D7CF}"/>
              </a:ext>
            </a:extLst>
          </p:cNvPr>
          <p:cNvSpPr txBox="1"/>
          <p:nvPr/>
        </p:nvSpPr>
        <p:spPr>
          <a:xfrm>
            <a:off x="3759218" y="3558863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7D64AC-BF10-4D4D-8E3F-0CFCA2A2AE20}"/>
              </a:ext>
            </a:extLst>
          </p:cNvPr>
          <p:cNvSpPr txBox="1"/>
          <p:nvPr/>
        </p:nvSpPr>
        <p:spPr>
          <a:xfrm>
            <a:off x="4682988" y="3799600"/>
            <a:ext cx="106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BRD (ARC)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32F06B-EDAD-48C9-837E-3AE6F24BD4AC}"/>
              </a:ext>
            </a:extLst>
          </p:cNvPr>
          <p:cNvSpPr txBox="1"/>
          <p:nvPr/>
        </p:nvSpPr>
        <p:spPr>
          <a:xfrm>
            <a:off x="4915487" y="435824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303697-81AC-413A-8CB6-07065345EED9}"/>
              </a:ext>
            </a:extLst>
          </p:cNvPr>
          <p:cNvSpPr txBox="1"/>
          <p:nvPr/>
        </p:nvSpPr>
        <p:spPr>
          <a:xfrm>
            <a:off x="4937929" y="4914818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9E9B9C-7953-4DDB-B9BA-E638C07ABCC3}"/>
              </a:ext>
            </a:extLst>
          </p:cNvPr>
          <p:cNvSpPr txBox="1"/>
          <p:nvPr/>
        </p:nvSpPr>
        <p:spPr>
          <a:xfrm>
            <a:off x="1758832" y="3795964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MNK (PGL)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EFA27B-4774-4569-9D6C-26EE6C569FB0}"/>
              </a:ext>
            </a:extLst>
          </p:cNvPr>
          <p:cNvSpPr txBox="1"/>
          <p:nvPr/>
        </p:nvSpPr>
        <p:spPr>
          <a:xfrm>
            <a:off x="1782877" y="4350559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DRG (LNC)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448FF9-41E8-40F1-9432-5578A988C269}"/>
              </a:ext>
            </a:extLst>
          </p:cNvPr>
          <p:cNvSpPr txBox="1"/>
          <p:nvPr/>
        </p:nvSpPr>
        <p:spPr>
          <a:xfrm>
            <a:off x="1781466" y="4905154"/>
            <a:ext cx="1067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NIN (ROG)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ECB5190-30BC-478A-8E18-E9DB8A7CDC2E}"/>
              </a:ext>
            </a:extLst>
          </p:cNvPr>
          <p:cNvSpPr txBox="1"/>
          <p:nvPr/>
        </p:nvSpPr>
        <p:spPr>
          <a:xfrm>
            <a:off x="2022975" y="5459749"/>
            <a:ext cx="584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574224-EE46-4DC8-A447-78C1BC2126BB}"/>
              </a:ext>
            </a:extLst>
          </p:cNvPr>
          <p:cNvSpPr txBox="1"/>
          <p:nvPr/>
        </p:nvSpPr>
        <p:spPr>
          <a:xfrm>
            <a:off x="2052983" y="601434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RPR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283386EB-EAF1-4C67-AA08-713744322C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0" y="3797039"/>
            <a:ext cx="381000" cy="3810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E97DF40-9402-444E-924B-C38CD731423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40" y="3795964"/>
            <a:ext cx="381000" cy="381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CC8671A-21FC-4260-BC65-0068CD2556FA}"/>
              </a:ext>
            </a:extLst>
          </p:cNvPr>
          <p:cNvSpPr txBox="1"/>
          <p:nvPr/>
        </p:nvSpPr>
        <p:spPr>
          <a:xfrm>
            <a:off x="6687344" y="3568190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243049B1-EE53-4AA8-AD11-8EAFC8E4D4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0" y="4344959"/>
            <a:ext cx="381000" cy="381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4F439C9-3DD7-43BE-AD9E-1E377C4271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40" y="4346693"/>
            <a:ext cx="381000" cy="381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2E66469-8C7A-4A4A-B543-8FBCEC0C263B}"/>
              </a:ext>
            </a:extLst>
          </p:cNvPr>
          <p:cNvSpPr txBox="1"/>
          <p:nvPr/>
        </p:nvSpPr>
        <p:spPr>
          <a:xfrm>
            <a:off x="6696510" y="4108990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)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37F4836-9971-4EE3-A3FF-A54C312B803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0" y="4904225"/>
            <a:ext cx="3810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FF510C1-6876-4EF7-81B1-FB5AA02687A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0" y="5444515"/>
            <a:ext cx="381000" cy="3810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99E5D5F0-2861-45F9-ACA0-D6852F450A4F}"/>
              </a:ext>
            </a:extLst>
          </p:cNvPr>
          <p:cNvSpPr txBox="1"/>
          <p:nvPr/>
        </p:nvSpPr>
        <p:spPr>
          <a:xfrm>
            <a:off x="7553698" y="3800983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BLM (THM)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A774F2B-B443-4D13-92EF-9852D8A428DA}"/>
              </a:ext>
            </a:extLst>
          </p:cNvPr>
          <p:cNvSpPr txBox="1"/>
          <p:nvPr/>
        </p:nvSpPr>
        <p:spPr>
          <a:xfrm>
            <a:off x="7556102" y="4358246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SMN (ARN)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47190DB-ABB7-4C22-AA57-88229ED16F29}"/>
              </a:ext>
            </a:extLst>
          </p:cNvPr>
          <p:cNvSpPr txBox="1"/>
          <p:nvPr/>
        </p:nvSpPr>
        <p:spPr>
          <a:xfrm>
            <a:off x="7824605" y="491550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B99B30-3827-457D-A7C8-2F3F57296B78}"/>
              </a:ext>
            </a:extLst>
          </p:cNvPr>
          <p:cNvSpPr txBox="1"/>
          <p:nvPr/>
        </p:nvSpPr>
        <p:spPr>
          <a:xfrm>
            <a:off x="7871189" y="5472773"/>
            <a:ext cx="516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BLU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8613180-E55C-4671-B1D8-51E76A54716E}"/>
              </a:ext>
            </a:extLst>
          </p:cNvPr>
          <p:cNvSpPr txBox="1"/>
          <p:nvPr/>
        </p:nvSpPr>
        <p:spPr>
          <a:xfrm>
            <a:off x="5776139" y="356013"/>
            <a:ext cx="33619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Blended FFXIV Job &amp; Class Icons</a:t>
            </a:r>
          </a:p>
          <a:p>
            <a:pPr algn="ctr"/>
            <a:endParaRPr lang="en-US" sz="400" b="1" dirty="0"/>
          </a:p>
          <a:p>
            <a:pPr algn="ctr"/>
            <a:r>
              <a:rPr lang="en-US" sz="1600" b="1" dirty="0"/>
              <a:t>(for each job, I blended together all of that job’s action icons to create a new icon background!)</a:t>
            </a:r>
            <a:endParaRPr lang="en-US" sz="3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6608444-497A-4AB2-B569-142147EBCE57}"/>
              </a:ext>
            </a:extLst>
          </p:cNvPr>
          <p:cNvSpPr txBox="1"/>
          <p:nvPr/>
        </p:nvSpPr>
        <p:spPr>
          <a:xfrm>
            <a:off x="9131140" y="409563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9C117"/>
                </a:solidFill>
              </a:rPr>
              <a:t>Disciple of the Land</a:t>
            </a:r>
            <a:endParaRPr lang="en-US" sz="800" b="1" dirty="0">
              <a:solidFill>
                <a:srgbClr val="E9C117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7609904-F186-46FF-B209-4C8121802045}"/>
              </a:ext>
            </a:extLst>
          </p:cNvPr>
          <p:cNvCxnSpPr>
            <a:cxnSpLocks/>
          </p:cNvCxnSpPr>
          <p:nvPr/>
        </p:nvCxnSpPr>
        <p:spPr>
          <a:xfrm>
            <a:off x="9200764" y="791743"/>
            <a:ext cx="2428732" cy="0"/>
          </a:xfrm>
          <a:prstGeom prst="line">
            <a:avLst/>
          </a:prstGeom>
          <a:ln w="38100">
            <a:solidFill>
              <a:srgbClr val="E9C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5BE6F947-E108-4C52-9C72-1767E88A34E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051" y="926497"/>
            <a:ext cx="381000" cy="3810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FC33BEB-4F3C-40BD-8B11-857F7EB6F51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773" y="926497"/>
            <a:ext cx="381000" cy="381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8AF971F4-131C-4A75-84DF-974A1A84BB4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96" y="926497"/>
            <a:ext cx="381000" cy="3810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D9450B58-EB55-474B-AA26-295E70C81A47}"/>
              </a:ext>
            </a:extLst>
          </p:cNvPr>
          <p:cNvSpPr txBox="1"/>
          <p:nvPr/>
        </p:nvSpPr>
        <p:spPr>
          <a:xfrm>
            <a:off x="9228933" y="1317117"/>
            <a:ext cx="531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BTN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CC55405-9CD0-47D8-9CBF-F2DBB2CCADE9}"/>
              </a:ext>
            </a:extLst>
          </p:cNvPr>
          <p:cNvSpPr txBox="1"/>
          <p:nvPr/>
        </p:nvSpPr>
        <p:spPr>
          <a:xfrm>
            <a:off x="10136594" y="1317117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0817558-896C-41FC-8223-4A283DC14E24}"/>
              </a:ext>
            </a:extLst>
          </p:cNvPr>
          <p:cNvSpPr txBox="1"/>
          <p:nvPr/>
        </p:nvSpPr>
        <p:spPr>
          <a:xfrm>
            <a:off x="11079907" y="1317117"/>
            <a:ext cx="50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FSH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63B0E2-D24F-4944-B9ED-18A9756427CC}"/>
              </a:ext>
            </a:extLst>
          </p:cNvPr>
          <p:cNvSpPr txBox="1"/>
          <p:nvPr/>
        </p:nvSpPr>
        <p:spPr>
          <a:xfrm>
            <a:off x="9131140" y="1796154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E34AE"/>
                </a:solidFill>
              </a:rPr>
              <a:t>Disciple of the Hand</a:t>
            </a:r>
            <a:endParaRPr lang="en-US" sz="800" b="1" dirty="0">
              <a:solidFill>
                <a:srgbClr val="6E34AE"/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6292573-CE2E-48A6-9B0A-9E919BBE7387}"/>
              </a:ext>
            </a:extLst>
          </p:cNvPr>
          <p:cNvCxnSpPr>
            <a:cxnSpLocks/>
          </p:cNvCxnSpPr>
          <p:nvPr/>
        </p:nvCxnSpPr>
        <p:spPr>
          <a:xfrm>
            <a:off x="9200764" y="2178334"/>
            <a:ext cx="2428732" cy="0"/>
          </a:xfrm>
          <a:prstGeom prst="line">
            <a:avLst/>
          </a:prstGeom>
          <a:ln w="38100">
            <a:solidFill>
              <a:srgbClr val="6E34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5F92788-13B9-4BD0-A7CD-52826229879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2339982"/>
            <a:ext cx="381000" cy="3810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2F04839-222A-484C-B1B6-C633B37481A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2892352"/>
            <a:ext cx="381000" cy="38100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756083-AE5F-460E-A14C-CC3389BF795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3444722"/>
            <a:ext cx="381000" cy="38100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441B86E7-EE4E-4DC7-9184-99B5FE1E72A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3997092"/>
            <a:ext cx="381000" cy="38100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5E9A6EA4-A7F0-4329-8D32-8575C21BF13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4549462"/>
            <a:ext cx="381000" cy="38100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83FDAD8F-A995-46B9-AFE4-1015469AA19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5101832"/>
            <a:ext cx="381000" cy="38100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FD10311F-D698-4A74-B084-F6DB8654A6D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45" y="5654202"/>
            <a:ext cx="381000" cy="381000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AA8E3BE9-3840-49C1-A438-4B35DCE2612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54" y="6206575"/>
            <a:ext cx="381000" cy="3810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0D28F71F-FD7F-4527-AAEE-3306719EDAF4}"/>
              </a:ext>
            </a:extLst>
          </p:cNvPr>
          <p:cNvSpPr txBox="1"/>
          <p:nvPr/>
        </p:nvSpPr>
        <p:spPr>
          <a:xfrm>
            <a:off x="10456460" y="2367748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CRP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957E17D-5E10-48F1-95CB-3D99F009B79E}"/>
              </a:ext>
            </a:extLst>
          </p:cNvPr>
          <p:cNvSpPr txBox="1"/>
          <p:nvPr/>
        </p:nvSpPr>
        <p:spPr>
          <a:xfrm>
            <a:off x="10426804" y="2915695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BSM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516A9B-805A-408D-B203-CB4BAB931DE3}"/>
              </a:ext>
            </a:extLst>
          </p:cNvPr>
          <p:cNvSpPr txBox="1"/>
          <p:nvPr/>
        </p:nvSpPr>
        <p:spPr>
          <a:xfrm>
            <a:off x="10413179" y="3463642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13F120-5CAF-4A17-AD58-08DC3A9C9A24}"/>
              </a:ext>
            </a:extLst>
          </p:cNvPr>
          <p:cNvSpPr txBox="1"/>
          <p:nvPr/>
        </p:nvSpPr>
        <p:spPr>
          <a:xfrm>
            <a:off x="10418789" y="4011589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GSM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CED3EE3-8A05-400A-BEDE-EF5C3F7E0938}"/>
              </a:ext>
            </a:extLst>
          </p:cNvPr>
          <p:cNvSpPr txBox="1"/>
          <p:nvPr/>
        </p:nvSpPr>
        <p:spPr>
          <a:xfrm>
            <a:off x="10443924" y="4559536"/>
            <a:ext cx="543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LTW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66247F3-C22F-4340-ACF0-68A51E41A949}"/>
              </a:ext>
            </a:extLst>
          </p:cNvPr>
          <p:cNvSpPr txBox="1"/>
          <p:nvPr/>
        </p:nvSpPr>
        <p:spPr>
          <a:xfrm>
            <a:off x="10411576" y="5107483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WVR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0227512-AE9D-40A7-B18F-66FF2E53B2C0}"/>
              </a:ext>
            </a:extLst>
          </p:cNvPr>
          <p:cNvSpPr txBox="1"/>
          <p:nvPr/>
        </p:nvSpPr>
        <p:spPr>
          <a:xfrm>
            <a:off x="10464122" y="5655430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ALC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61469F4-E55A-4780-9A2C-9C3A8281CF94}"/>
              </a:ext>
            </a:extLst>
          </p:cNvPr>
          <p:cNvSpPr txBox="1"/>
          <p:nvPr/>
        </p:nvSpPr>
        <p:spPr>
          <a:xfrm>
            <a:off x="10458063" y="620338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8A12C02-A928-42AD-996D-A3A6EA465D14}"/>
              </a:ext>
            </a:extLst>
          </p:cNvPr>
          <p:cNvSpPr txBox="1"/>
          <p:nvPr/>
        </p:nvSpPr>
        <p:spPr>
          <a:xfrm>
            <a:off x="200153" y="6472885"/>
            <a:ext cx="28208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https://github.com/jonstrutz11/ffxiv-blended-job-icons</a:t>
            </a:r>
          </a:p>
        </p:txBody>
      </p:sp>
    </p:spTree>
    <p:extLst>
      <p:ext uri="{BB962C8B-B14F-4D97-AF65-F5344CB8AC3E}">
        <p14:creationId xmlns:p14="http://schemas.microsoft.com/office/powerpoint/2010/main" val="222216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135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Strutz</dc:creator>
  <cp:lastModifiedBy>Jon Strutz</cp:lastModifiedBy>
  <cp:revision>26</cp:revision>
  <dcterms:created xsi:type="dcterms:W3CDTF">2021-12-31T06:28:26Z</dcterms:created>
  <dcterms:modified xsi:type="dcterms:W3CDTF">2021-12-31T07:46:05Z</dcterms:modified>
</cp:coreProperties>
</file>