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E34AE"/>
    <a:srgbClr val="E9C117"/>
    <a:srgbClr val="F3F3F3"/>
    <a:srgbClr val="45A030"/>
    <a:srgbClr val="820000"/>
    <a:srgbClr val="7A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AF1C0-1632-4FF4-9A4C-16DBFD5335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44BA71-C558-4C01-B56A-7AF1F64433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38CB0A-C6F1-4A43-8057-4AC522E05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B2A9A-B7F0-4475-8E34-136C5058EDCA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6D6102-7023-4D95-91B9-D1D0C5851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757624-5226-4A47-9394-7912D53E5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DD938-07CB-43DE-85FD-C91D14676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19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ABE87-B692-45EC-B95D-5DF4DC01C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09848D-284B-42EF-AFCF-4FD426D655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A0490B-8ED0-4172-A9F8-BA02D83D4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B2A9A-B7F0-4475-8E34-136C5058EDCA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C9A3FB-2078-4082-ABE8-571D05964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704641-F389-431F-9C56-34E948870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DD938-07CB-43DE-85FD-C91D14676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893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098B1B-E0BE-497C-8A6B-BABFD6D4E2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EA3F7E-C100-43C5-A962-53399EEC1A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2E2509-0E30-41D1-9829-2CDC6B1CD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B2A9A-B7F0-4475-8E34-136C5058EDCA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ED1F23-1E6A-47C0-B939-8D83DCBF2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ED299-7605-48C4-ABA3-3A5FE7C59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DD938-07CB-43DE-85FD-C91D14676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641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A3325-1560-43DD-A095-F94C906EB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1451A-D5C4-4C34-BE04-78C2F858C5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7AD85-5476-4CE9-90BD-70830A2A3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B2A9A-B7F0-4475-8E34-136C5058EDCA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B4402-F6EF-4745-A7AC-640996576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26EB0-CD14-4A4F-9959-AA79D7C11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DD938-07CB-43DE-85FD-C91D14676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075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3C6FE-11F3-4D07-990D-0239B8BBD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CB6F68-DB84-44FB-A585-26AEA8886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9637B2-3588-4370-A50F-6100D9270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B2A9A-B7F0-4475-8E34-136C5058EDCA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D92DAE-A06D-4DE0-97F1-C7DE2261C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A2A37A-9C0C-43F4-B853-F37F5F9F1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DD938-07CB-43DE-85FD-C91D14676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072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8F5BD-E617-4B9F-B6A4-FE67AF93C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C69CA-1564-4E53-BB6C-B5ADC92B04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95F869-8D2B-4DBC-B77D-4946005C6B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4C8D31-7047-44F0-AB03-9D2923838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B2A9A-B7F0-4475-8E34-136C5058EDCA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CE9B31-FBC6-4F63-8E78-2BBE9867F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35EE36-3DB4-4694-934D-7F29D6C52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DD938-07CB-43DE-85FD-C91D14676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9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24B69-269A-4D25-A17A-5C71C5892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48AA00-9DAF-4247-90D2-E2F1BF7CE4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54EC49-08FC-48F9-913F-EF3B9245A0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C5B285-00FE-4DFE-A9C5-7E213B9ABB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17B2A4-C202-4870-8584-011638101A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51548B-CA89-44E3-BDFC-8A65D5D91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B2A9A-B7F0-4475-8E34-136C5058EDCA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2C5907-0A4B-4341-8644-4F6B39B0F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68B8ED-CAD6-4DFF-92A8-F54210BE7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DD938-07CB-43DE-85FD-C91D14676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284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60467-2CA5-417E-A395-C6F216139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75258A-07EF-4A73-B8CF-5DB530F51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B2A9A-B7F0-4475-8E34-136C5058EDCA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24D47A-DDD0-492A-9785-170F05042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0DA8A5-83AB-4F3D-9B6B-A377AB495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DD938-07CB-43DE-85FD-C91D14676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048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F4789E-AEDE-425D-817B-C53256AAF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B2A9A-B7F0-4475-8E34-136C5058EDCA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41E497-A929-43A7-BEEE-A6C44847E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6BB107-E18C-4B49-8B3B-528A4108F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DD938-07CB-43DE-85FD-C91D14676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248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C65DF-E564-4F4A-A734-58B1BFA5D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E6009-3A15-41AB-9298-B2F396434B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52CBE0-6A8E-4C9E-AE9F-0C5531AE70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342408-B22B-48C9-BC35-1D608A5FE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B2A9A-B7F0-4475-8E34-136C5058EDCA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871059-22FE-482B-BD54-1366B82AA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0F0093-2681-420A-885B-7990ED2DA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DD938-07CB-43DE-85FD-C91D14676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327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D1EAE-31A6-46B2-84EC-8217767A3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152192-39FA-44F4-B487-6F3FDC4448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F53161-340E-449B-BE23-F7F8132CDA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60780C-960A-4945-A211-495540462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B2A9A-B7F0-4475-8E34-136C5058EDCA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87E752-D84F-4452-9BF5-1E452BE57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56DDC8-056E-404D-A9B5-806E4045F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DD938-07CB-43DE-85FD-C91D14676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702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8CD503-E3B2-4477-813F-F53CD5EC1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A44EE1-BB6E-4B8B-99F7-57C26A7C99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8A0E73-D12C-4E15-B588-D5A496D10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B2A9A-B7F0-4475-8E34-136C5058EDCA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157049-41B5-467F-8BD9-6DEC292B90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B6861-BD11-4161-A01C-FD14F6EC5C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9DD938-07CB-43DE-85FD-C91D14676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375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8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41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40" Type="http://schemas.openxmlformats.org/officeDocument/2006/relationships/image" Target="../media/image39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92">
            <a:extLst>
              <a:ext uri="{FF2B5EF4-FFF2-40B4-BE49-F238E27FC236}">
                <a16:creationId xmlns:a16="http://schemas.microsoft.com/office/drawing/2014/main" id="{453C8F03-84CA-45A4-9C82-7DB3C1645217}"/>
              </a:ext>
            </a:extLst>
          </p:cNvPr>
          <p:cNvSpPr/>
          <p:nvPr/>
        </p:nvSpPr>
        <p:spPr>
          <a:xfrm flipH="1">
            <a:off x="205372" y="374110"/>
            <a:ext cx="11538392" cy="6322525"/>
          </a:xfrm>
          <a:prstGeom prst="rect">
            <a:avLst/>
          </a:prstGeom>
          <a:solidFill>
            <a:srgbClr val="F3F3F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5CE8DE-1CB0-43F1-89D7-121F6D11B8DD}"/>
              </a:ext>
            </a:extLst>
          </p:cNvPr>
          <p:cNvSpPr txBox="1"/>
          <p:nvPr/>
        </p:nvSpPr>
        <p:spPr>
          <a:xfrm>
            <a:off x="262773" y="388708"/>
            <a:ext cx="6798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Tank</a:t>
            </a:r>
            <a:endParaRPr lang="en-US" sz="800" b="1" dirty="0">
              <a:solidFill>
                <a:schemeClr val="accent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5094079-C198-4658-BE05-F374F4AFF5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327" y="936516"/>
            <a:ext cx="381000" cy="381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ED3DA76-4A61-4FBA-A279-8464B77FDC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253" y="936516"/>
            <a:ext cx="381000" cy="381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734E7D2-F94E-4C98-A009-7B3D38FE6A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327" y="1496348"/>
            <a:ext cx="381000" cy="381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69E5695-8BFB-4BF5-9AA2-EA9F26BB23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289" y="1496348"/>
            <a:ext cx="381000" cy="3810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3AB16AD-6539-4E43-B81A-DD065C824C99}"/>
              </a:ext>
            </a:extLst>
          </p:cNvPr>
          <p:cNvSpPr txBox="1"/>
          <p:nvPr/>
        </p:nvSpPr>
        <p:spPr>
          <a:xfrm>
            <a:off x="852348" y="1278953"/>
            <a:ext cx="91242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   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4E4F4A5-3300-40E0-8820-B1B322BC72CC}"/>
              </a:ext>
            </a:extLst>
          </p:cNvPr>
          <p:cNvSpPr txBox="1"/>
          <p:nvPr/>
        </p:nvSpPr>
        <p:spPr>
          <a:xfrm>
            <a:off x="852348" y="705210"/>
            <a:ext cx="91242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   )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A21322B-60CD-4014-BEEF-12E61333032B}"/>
              </a:ext>
            </a:extLst>
          </p:cNvPr>
          <p:cNvCxnSpPr>
            <a:cxnSpLocks/>
          </p:cNvCxnSpPr>
          <p:nvPr/>
        </p:nvCxnSpPr>
        <p:spPr>
          <a:xfrm>
            <a:off x="332397" y="767963"/>
            <a:ext cx="242873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85F7490C-156A-4553-B6D8-2B2A637BC8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271" y="2052327"/>
            <a:ext cx="381000" cy="3810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C6C973A6-4307-4379-9DCA-AAC3368F910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327" y="2608306"/>
            <a:ext cx="381000" cy="3810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80ECCE37-5063-4976-8FCC-45B97B56DAD7}"/>
              </a:ext>
            </a:extLst>
          </p:cNvPr>
          <p:cNvSpPr txBox="1"/>
          <p:nvPr/>
        </p:nvSpPr>
        <p:spPr>
          <a:xfrm>
            <a:off x="262773" y="3239774"/>
            <a:ext cx="13388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820000"/>
                </a:solidFill>
              </a:rPr>
              <a:t>Melee DPS</a:t>
            </a:r>
            <a:endParaRPr lang="en-US" sz="800" b="1" dirty="0">
              <a:solidFill>
                <a:srgbClr val="820000"/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B49B0C7-E96A-40EB-B463-05943745309B}"/>
              </a:ext>
            </a:extLst>
          </p:cNvPr>
          <p:cNvCxnSpPr>
            <a:cxnSpLocks/>
          </p:cNvCxnSpPr>
          <p:nvPr/>
        </p:nvCxnSpPr>
        <p:spPr>
          <a:xfrm>
            <a:off x="332397" y="3619029"/>
            <a:ext cx="2428732" cy="0"/>
          </a:xfrm>
          <a:prstGeom prst="line">
            <a:avLst/>
          </a:prstGeom>
          <a:ln w="38100">
            <a:solidFill>
              <a:srgbClr val="8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>
            <a:extLst>
              <a:ext uri="{FF2B5EF4-FFF2-40B4-BE49-F238E27FC236}">
                <a16:creationId xmlns:a16="http://schemas.microsoft.com/office/drawing/2014/main" id="{74496935-9BF3-4BA1-852F-A0E26970DFA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327" y="3798899"/>
            <a:ext cx="381000" cy="38100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2C0265F1-F4AE-461E-8BD3-DC88E6BBE8E8}"/>
              </a:ext>
            </a:extLst>
          </p:cNvPr>
          <p:cNvSpPr txBox="1"/>
          <p:nvPr/>
        </p:nvSpPr>
        <p:spPr>
          <a:xfrm>
            <a:off x="852348" y="3570065"/>
            <a:ext cx="91242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   )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786F9BDB-05E3-462A-9092-94FC7F7F17F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289" y="3797039"/>
            <a:ext cx="381000" cy="38100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BE1DFB39-7136-4157-A19E-276B17E0C98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327" y="4348471"/>
            <a:ext cx="381000" cy="381000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35609486-DBB0-47F5-A612-13A99A03EF2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289" y="4348471"/>
            <a:ext cx="381000" cy="38100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CC387317-EB12-4B5B-8B05-7D784720602E}"/>
              </a:ext>
            </a:extLst>
          </p:cNvPr>
          <p:cNvSpPr txBox="1"/>
          <p:nvPr/>
        </p:nvSpPr>
        <p:spPr>
          <a:xfrm>
            <a:off x="852348" y="4126693"/>
            <a:ext cx="91242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   )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9669B90D-E869-478A-8975-22BB714FDDC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827" y="4896493"/>
            <a:ext cx="381000" cy="38100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DF907311-C5E4-4E33-B179-B8772E46DD7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327" y="4896493"/>
            <a:ext cx="381000" cy="381000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F553085E-F31A-41BA-98B5-33BDE74FFD41}"/>
              </a:ext>
            </a:extLst>
          </p:cNvPr>
          <p:cNvSpPr txBox="1"/>
          <p:nvPr/>
        </p:nvSpPr>
        <p:spPr>
          <a:xfrm>
            <a:off x="852348" y="4660001"/>
            <a:ext cx="91242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   )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58267F26-1E2E-4B71-95DD-82640A745B3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327" y="5444515"/>
            <a:ext cx="381000" cy="381000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C4835B14-F7E8-4FCE-9220-058C3B6FE10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327" y="5990077"/>
            <a:ext cx="381000" cy="381000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D587B0CD-2998-481F-9374-C536D0E2A6B3}"/>
              </a:ext>
            </a:extLst>
          </p:cNvPr>
          <p:cNvSpPr txBox="1"/>
          <p:nvPr/>
        </p:nvSpPr>
        <p:spPr>
          <a:xfrm>
            <a:off x="3211456" y="388708"/>
            <a:ext cx="8867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45A030"/>
                </a:solidFill>
              </a:rPr>
              <a:t>Healer</a:t>
            </a:r>
            <a:endParaRPr lang="en-US" sz="800" b="1" dirty="0">
              <a:solidFill>
                <a:srgbClr val="45A030"/>
              </a:solidFill>
            </a:endParaRP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B28E49E-6880-4333-B4B7-373002070C81}"/>
              </a:ext>
            </a:extLst>
          </p:cNvPr>
          <p:cNvCxnSpPr>
            <a:cxnSpLocks/>
          </p:cNvCxnSpPr>
          <p:nvPr/>
        </p:nvCxnSpPr>
        <p:spPr>
          <a:xfrm>
            <a:off x="3281080" y="767963"/>
            <a:ext cx="2428732" cy="0"/>
          </a:xfrm>
          <a:prstGeom prst="line">
            <a:avLst/>
          </a:prstGeom>
          <a:ln w="38100">
            <a:solidFill>
              <a:srgbClr val="45A0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58">
            <a:extLst>
              <a:ext uri="{FF2B5EF4-FFF2-40B4-BE49-F238E27FC236}">
                <a16:creationId xmlns:a16="http://schemas.microsoft.com/office/drawing/2014/main" id="{62A379EC-EC3F-4335-9E39-32D92511C1C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7975" y="936516"/>
            <a:ext cx="381000" cy="381000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345F5C59-8A78-4A10-AFFF-88FDAD04894B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4933" y="936516"/>
            <a:ext cx="381000" cy="381000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2B5CBE09-C184-4B2B-A8F0-A5DE568633BA}"/>
              </a:ext>
            </a:extLst>
          </p:cNvPr>
          <p:cNvSpPr txBox="1"/>
          <p:nvPr/>
        </p:nvSpPr>
        <p:spPr>
          <a:xfrm>
            <a:off x="3759218" y="708977"/>
            <a:ext cx="91242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   )</a:t>
            </a:r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CA24F0F9-A6B8-45F5-A103-BEED249DF95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7975" y="1497063"/>
            <a:ext cx="381000" cy="381000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8001C12F-B6C3-449B-A0C2-B37A11E8563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4932" y="1496348"/>
            <a:ext cx="381000" cy="381000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14FFD920-BB6E-4DB7-A5CC-08CE9ED98695}"/>
              </a:ext>
            </a:extLst>
          </p:cNvPr>
          <p:cNvSpPr txBox="1"/>
          <p:nvPr/>
        </p:nvSpPr>
        <p:spPr>
          <a:xfrm>
            <a:off x="3759218" y="1262327"/>
            <a:ext cx="91242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   )</a:t>
            </a:r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78EF3F34-D7F0-42F6-A72E-295DF31BB192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7975" y="2048394"/>
            <a:ext cx="381000" cy="381000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DFDCD0BB-2BBA-4AD8-900C-FBF35342C805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7975" y="2608306"/>
            <a:ext cx="381000" cy="381000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FBB1D638-9DD0-4ADA-A26A-273497311465}"/>
              </a:ext>
            </a:extLst>
          </p:cNvPr>
          <p:cNvSpPr txBox="1"/>
          <p:nvPr/>
        </p:nvSpPr>
        <p:spPr>
          <a:xfrm>
            <a:off x="3196454" y="3239774"/>
            <a:ext cx="23655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820000"/>
                </a:solidFill>
              </a:rPr>
              <a:t>Physical Ranged DPS</a:t>
            </a:r>
            <a:endParaRPr lang="en-US" sz="800" b="1" dirty="0">
              <a:solidFill>
                <a:srgbClr val="820000"/>
              </a:solidFill>
            </a:endParaRP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E921FC1F-A75B-46A8-A5D0-4977CA045AE5}"/>
              </a:ext>
            </a:extLst>
          </p:cNvPr>
          <p:cNvCxnSpPr>
            <a:cxnSpLocks/>
          </p:cNvCxnSpPr>
          <p:nvPr/>
        </p:nvCxnSpPr>
        <p:spPr>
          <a:xfrm>
            <a:off x="3261596" y="3619029"/>
            <a:ext cx="2428732" cy="0"/>
          </a:xfrm>
          <a:prstGeom prst="line">
            <a:avLst/>
          </a:prstGeom>
          <a:ln w="38100">
            <a:solidFill>
              <a:srgbClr val="8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17E2D6AC-5472-4027-9F78-D7D510462E55}"/>
              </a:ext>
            </a:extLst>
          </p:cNvPr>
          <p:cNvSpPr txBox="1"/>
          <p:nvPr/>
        </p:nvSpPr>
        <p:spPr>
          <a:xfrm>
            <a:off x="6121171" y="3239774"/>
            <a:ext cx="23460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820000"/>
                </a:solidFill>
              </a:rPr>
              <a:t>Magical Ranged DPS</a:t>
            </a:r>
            <a:endParaRPr lang="en-US" sz="800" b="1" dirty="0">
              <a:solidFill>
                <a:srgbClr val="820000"/>
              </a:solidFill>
            </a:endParaRP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5F09A1CB-7951-41BE-9202-CA2D64BD2A4A}"/>
              </a:ext>
            </a:extLst>
          </p:cNvPr>
          <p:cNvCxnSpPr>
            <a:cxnSpLocks/>
          </p:cNvCxnSpPr>
          <p:nvPr/>
        </p:nvCxnSpPr>
        <p:spPr>
          <a:xfrm>
            <a:off x="6190795" y="3619029"/>
            <a:ext cx="2428732" cy="0"/>
          </a:xfrm>
          <a:prstGeom prst="line">
            <a:avLst/>
          </a:prstGeom>
          <a:ln w="38100">
            <a:solidFill>
              <a:srgbClr val="8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5819AE68-39AC-45A8-8711-E113564D805E}"/>
              </a:ext>
            </a:extLst>
          </p:cNvPr>
          <p:cNvSpPr txBox="1"/>
          <p:nvPr/>
        </p:nvSpPr>
        <p:spPr>
          <a:xfrm>
            <a:off x="1805648" y="958925"/>
            <a:ext cx="10278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PLD (GLA)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E81CA5D-A468-49B0-AA3A-D62AC85351F6}"/>
              </a:ext>
            </a:extLst>
          </p:cNvPr>
          <p:cNvSpPr txBox="1"/>
          <p:nvPr/>
        </p:nvSpPr>
        <p:spPr>
          <a:xfrm>
            <a:off x="1723736" y="1516188"/>
            <a:ext cx="1200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WAR (MRD)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7820C60-4287-4359-B323-85A63E12B4EA}"/>
              </a:ext>
            </a:extLst>
          </p:cNvPr>
          <p:cNvSpPr txBox="1"/>
          <p:nvPr/>
        </p:nvSpPr>
        <p:spPr>
          <a:xfrm>
            <a:off x="2045296" y="2073451"/>
            <a:ext cx="5421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DRK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E9B3635-2A1C-4942-9B21-2854CBEAE871}"/>
              </a:ext>
            </a:extLst>
          </p:cNvPr>
          <p:cNvSpPr txBox="1"/>
          <p:nvPr/>
        </p:nvSpPr>
        <p:spPr>
          <a:xfrm>
            <a:off x="2030868" y="2630715"/>
            <a:ext cx="5661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GNB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750391E-A845-4207-B955-10F280974480}"/>
              </a:ext>
            </a:extLst>
          </p:cNvPr>
          <p:cNvSpPr txBox="1"/>
          <p:nvPr/>
        </p:nvSpPr>
        <p:spPr>
          <a:xfrm>
            <a:off x="4636784" y="958925"/>
            <a:ext cx="11657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WHM (CNJ)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F3A7314-C6EF-49A1-8E76-20D6882E5502}"/>
              </a:ext>
            </a:extLst>
          </p:cNvPr>
          <p:cNvSpPr txBox="1"/>
          <p:nvPr/>
        </p:nvSpPr>
        <p:spPr>
          <a:xfrm>
            <a:off x="4684073" y="1516188"/>
            <a:ext cx="10711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SCH (ARN)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7617D8B4-5886-45C2-AC12-CE03256095FC}"/>
              </a:ext>
            </a:extLst>
          </p:cNvPr>
          <p:cNvSpPr txBox="1"/>
          <p:nvPr/>
        </p:nvSpPr>
        <p:spPr>
          <a:xfrm>
            <a:off x="4966394" y="2073451"/>
            <a:ext cx="5064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AST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6478D0C-A3A5-4897-A786-0E121995B7FD}"/>
              </a:ext>
            </a:extLst>
          </p:cNvPr>
          <p:cNvSpPr txBox="1"/>
          <p:nvPr/>
        </p:nvSpPr>
        <p:spPr>
          <a:xfrm>
            <a:off x="4962995" y="2630715"/>
            <a:ext cx="5132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SGE</a:t>
            </a:r>
          </a:p>
        </p:txBody>
      </p:sp>
      <p:pic>
        <p:nvPicPr>
          <p:cNvPr id="95" name="Picture 94">
            <a:extLst>
              <a:ext uri="{FF2B5EF4-FFF2-40B4-BE49-F238E27FC236}">
                <a16:creationId xmlns:a16="http://schemas.microsoft.com/office/drawing/2014/main" id="{F23FAF73-B8D2-49A1-BCCE-7756134E86A5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4931" y="3797039"/>
            <a:ext cx="381000" cy="381000"/>
          </a:xfrm>
          <a:prstGeom prst="rect">
            <a:avLst/>
          </a:prstGeom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CC5DD102-487B-43A4-9483-5BFA3A549EAE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0153" y="3797039"/>
            <a:ext cx="381000" cy="381000"/>
          </a:xfrm>
          <a:prstGeom prst="rect">
            <a:avLst/>
          </a:prstGeom>
        </p:spPr>
      </p:pic>
      <p:pic>
        <p:nvPicPr>
          <p:cNvPr id="99" name="Picture 98">
            <a:extLst>
              <a:ext uri="{FF2B5EF4-FFF2-40B4-BE49-F238E27FC236}">
                <a16:creationId xmlns:a16="http://schemas.microsoft.com/office/drawing/2014/main" id="{9D358F39-3699-4A2D-B7C6-EB56765B438B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7975" y="4346480"/>
            <a:ext cx="381000" cy="381000"/>
          </a:xfrm>
          <a:prstGeom prst="rect">
            <a:avLst/>
          </a:prstGeom>
        </p:spPr>
      </p:pic>
      <p:pic>
        <p:nvPicPr>
          <p:cNvPr id="101" name="Picture 100">
            <a:extLst>
              <a:ext uri="{FF2B5EF4-FFF2-40B4-BE49-F238E27FC236}">
                <a16:creationId xmlns:a16="http://schemas.microsoft.com/office/drawing/2014/main" id="{3CC544B6-9243-4A37-9E6C-C971E581F095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7975" y="4899464"/>
            <a:ext cx="381000" cy="381000"/>
          </a:xfrm>
          <a:prstGeom prst="rect">
            <a:avLst/>
          </a:prstGeom>
        </p:spPr>
      </p:pic>
      <p:sp>
        <p:nvSpPr>
          <p:cNvPr id="102" name="TextBox 101">
            <a:extLst>
              <a:ext uri="{FF2B5EF4-FFF2-40B4-BE49-F238E27FC236}">
                <a16:creationId xmlns:a16="http://schemas.microsoft.com/office/drawing/2014/main" id="{A4E51555-62D5-465A-B5FF-EB4014F1D7CF}"/>
              </a:ext>
            </a:extLst>
          </p:cNvPr>
          <p:cNvSpPr txBox="1"/>
          <p:nvPr/>
        </p:nvSpPr>
        <p:spPr>
          <a:xfrm>
            <a:off x="3759218" y="3558863"/>
            <a:ext cx="91242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   )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5F7D64AC-BF10-4D4D-8E3F-0CFCA2A2AE20}"/>
              </a:ext>
            </a:extLst>
          </p:cNvPr>
          <p:cNvSpPr txBox="1"/>
          <p:nvPr/>
        </p:nvSpPr>
        <p:spPr>
          <a:xfrm>
            <a:off x="4682988" y="3799600"/>
            <a:ext cx="10680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BRD (ARC)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5E32F06B-EDAD-48C9-837E-3AE6F24BD4AC}"/>
              </a:ext>
            </a:extLst>
          </p:cNvPr>
          <p:cNvSpPr txBox="1"/>
          <p:nvPr/>
        </p:nvSpPr>
        <p:spPr>
          <a:xfrm>
            <a:off x="4915487" y="4358246"/>
            <a:ext cx="6030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MCH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B303697-81AC-413A-8CB6-07065345EED9}"/>
              </a:ext>
            </a:extLst>
          </p:cNvPr>
          <p:cNvSpPr txBox="1"/>
          <p:nvPr/>
        </p:nvSpPr>
        <p:spPr>
          <a:xfrm>
            <a:off x="4937929" y="4914818"/>
            <a:ext cx="558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DNC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749E9B9C-7953-4DDB-B9BA-E638C07ABCC3}"/>
              </a:ext>
            </a:extLst>
          </p:cNvPr>
          <p:cNvSpPr txBox="1"/>
          <p:nvPr/>
        </p:nvSpPr>
        <p:spPr>
          <a:xfrm>
            <a:off x="1758832" y="3795964"/>
            <a:ext cx="11128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MNK (PGL)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1DEFA27B-4774-4569-9D6C-26EE6C569FB0}"/>
              </a:ext>
            </a:extLst>
          </p:cNvPr>
          <p:cNvSpPr txBox="1"/>
          <p:nvPr/>
        </p:nvSpPr>
        <p:spPr>
          <a:xfrm>
            <a:off x="1782877" y="4350559"/>
            <a:ext cx="10647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DRG (LNC)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C0448FF9-41E8-40F1-9432-5578A988C269}"/>
              </a:ext>
            </a:extLst>
          </p:cNvPr>
          <p:cNvSpPr txBox="1"/>
          <p:nvPr/>
        </p:nvSpPr>
        <p:spPr>
          <a:xfrm>
            <a:off x="1781466" y="4905154"/>
            <a:ext cx="10675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NIN (ROG)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AECB5190-30BC-478A-8E18-E9DB8A7CDC2E}"/>
              </a:ext>
            </a:extLst>
          </p:cNvPr>
          <p:cNvSpPr txBox="1"/>
          <p:nvPr/>
        </p:nvSpPr>
        <p:spPr>
          <a:xfrm>
            <a:off x="2022975" y="5459749"/>
            <a:ext cx="5845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SAM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69574224-EE46-4DC8-A447-78C1BC2126BB}"/>
              </a:ext>
            </a:extLst>
          </p:cNvPr>
          <p:cNvSpPr txBox="1"/>
          <p:nvPr/>
        </p:nvSpPr>
        <p:spPr>
          <a:xfrm>
            <a:off x="2052983" y="6014345"/>
            <a:ext cx="5245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RPR</a:t>
            </a:r>
          </a:p>
        </p:txBody>
      </p:sp>
      <p:pic>
        <p:nvPicPr>
          <p:cNvPr id="118" name="Picture 117">
            <a:extLst>
              <a:ext uri="{FF2B5EF4-FFF2-40B4-BE49-F238E27FC236}">
                <a16:creationId xmlns:a16="http://schemas.microsoft.com/office/drawing/2014/main" id="{283386EB-EAF1-4C67-AA08-713744322C38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650" y="3797039"/>
            <a:ext cx="381000" cy="381000"/>
          </a:xfrm>
          <a:prstGeom prst="rect">
            <a:avLst/>
          </a:prstGeom>
        </p:spPr>
      </p:pic>
      <p:pic>
        <p:nvPicPr>
          <p:cNvPr id="120" name="Picture 119">
            <a:extLst>
              <a:ext uri="{FF2B5EF4-FFF2-40B4-BE49-F238E27FC236}">
                <a16:creationId xmlns:a16="http://schemas.microsoft.com/office/drawing/2014/main" id="{FE97DF40-9402-444E-924B-C38CD7314238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040" y="3795964"/>
            <a:ext cx="381000" cy="381000"/>
          </a:xfrm>
          <a:prstGeom prst="rect">
            <a:avLst/>
          </a:prstGeom>
        </p:spPr>
      </p:pic>
      <p:sp>
        <p:nvSpPr>
          <p:cNvPr id="121" name="TextBox 120">
            <a:extLst>
              <a:ext uri="{FF2B5EF4-FFF2-40B4-BE49-F238E27FC236}">
                <a16:creationId xmlns:a16="http://schemas.microsoft.com/office/drawing/2014/main" id="{ACC8671A-21FC-4260-BC65-0068CD2556FA}"/>
              </a:ext>
            </a:extLst>
          </p:cNvPr>
          <p:cNvSpPr txBox="1"/>
          <p:nvPr/>
        </p:nvSpPr>
        <p:spPr>
          <a:xfrm>
            <a:off x="6687344" y="3568190"/>
            <a:ext cx="91242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   )</a:t>
            </a:r>
          </a:p>
        </p:txBody>
      </p:sp>
      <p:pic>
        <p:nvPicPr>
          <p:cNvPr id="123" name="Picture 122">
            <a:extLst>
              <a:ext uri="{FF2B5EF4-FFF2-40B4-BE49-F238E27FC236}">
                <a16:creationId xmlns:a16="http://schemas.microsoft.com/office/drawing/2014/main" id="{243049B1-EE53-4AA8-AD11-8EAFC8E4D442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650" y="4344959"/>
            <a:ext cx="381000" cy="381000"/>
          </a:xfrm>
          <a:prstGeom prst="rect">
            <a:avLst/>
          </a:prstGeom>
        </p:spPr>
      </p:pic>
      <p:pic>
        <p:nvPicPr>
          <p:cNvPr id="127" name="Picture 126">
            <a:extLst>
              <a:ext uri="{FF2B5EF4-FFF2-40B4-BE49-F238E27FC236}">
                <a16:creationId xmlns:a16="http://schemas.microsoft.com/office/drawing/2014/main" id="{64F439C9-3DD7-43BE-AD9E-1E377C4271E4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040" y="4346693"/>
            <a:ext cx="381000" cy="381000"/>
          </a:xfrm>
          <a:prstGeom prst="rect">
            <a:avLst/>
          </a:prstGeom>
        </p:spPr>
      </p:pic>
      <p:sp>
        <p:nvSpPr>
          <p:cNvPr id="129" name="TextBox 128">
            <a:extLst>
              <a:ext uri="{FF2B5EF4-FFF2-40B4-BE49-F238E27FC236}">
                <a16:creationId xmlns:a16="http://schemas.microsoft.com/office/drawing/2014/main" id="{62E66469-8C7A-4A4A-B543-8FBCEC0C263B}"/>
              </a:ext>
            </a:extLst>
          </p:cNvPr>
          <p:cNvSpPr txBox="1"/>
          <p:nvPr/>
        </p:nvSpPr>
        <p:spPr>
          <a:xfrm>
            <a:off x="6696510" y="4108990"/>
            <a:ext cx="91242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   )</a:t>
            </a:r>
          </a:p>
        </p:txBody>
      </p:sp>
      <p:pic>
        <p:nvPicPr>
          <p:cNvPr id="131" name="Picture 130">
            <a:extLst>
              <a:ext uri="{FF2B5EF4-FFF2-40B4-BE49-F238E27FC236}">
                <a16:creationId xmlns:a16="http://schemas.microsoft.com/office/drawing/2014/main" id="{B37F4836-9971-4EE3-A3FF-A54C312B803E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650" y="4904225"/>
            <a:ext cx="381000" cy="381000"/>
          </a:xfrm>
          <a:prstGeom prst="rect">
            <a:avLst/>
          </a:prstGeom>
        </p:spPr>
      </p:pic>
      <p:pic>
        <p:nvPicPr>
          <p:cNvPr id="133" name="Picture 132">
            <a:extLst>
              <a:ext uri="{FF2B5EF4-FFF2-40B4-BE49-F238E27FC236}">
                <a16:creationId xmlns:a16="http://schemas.microsoft.com/office/drawing/2014/main" id="{FFF510C1-6876-4EF7-81B1-FB5AA02687A4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650" y="5444515"/>
            <a:ext cx="381000" cy="381000"/>
          </a:xfrm>
          <a:prstGeom prst="rect">
            <a:avLst/>
          </a:prstGeom>
        </p:spPr>
      </p:pic>
      <p:sp>
        <p:nvSpPr>
          <p:cNvPr id="134" name="TextBox 133">
            <a:extLst>
              <a:ext uri="{FF2B5EF4-FFF2-40B4-BE49-F238E27FC236}">
                <a16:creationId xmlns:a16="http://schemas.microsoft.com/office/drawing/2014/main" id="{99E5D5F0-2861-45F9-ACA0-D6852F450A4F}"/>
              </a:ext>
            </a:extLst>
          </p:cNvPr>
          <p:cNvSpPr txBox="1"/>
          <p:nvPr/>
        </p:nvSpPr>
        <p:spPr>
          <a:xfrm>
            <a:off x="7553698" y="3800983"/>
            <a:ext cx="11512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BLM (THM)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1A774F2B-B443-4D13-92EF-9852D8A428DA}"/>
              </a:ext>
            </a:extLst>
          </p:cNvPr>
          <p:cNvSpPr txBox="1"/>
          <p:nvPr/>
        </p:nvSpPr>
        <p:spPr>
          <a:xfrm>
            <a:off x="7556102" y="4358246"/>
            <a:ext cx="11464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SMN (ARN)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747190DB-ABB7-4C22-AA57-88229ED16F29}"/>
              </a:ext>
            </a:extLst>
          </p:cNvPr>
          <p:cNvSpPr txBox="1"/>
          <p:nvPr/>
        </p:nvSpPr>
        <p:spPr>
          <a:xfrm>
            <a:off x="7824605" y="4915509"/>
            <a:ext cx="6094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RDM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78B99B30-3827-457D-A7C8-2F3F57296B78}"/>
              </a:ext>
            </a:extLst>
          </p:cNvPr>
          <p:cNvSpPr txBox="1"/>
          <p:nvPr/>
        </p:nvSpPr>
        <p:spPr>
          <a:xfrm>
            <a:off x="7871189" y="5472773"/>
            <a:ext cx="5162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BLU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28613180-E55C-4671-B1D8-51E76A54716E}"/>
              </a:ext>
            </a:extLst>
          </p:cNvPr>
          <p:cNvSpPr txBox="1"/>
          <p:nvPr/>
        </p:nvSpPr>
        <p:spPr>
          <a:xfrm>
            <a:off x="5842311" y="382909"/>
            <a:ext cx="3235217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Blended FFXIV Job &amp; Class Icons</a:t>
            </a:r>
          </a:p>
          <a:p>
            <a:pPr algn="ctr"/>
            <a:endParaRPr lang="en-US" sz="400" b="1" dirty="0"/>
          </a:p>
          <a:p>
            <a:pPr algn="ctr"/>
            <a:r>
              <a:rPr lang="en-US" sz="1600" b="1" dirty="0"/>
              <a:t>(for each job, I blended together all of that job’s action icons to create a new icon background!)</a:t>
            </a:r>
            <a:endParaRPr lang="en-US" sz="3200" b="1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96608444-497A-4AB2-B569-142147EBCE57}"/>
              </a:ext>
            </a:extLst>
          </p:cNvPr>
          <p:cNvSpPr txBox="1"/>
          <p:nvPr/>
        </p:nvSpPr>
        <p:spPr>
          <a:xfrm>
            <a:off x="9131140" y="409563"/>
            <a:ext cx="22717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E9C117"/>
                </a:solidFill>
              </a:rPr>
              <a:t>Disciple of the Land</a:t>
            </a:r>
            <a:endParaRPr lang="en-US" sz="800" b="1" dirty="0">
              <a:solidFill>
                <a:srgbClr val="E9C117"/>
              </a:solidFill>
            </a:endParaRPr>
          </a:p>
        </p:txBody>
      </p: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F7609904-F186-46FF-B209-4C8121802045}"/>
              </a:ext>
            </a:extLst>
          </p:cNvPr>
          <p:cNvCxnSpPr>
            <a:cxnSpLocks/>
          </p:cNvCxnSpPr>
          <p:nvPr/>
        </p:nvCxnSpPr>
        <p:spPr>
          <a:xfrm>
            <a:off x="9200764" y="791743"/>
            <a:ext cx="2428732" cy="0"/>
          </a:xfrm>
          <a:prstGeom prst="line">
            <a:avLst/>
          </a:prstGeom>
          <a:ln w="38100">
            <a:solidFill>
              <a:srgbClr val="E9C11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7" name="Picture 146">
            <a:extLst>
              <a:ext uri="{FF2B5EF4-FFF2-40B4-BE49-F238E27FC236}">
                <a16:creationId xmlns:a16="http://schemas.microsoft.com/office/drawing/2014/main" id="{5BE6F947-E108-4C52-9C72-1767E88A34E2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4051" y="926497"/>
            <a:ext cx="381000" cy="381000"/>
          </a:xfrm>
          <a:prstGeom prst="rect">
            <a:avLst/>
          </a:prstGeom>
        </p:spPr>
      </p:pic>
      <p:pic>
        <p:nvPicPr>
          <p:cNvPr id="149" name="Picture 148">
            <a:extLst>
              <a:ext uri="{FF2B5EF4-FFF2-40B4-BE49-F238E27FC236}">
                <a16:creationId xmlns:a16="http://schemas.microsoft.com/office/drawing/2014/main" id="{7FC33BEB-4F3C-40BD-8B11-857F7EB6F517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2773" y="926497"/>
            <a:ext cx="381000" cy="381000"/>
          </a:xfrm>
          <a:prstGeom prst="rect">
            <a:avLst/>
          </a:prstGeom>
        </p:spPr>
      </p:pic>
      <p:pic>
        <p:nvPicPr>
          <p:cNvPr id="151" name="Picture 150">
            <a:extLst>
              <a:ext uri="{FF2B5EF4-FFF2-40B4-BE49-F238E27FC236}">
                <a16:creationId xmlns:a16="http://schemas.microsoft.com/office/drawing/2014/main" id="{8AF971F4-131C-4A75-84DF-974A1A84BB45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1496" y="926497"/>
            <a:ext cx="381000" cy="381000"/>
          </a:xfrm>
          <a:prstGeom prst="rect">
            <a:avLst/>
          </a:prstGeom>
        </p:spPr>
      </p:pic>
      <p:sp>
        <p:nvSpPr>
          <p:cNvPr id="152" name="TextBox 151">
            <a:extLst>
              <a:ext uri="{FF2B5EF4-FFF2-40B4-BE49-F238E27FC236}">
                <a16:creationId xmlns:a16="http://schemas.microsoft.com/office/drawing/2014/main" id="{D9450B58-EB55-474B-AA26-295E70C81A47}"/>
              </a:ext>
            </a:extLst>
          </p:cNvPr>
          <p:cNvSpPr txBox="1"/>
          <p:nvPr/>
        </p:nvSpPr>
        <p:spPr>
          <a:xfrm>
            <a:off x="9228933" y="1317117"/>
            <a:ext cx="5312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BTN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2CC55405-9CD0-47D8-9CBF-F2DBB2CCADE9}"/>
              </a:ext>
            </a:extLst>
          </p:cNvPr>
          <p:cNvSpPr txBox="1"/>
          <p:nvPr/>
        </p:nvSpPr>
        <p:spPr>
          <a:xfrm>
            <a:off x="10136594" y="1317117"/>
            <a:ext cx="5533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MIN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40817558-896C-41FC-8223-4A283DC14E24}"/>
              </a:ext>
            </a:extLst>
          </p:cNvPr>
          <p:cNvSpPr txBox="1"/>
          <p:nvPr/>
        </p:nvSpPr>
        <p:spPr>
          <a:xfrm>
            <a:off x="11079907" y="1317117"/>
            <a:ext cx="504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FSH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6C63B0E2-D24F-4944-B9ED-18A9756427CC}"/>
              </a:ext>
            </a:extLst>
          </p:cNvPr>
          <p:cNvSpPr txBox="1"/>
          <p:nvPr/>
        </p:nvSpPr>
        <p:spPr>
          <a:xfrm>
            <a:off x="9131140" y="1796154"/>
            <a:ext cx="23246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E34AE"/>
                </a:solidFill>
              </a:rPr>
              <a:t>Disciple of the Hand</a:t>
            </a:r>
            <a:endParaRPr lang="en-US" sz="800" b="1" dirty="0">
              <a:solidFill>
                <a:srgbClr val="6E34AE"/>
              </a:solidFill>
            </a:endParaRPr>
          </a:p>
        </p:txBody>
      </p: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C6292573-CE2E-48A6-9B0A-9E919BBE7387}"/>
              </a:ext>
            </a:extLst>
          </p:cNvPr>
          <p:cNvCxnSpPr>
            <a:cxnSpLocks/>
          </p:cNvCxnSpPr>
          <p:nvPr/>
        </p:nvCxnSpPr>
        <p:spPr>
          <a:xfrm>
            <a:off x="9200764" y="2178334"/>
            <a:ext cx="2428732" cy="0"/>
          </a:xfrm>
          <a:prstGeom prst="line">
            <a:avLst/>
          </a:prstGeom>
          <a:ln w="38100">
            <a:solidFill>
              <a:srgbClr val="6E34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8" name="Picture 157">
            <a:extLst>
              <a:ext uri="{FF2B5EF4-FFF2-40B4-BE49-F238E27FC236}">
                <a16:creationId xmlns:a16="http://schemas.microsoft.com/office/drawing/2014/main" id="{D5F92788-13B9-4BD0-A7CD-528262298795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145" y="2339982"/>
            <a:ext cx="381000" cy="381000"/>
          </a:xfrm>
          <a:prstGeom prst="rect">
            <a:avLst/>
          </a:prstGeom>
        </p:spPr>
      </p:pic>
      <p:pic>
        <p:nvPicPr>
          <p:cNvPr id="160" name="Picture 159">
            <a:extLst>
              <a:ext uri="{FF2B5EF4-FFF2-40B4-BE49-F238E27FC236}">
                <a16:creationId xmlns:a16="http://schemas.microsoft.com/office/drawing/2014/main" id="{E2F04839-222A-484C-B1B6-C633B37481A3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145" y="2892352"/>
            <a:ext cx="381000" cy="381000"/>
          </a:xfrm>
          <a:prstGeom prst="rect">
            <a:avLst/>
          </a:prstGeom>
        </p:spPr>
      </p:pic>
      <p:pic>
        <p:nvPicPr>
          <p:cNvPr id="164" name="Picture 163">
            <a:extLst>
              <a:ext uri="{FF2B5EF4-FFF2-40B4-BE49-F238E27FC236}">
                <a16:creationId xmlns:a16="http://schemas.microsoft.com/office/drawing/2014/main" id="{F2756083-AE5F-460E-A14C-CC3389BF795B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145" y="3444722"/>
            <a:ext cx="381000" cy="381000"/>
          </a:xfrm>
          <a:prstGeom prst="rect">
            <a:avLst/>
          </a:prstGeom>
        </p:spPr>
      </p:pic>
      <p:pic>
        <p:nvPicPr>
          <p:cNvPr id="166" name="Picture 165">
            <a:extLst>
              <a:ext uri="{FF2B5EF4-FFF2-40B4-BE49-F238E27FC236}">
                <a16:creationId xmlns:a16="http://schemas.microsoft.com/office/drawing/2014/main" id="{441B86E7-EE4E-4DC7-9184-99B5FE1E72AF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145" y="3997092"/>
            <a:ext cx="381000" cy="381000"/>
          </a:xfrm>
          <a:prstGeom prst="rect">
            <a:avLst/>
          </a:prstGeom>
        </p:spPr>
      </p:pic>
      <p:pic>
        <p:nvPicPr>
          <p:cNvPr id="168" name="Picture 167">
            <a:extLst>
              <a:ext uri="{FF2B5EF4-FFF2-40B4-BE49-F238E27FC236}">
                <a16:creationId xmlns:a16="http://schemas.microsoft.com/office/drawing/2014/main" id="{5E9A6EA4-A7F0-4329-8D32-8575C21BF133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145" y="4549462"/>
            <a:ext cx="381000" cy="381000"/>
          </a:xfrm>
          <a:prstGeom prst="rect">
            <a:avLst/>
          </a:prstGeom>
        </p:spPr>
      </p:pic>
      <p:pic>
        <p:nvPicPr>
          <p:cNvPr id="170" name="Picture 169">
            <a:extLst>
              <a:ext uri="{FF2B5EF4-FFF2-40B4-BE49-F238E27FC236}">
                <a16:creationId xmlns:a16="http://schemas.microsoft.com/office/drawing/2014/main" id="{83FDAD8F-A995-46B9-AFE4-1015469AA196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145" y="5101832"/>
            <a:ext cx="381000" cy="381000"/>
          </a:xfrm>
          <a:prstGeom prst="rect">
            <a:avLst/>
          </a:prstGeom>
        </p:spPr>
      </p:pic>
      <p:pic>
        <p:nvPicPr>
          <p:cNvPr id="172" name="Picture 171">
            <a:extLst>
              <a:ext uri="{FF2B5EF4-FFF2-40B4-BE49-F238E27FC236}">
                <a16:creationId xmlns:a16="http://schemas.microsoft.com/office/drawing/2014/main" id="{FD10311F-D698-4A74-B084-F6DB8654A6D1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145" y="5654202"/>
            <a:ext cx="381000" cy="381000"/>
          </a:xfrm>
          <a:prstGeom prst="rect">
            <a:avLst/>
          </a:prstGeom>
        </p:spPr>
      </p:pic>
      <p:pic>
        <p:nvPicPr>
          <p:cNvPr id="174" name="Picture 173">
            <a:extLst>
              <a:ext uri="{FF2B5EF4-FFF2-40B4-BE49-F238E27FC236}">
                <a16:creationId xmlns:a16="http://schemas.microsoft.com/office/drawing/2014/main" id="{AA8E3BE9-3840-49C1-A438-4B35DCE26125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2554" y="6206575"/>
            <a:ext cx="381000" cy="381000"/>
          </a:xfrm>
          <a:prstGeom prst="rect">
            <a:avLst/>
          </a:prstGeom>
        </p:spPr>
      </p:pic>
      <p:sp>
        <p:nvSpPr>
          <p:cNvPr id="175" name="TextBox 174">
            <a:extLst>
              <a:ext uri="{FF2B5EF4-FFF2-40B4-BE49-F238E27FC236}">
                <a16:creationId xmlns:a16="http://schemas.microsoft.com/office/drawing/2014/main" id="{0D28F71F-FD7F-4527-AAEE-3306719EDAF4}"/>
              </a:ext>
            </a:extLst>
          </p:cNvPr>
          <p:cNvSpPr txBox="1"/>
          <p:nvPr/>
        </p:nvSpPr>
        <p:spPr>
          <a:xfrm>
            <a:off x="10456460" y="2367748"/>
            <a:ext cx="5180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CRP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E957E17D-5E10-48F1-95CB-3D99F009B79E}"/>
              </a:ext>
            </a:extLst>
          </p:cNvPr>
          <p:cNvSpPr txBox="1"/>
          <p:nvPr/>
        </p:nvSpPr>
        <p:spPr>
          <a:xfrm>
            <a:off x="10426804" y="2915695"/>
            <a:ext cx="5774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BSM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14516A9B-805A-408D-B203-CB4BAB931DE3}"/>
              </a:ext>
            </a:extLst>
          </p:cNvPr>
          <p:cNvSpPr txBox="1"/>
          <p:nvPr/>
        </p:nvSpPr>
        <p:spPr>
          <a:xfrm>
            <a:off x="10413179" y="3463642"/>
            <a:ext cx="6046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ARM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9313F120-5CAF-4A17-AD58-08DC3A9C9A24}"/>
              </a:ext>
            </a:extLst>
          </p:cNvPr>
          <p:cNvSpPr txBox="1"/>
          <p:nvPr/>
        </p:nvSpPr>
        <p:spPr>
          <a:xfrm>
            <a:off x="10418789" y="4011589"/>
            <a:ext cx="5934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GSM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ACED3EE3-8A05-400A-BEDE-EF5C3F7E0938}"/>
              </a:ext>
            </a:extLst>
          </p:cNvPr>
          <p:cNvSpPr txBox="1"/>
          <p:nvPr/>
        </p:nvSpPr>
        <p:spPr>
          <a:xfrm>
            <a:off x="10443924" y="4559536"/>
            <a:ext cx="5431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LTW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966247F3-C22F-4340-ACF0-68A51E41A949}"/>
              </a:ext>
            </a:extLst>
          </p:cNvPr>
          <p:cNvSpPr txBox="1"/>
          <p:nvPr/>
        </p:nvSpPr>
        <p:spPr>
          <a:xfrm>
            <a:off x="10411576" y="5107483"/>
            <a:ext cx="6078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WVR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D0227512-AE9D-40A7-B18F-66FF2E53B2C0}"/>
              </a:ext>
            </a:extLst>
          </p:cNvPr>
          <p:cNvSpPr txBox="1"/>
          <p:nvPr/>
        </p:nvSpPr>
        <p:spPr>
          <a:xfrm>
            <a:off x="10464122" y="5655430"/>
            <a:ext cx="502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ALC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861469F4-E55A-4780-9A2C-9C3A8281CF94}"/>
              </a:ext>
            </a:extLst>
          </p:cNvPr>
          <p:cNvSpPr txBox="1"/>
          <p:nvPr/>
        </p:nvSpPr>
        <p:spPr>
          <a:xfrm>
            <a:off x="10458063" y="6203380"/>
            <a:ext cx="5148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CUL</a:t>
            </a:r>
          </a:p>
        </p:txBody>
      </p:sp>
    </p:spTree>
    <p:extLst>
      <p:ext uri="{BB962C8B-B14F-4D97-AF65-F5344CB8AC3E}">
        <p14:creationId xmlns:p14="http://schemas.microsoft.com/office/powerpoint/2010/main" val="2222162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9EE11-391C-4B62-96C4-8F33005A7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623E5-F425-4BC0-A33E-BFB1C2B69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914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126</Words>
  <Application>Microsoft Office PowerPoint</Application>
  <PresentationFormat>Widescreen</PresentationFormat>
  <Paragraphs>51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 Strutz</dc:creator>
  <cp:lastModifiedBy>Jon Strutz</cp:lastModifiedBy>
  <cp:revision>20</cp:revision>
  <dcterms:created xsi:type="dcterms:W3CDTF">2021-12-31T06:28:26Z</dcterms:created>
  <dcterms:modified xsi:type="dcterms:W3CDTF">2021-12-31T07:30:24Z</dcterms:modified>
</cp:coreProperties>
</file>