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2B5AEE-8556-443E-B516-38A7AAAAAB00}" type="datetimeFigureOut">
              <a:rPr lang="es-MX" smtClean="0"/>
              <a:pPr/>
              <a:t>24/03/2015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377476-FF44-4EC6-A4A7-FF16D9310D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km.com/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243569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Control de Versiones de Documentos </a:t>
            </a:r>
            <a:br>
              <a:rPr lang="es-MX" dirty="0" smtClean="0"/>
            </a:br>
            <a:r>
              <a:rPr lang="es-MX" sz="4900" dirty="0" smtClean="0"/>
              <a:t>(Open KM alternativa a VSS)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/>
              <a:t>OpenKM</a:t>
            </a:r>
            <a:r>
              <a:rPr lang="es-MX" dirty="0" smtClean="0"/>
              <a:t> es una aplicación web de gestión documental que utiliza estándares y tecnologías Open </a:t>
            </a:r>
            <a:r>
              <a:rPr lang="es-MX" dirty="0" err="1" smtClean="0"/>
              <a:t>Source</a:t>
            </a:r>
            <a:r>
              <a:rPr lang="es-MX" dirty="0" smtClean="0"/>
              <a:t>. Control de versiones, metadatos, escaneo,  comentarios, foros sobre el documento, </a:t>
            </a:r>
            <a:r>
              <a:rPr lang="es-MX" dirty="0" err="1" smtClean="0"/>
              <a:t>workflow</a:t>
            </a:r>
            <a:r>
              <a:rPr lang="es-MX" dirty="0" smtClean="0"/>
              <a:t>, etc. ayudando  a gestionar, de forma más eficiente, la inteligencia colectiva que reside en los recursos humanos de la institución.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Comparativa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484784"/>
          <a:ext cx="8229600" cy="471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1368152"/>
                <a:gridCol w="297301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Funcionalidad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VSS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 smtClean="0"/>
                        <a:t>OpenKM</a:t>
                      </a:r>
                      <a:r>
                        <a:rPr lang="es-MX" sz="1400" dirty="0" smtClean="0"/>
                        <a:t> (Versión Comunidad)</a:t>
                      </a:r>
                      <a:endParaRPr lang="es-MX" sz="14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aseline="0" dirty="0" smtClean="0"/>
                        <a:t>Repositorio  centralizado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 smtClean="0"/>
                    </a:p>
                    <a:p>
                      <a:pPr algn="ctr"/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Identificación</a:t>
                      </a:r>
                      <a:r>
                        <a:rPr lang="es-MX" sz="1400" baseline="0" dirty="0" smtClean="0"/>
                        <a:t> de revisiones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Modelo de concurrencia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Operaciones con</a:t>
                      </a:r>
                      <a:r>
                        <a:rPr lang="es-MX" sz="1400" baseline="0" dirty="0" smtClean="0"/>
                        <a:t> múltiples ficheros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Dispositivos móviles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 smtClean="0"/>
                        <a:t>Workflow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Desktop </a:t>
                      </a:r>
                      <a:r>
                        <a:rPr lang="es-MX" sz="1400" dirty="0" err="1" smtClean="0"/>
                        <a:t>Synchronization</a:t>
                      </a:r>
                      <a:r>
                        <a:rPr lang="es-MX" sz="1400" dirty="0" smtClean="0"/>
                        <a:t> </a:t>
                      </a:r>
                      <a:r>
                        <a:rPr lang="es-MX" sz="1400" dirty="0" err="1" smtClean="0"/>
                        <a:t>Client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kumimoji="0" lang="es-MX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Office </a:t>
                      </a:r>
                      <a:r>
                        <a:rPr kumimoji="0" lang="es-MX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Addins</a:t>
                      </a:r>
                      <a:endParaRPr lang="es-MX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/>
                        <a:t>Permisos en</a:t>
                      </a:r>
                      <a:r>
                        <a:rPr lang="es-MX" sz="1400" b="0" baseline="0" dirty="0" smtClean="0"/>
                        <a:t> documentos y archivos</a:t>
                      </a:r>
                      <a:endParaRPr lang="es-MX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err="1" smtClean="0"/>
                        <a:t>Drag</a:t>
                      </a:r>
                      <a:r>
                        <a:rPr lang="es-MX" sz="1400" b="0" dirty="0" smtClean="0"/>
                        <a:t> &amp; </a:t>
                      </a:r>
                      <a:r>
                        <a:rPr lang="es-MX" sz="1400" b="0" dirty="0" err="1" smtClean="0"/>
                        <a:t>Drop</a:t>
                      </a:r>
                      <a:endParaRPr lang="es-MX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/>
                        <a:t>Antivirus</a:t>
                      </a:r>
                      <a:endParaRPr lang="es-MX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  <a:tr h="349051">
                <a:tc>
                  <a:txBody>
                    <a:bodyPr/>
                    <a:lstStyle/>
                    <a:p>
                      <a:pPr algn="ctr"/>
                      <a:r>
                        <a:rPr lang="es-MX" sz="1400" b="0" baseline="0" dirty="0" smtClean="0"/>
                        <a:t>Seguridad por usuarios y roles</a:t>
                      </a:r>
                      <a:endParaRPr lang="es-MX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80828"/>
            <a:ext cx="432046" cy="432047"/>
          </a:xfrm>
          <a:prstGeom prst="rect">
            <a:avLst/>
          </a:prstGeom>
          <a:noFill/>
        </p:spPr>
      </p:pic>
      <p:pic>
        <p:nvPicPr>
          <p:cNvPr id="6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880828"/>
            <a:ext cx="432046" cy="432047"/>
          </a:xfrm>
          <a:prstGeom prst="rect">
            <a:avLst/>
          </a:prstGeom>
          <a:noFill/>
        </p:spPr>
      </p:pic>
      <p:pic>
        <p:nvPicPr>
          <p:cNvPr id="1028" name="Picture 4" descr="http://xikin.googlecode.com/svn-history/r334/trunk/Desarrollo/TT/bin/assets/tacheGran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28857"/>
            <a:ext cx="288889" cy="288317"/>
          </a:xfrm>
          <a:prstGeom prst="rect">
            <a:avLst/>
          </a:prstGeom>
          <a:noFill/>
        </p:spPr>
      </p:pic>
      <p:pic>
        <p:nvPicPr>
          <p:cNvPr id="8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432046" cy="432047"/>
          </a:xfrm>
          <a:prstGeom prst="rect">
            <a:avLst/>
          </a:prstGeom>
          <a:noFill/>
        </p:spPr>
      </p:pic>
      <p:pic>
        <p:nvPicPr>
          <p:cNvPr id="9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276872"/>
            <a:ext cx="432046" cy="432047"/>
          </a:xfrm>
          <a:prstGeom prst="rect">
            <a:avLst/>
          </a:prstGeom>
          <a:noFill/>
        </p:spPr>
      </p:pic>
      <p:pic>
        <p:nvPicPr>
          <p:cNvPr id="10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432046" cy="432047"/>
          </a:xfrm>
          <a:prstGeom prst="rect">
            <a:avLst/>
          </a:prstGeom>
          <a:noFill/>
        </p:spPr>
      </p:pic>
      <p:pic>
        <p:nvPicPr>
          <p:cNvPr id="11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517233"/>
            <a:ext cx="432046" cy="432047"/>
          </a:xfrm>
          <a:prstGeom prst="rect">
            <a:avLst/>
          </a:prstGeom>
          <a:noFill/>
        </p:spPr>
      </p:pic>
      <p:pic>
        <p:nvPicPr>
          <p:cNvPr id="12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797152"/>
            <a:ext cx="432046" cy="432047"/>
          </a:xfrm>
          <a:prstGeom prst="rect">
            <a:avLst/>
          </a:prstGeom>
          <a:noFill/>
        </p:spPr>
      </p:pic>
      <p:pic>
        <p:nvPicPr>
          <p:cNvPr id="13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797152"/>
            <a:ext cx="432046" cy="432047"/>
          </a:xfrm>
          <a:prstGeom prst="rect">
            <a:avLst/>
          </a:prstGeom>
          <a:noFill/>
        </p:spPr>
      </p:pic>
      <p:pic>
        <p:nvPicPr>
          <p:cNvPr id="14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72916"/>
            <a:ext cx="432046" cy="432047"/>
          </a:xfrm>
          <a:prstGeom prst="rect">
            <a:avLst/>
          </a:prstGeom>
          <a:noFill/>
        </p:spPr>
      </p:pic>
      <p:pic>
        <p:nvPicPr>
          <p:cNvPr id="15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672916"/>
            <a:ext cx="432046" cy="432047"/>
          </a:xfrm>
          <a:prstGeom prst="rect">
            <a:avLst/>
          </a:prstGeom>
          <a:noFill/>
        </p:spPr>
      </p:pic>
      <p:pic>
        <p:nvPicPr>
          <p:cNvPr id="16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032956"/>
            <a:ext cx="432046" cy="432047"/>
          </a:xfrm>
          <a:prstGeom prst="rect">
            <a:avLst/>
          </a:prstGeom>
          <a:noFill/>
        </p:spPr>
      </p:pic>
      <p:pic>
        <p:nvPicPr>
          <p:cNvPr id="17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032956"/>
            <a:ext cx="432046" cy="432047"/>
          </a:xfrm>
          <a:prstGeom prst="rect">
            <a:avLst/>
          </a:prstGeom>
          <a:noFill/>
        </p:spPr>
      </p:pic>
      <p:pic>
        <p:nvPicPr>
          <p:cNvPr id="18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56992"/>
            <a:ext cx="432046" cy="432047"/>
          </a:xfrm>
          <a:prstGeom prst="rect">
            <a:avLst/>
          </a:prstGeom>
          <a:noFill/>
        </p:spPr>
      </p:pic>
      <p:pic>
        <p:nvPicPr>
          <p:cNvPr id="19" name="Picture 4" descr="http://xikin.googlecode.com/svn-history/r334/trunk/Desarrollo/TT/bin/assets/tacheGran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788897"/>
            <a:ext cx="288889" cy="288317"/>
          </a:xfrm>
          <a:prstGeom prst="rect">
            <a:avLst/>
          </a:prstGeom>
          <a:noFill/>
        </p:spPr>
      </p:pic>
      <p:pic>
        <p:nvPicPr>
          <p:cNvPr id="20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432046" cy="432047"/>
          </a:xfrm>
          <a:prstGeom prst="rect">
            <a:avLst/>
          </a:prstGeom>
          <a:noFill/>
        </p:spPr>
      </p:pic>
      <p:pic>
        <p:nvPicPr>
          <p:cNvPr id="22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077072"/>
            <a:ext cx="432046" cy="432047"/>
          </a:xfrm>
          <a:prstGeom prst="rect">
            <a:avLst/>
          </a:prstGeom>
          <a:noFill/>
        </p:spPr>
      </p:pic>
      <p:pic>
        <p:nvPicPr>
          <p:cNvPr id="23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77072"/>
            <a:ext cx="432046" cy="432047"/>
          </a:xfrm>
          <a:prstGeom prst="rect">
            <a:avLst/>
          </a:prstGeom>
          <a:noFill/>
        </p:spPr>
      </p:pic>
      <p:pic>
        <p:nvPicPr>
          <p:cNvPr id="24" name="Picture 4" descr="http://xikin.googlecode.com/svn-history/r334/trunk/Desarrollo/TT/bin/assets/tacheGran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508977"/>
            <a:ext cx="288889" cy="288317"/>
          </a:xfrm>
          <a:prstGeom prst="rect">
            <a:avLst/>
          </a:prstGeom>
          <a:noFill/>
        </p:spPr>
      </p:pic>
      <p:pic>
        <p:nvPicPr>
          <p:cNvPr id="25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437112"/>
            <a:ext cx="432046" cy="432047"/>
          </a:xfrm>
          <a:prstGeom prst="rect">
            <a:avLst/>
          </a:prstGeom>
          <a:noFill/>
        </p:spPr>
      </p:pic>
      <p:pic>
        <p:nvPicPr>
          <p:cNvPr id="26" name="Picture 4" descr="http://xikin.googlecode.com/svn-history/r334/trunk/Desarrollo/TT/bin/assets/tacheGran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229057"/>
            <a:ext cx="288889" cy="288317"/>
          </a:xfrm>
          <a:prstGeom prst="rect">
            <a:avLst/>
          </a:prstGeom>
          <a:noFill/>
        </p:spPr>
      </p:pic>
      <p:pic>
        <p:nvPicPr>
          <p:cNvPr id="27" name="Picture 4" descr="http://xikin.googlecode.com/svn-history/r334/trunk/Desarrollo/TT/bin/assets/tacheGran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589098"/>
            <a:ext cx="288889" cy="288317"/>
          </a:xfrm>
          <a:prstGeom prst="rect">
            <a:avLst/>
          </a:prstGeom>
          <a:noFill/>
        </p:spPr>
      </p:pic>
      <p:pic>
        <p:nvPicPr>
          <p:cNvPr id="28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841268"/>
            <a:ext cx="432046" cy="432047"/>
          </a:xfrm>
          <a:prstGeom prst="rect">
            <a:avLst/>
          </a:prstGeom>
          <a:noFill/>
        </p:spPr>
      </p:pic>
      <p:pic>
        <p:nvPicPr>
          <p:cNvPr id="29" name="Picture 2" descr="http://acpss.ahram.org.eg/css/img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841268"/>
            <a:ext cx="432046" cy="43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Plataforma Server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/>
          <a:lstStyle/>
          <a:p>
            <a:pPr algn="just"/>
            <a:r>
              <a:rPr lang="es-MX" dirty="0" smtClean="0"/>
              <a:t>Java 1.6 o superior.</a:t>
            </a:r>
          </a:p>
          <a:p>
            <a:pPr algn="just"/>
            <a:r>
              <a:rPr lang="es-MX" dirty="0" smtClean="0"/>
              <a:t>Apache </a:t>
            </a:r>
            <a:r>
              <a:rPr lang="es-MX" dirty="0" err="1" smtClean="0"/>
              <a:t>Tomcat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GNU/Linux, Unix, </a:t>
            </a:r>
            <a:r>
              <a:rPr lang="es-MX" dirty="0" err="1" smtClean="0"/>
              <a:t>MacOs</a:t>
            </a:r>
            <a:r>
              <a:rPr lang="es-MX" dirty="0" smtClean="0"/>
              <a:t>, Windows 2000, Windows XP, Windows 2003, Windows Vista.</a:t>
            </a:r>
          </a:p>
          <a:p>
            <a:pPr algn="just"/>
            <a:r>
              <a:rPr lang="es-MX" dirty="0" smtClean="0"/>
              <a:t>Repositorio almacenado en el sistema de archivos, </a:t>
            </a:r>
            <a:r>
              <a:rPr lang="es-MX" dirty="0" err="1" smtClean="0"/>
              <a:t>MySQL</a:t>
            </a:r>
            <a:r>
              <a:rPr lang="es-MX" dirty="0" smtClean="0"/>
              <a:t>, </a:t>
            </a:r>
            <a:r>
              <a:rPr lang="es-MX" dirty="0" err="1" smtClean="0"/>
              <a:t>PostgreSQL</a:t>
            </a:r>
            <a:r>
              <a:rPr lang="es-MX" dirty="0" smtClean="0"/>
              <a:t>, Oracle, MS SQL Server, etc.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259632" y="601199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hlinkClick r:id="rId2"/>
              </a:rPr>
              <a:t>http://www.openkm.com/es/</a:t>
            </a:r>
            <a:endParaRPr lang="es-MX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Plataforma Cliente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Sistema operativo: Windows  8 y  7, Windows Server 2003, Windows 2000, Unix, GNU / Linux, </a:t>
            </a:r>
            <a:r>
              <a:rPr lang="es-MX" dirty="0" err="1" smtClean="0"/>
              <a:t>MacOS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Protocolo de comunicaciones: TCP/IP; necesario para el uso de SSL (</a:t>
            </a:r>
            <a:r>
              <a:rPr lang="es-MX" dirty="0" err="1" smtClean="0"/>
              <a:t>Secure</a:t>
            </a:r>
            <a:r>
              <a:rPr lang="es-MX" dirty="0" smtClean="0"/>
              <a:t> Sockets </a:t>
            </a:r>
            <a:r>
              <a:rPr lang="es-MX" dirty="0" err="1" smtClean="0"/>
              <a:t>Layer</a:t>
            </a:r>
            <a:r>
              <a:rPr lang="es-MX" dirty="0" smtClean="0"/>
              <a:t>).</a:t>
            </a:r>
          </a:p>
          <a:p>
            <a:pPr algn="just"/>
            <a:r>
              <a:rPr lang="es-MX" dirty="0" smtClean="0"/>
              <a:t>Espacio disponible en disco 59-72 MB para el cliente.</a:t>
            </a:r>
          </a:p>
          <a:p>
            <a:pPr algn="just"/>
            <a:r>
              <a:rPr lang="es-MX" dirty="0" smtClean="0"/>
              <a:t>Procesador. Se recomiendan procesadores a 486 DX/66 MHz o más rápidos. Pentium a 300 MHz o más rápidos.</a:t>
            </a:r>
          </a:p>
          <a:p>
            <a:pPr algn="just"/>
            <a:r>
              <a:rPr lang="es-MX" dirty="0" smtClean="0"/>
              <a:t>Memoria RAM Mínimo: 128 MB.</a:t>
            </a:r>
          </a:p>
          <a:p>
            <a:pPr algn="just"/>
            <a:r>
              <a:rPr lang="es-MX" dirty="0" smtClean="0"/>
              <a:t>Unidad CD-ROM o DVD-ROM.</a:t>
            </a:r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492</TotalTime>
  <Words>242</Words>
  <Application>Microsoft Office PowerPoint</Application>
  <PresentationFormat>Presentación en pantalla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Flujo</vt:lpstr>
      <vt:lpstr>Control de Versiones de Documentos  (Open KM alternativa a VSS)</vt:lpstr>
      <vt:lpstr>Comparativa</vt:lpstr>
      <vt:lpstr>Plataforma Server</vt:lpstr>
      <vt:lpstr>Plataforma Cliente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Becario1</dc:creator>
  <cp:lastModifiedBy>Perseo</cp:lastModifiedBy>
  <cp:revision>59</cp:revision>
  <dcterms:created xsi:type="dcterms:W3CDTF">2015-02-05T17:36:48Z</dcterms:created>
  <dcterms:modified xsi:type="dcterms:W3CDTF">2015-03-25T00:16:23Z</dcterms:modified>
</cp:coreProperties>
</file>