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5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5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634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89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3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84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875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455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396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367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887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27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17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7" name="Bildobjekt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5" y="2509935"/>
            <a:ext cx="4256832" cy="3111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Bildobjekt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509" y="2509935"/>
            <a:ext cx="3864947" cy="304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Bildobjekt 1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0" y="2287765"/>
            <a:ext cx="4588958" cy="3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83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866" y="1613038"/>
            <a:ext cx="3596841" cy="262156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objekt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08" y="1613959"/>
            <a:ext cx="3596841" cy="26215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08" y="4236440"/>
            <a:ext cx="3596841" cy="26215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dobjekt 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867" y="4234599"/>
            <a:ext cx="3596841" cy="262340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30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12" y="2617237"/>
            <a:ext cx="4445000" cy="3333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objekt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024" y="1636466"/>
            <a:ext cx="4445000" cy="3333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24" y="3164747"/>
            <a:ext cx="4445000" cy="3333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6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Bredbild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Jonathan</dc:creator>
  <cp:lastModifiedBy>Jonathan</cp:lastModifiedBy>
  <cp:revision>6</cp:revision>
  <dcterms:created xsi:type="dcterms:W3CDTF">2016-11-11T14:50:16Z</dcterms:created>
  <dcterms:modified xsi:type="dcterms:W3CDTF">2016-11-16T07:50:05Z</dcterms:modified>
</cp:coreProperties>
</file>