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63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8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87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55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39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6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7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73E1-5C2F-4835-94F7-580B3723F6FF}" type="datetimeFigureOut">
              <a:rPr lang="sv-SE" smtClean="0"/>
              <a:t>2016-11-11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7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7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5" y="2509935"/>
            <a:ext cx="4256832" cy="311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objekt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78" y="2542591"/>
            <a:ext cx="3864947" cy="304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objekt 1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0" y="2287765"/>
            <a:ext cx="4588958" cy="3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83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Bredbild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Jonathan</dc:creator>
  <cp:lastModifiedBy>Jonathan</cp:lastModifiedBy>
  <cp:revision>2</cp:revision>
  <dcterms:created xsi:type="dcterms:W3CDTF">2016-11-11T14:50:16Z</dcterms:created>
  <dcterms:modified xsi:type="dcterms:W3CDTF">2016-11-11T14:59:58Z</dcterms:modified>
</cp:coreProperties>
</file>