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56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634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89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3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84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875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455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396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367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887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373E1-5C2F-4835-94F7-580B3723F6FF}" type="datetimeFigureOut">
              <a:rPr lang="sv-SE" smtClean="0"/>
              <a:t>2016-11-16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D9E5-61D9-4C36-9066-30FD7ADD9D0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7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3383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66" y="1613038"/>
            <a:ext cx="3596841" cy="262156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objekt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08" y="1613959"/>
            <a:ext cx="3596841" cy="26215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08" y="4236440"/>
            <a:ext cx="3596841" cy="26215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dobjekt 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67" y="4234599"/>
            <a:ext cx="3596841" cy="26234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0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308" y="2232924"/>
            <a:ext cx="4445000" cy="3333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objekt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1901130"/>
            <a:ext cx="4445000" cy="3333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objekt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64" y="1334675"/>
            <a:ext cx="4445000" cy="3333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objekt 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12" y="3543786"/>
            <a:ext cx="4445000" cy="3333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6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6" name="Bildobjekt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2598293"/>
            <a:ext cx="4445000" cy="3333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34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Beräkning av felet genom att jämföra med beräkningar från mycket små steglängder i ode45 ger att steglängd 0.1 medför 5 korrekta decimaler. Svar: </a:t>
            </a:r>
            <a:r>
              <a:rPr lang="sv-SE" dirty="0"/>
              <a:t>32.96043 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799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27</Words>
  <Application>Microsoft Office PowerPoint</Application>
  <PresentationFormat>Bredbild</PresentationFormat>
  <Paragraphs>1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Jonathan</dc:creator>
  <cp:lastModifiedBy>Jonathan Bäckström</cp:lastModifiedBy>
  <cp:revision>11</cp:revision>
  <dcterms:created xsi:type="dcterms:W3CDTF">2016-11-11T14:50:16Z</dcterms:created>
  <dcterms:modified xsi:type="dcterms:W3CDTF">2016-11-16T11:10:12Z</dcterms:modified>
</cp:coreProperties>
</file>