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  <p:sldMasterId id="2147484094" r:id="rId2"/>
  </p:sldMasterIdLst>
  <p:sldIdLst>
    <p:sldId id="256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ie Höglund" initials="CH" lastIdx="1" clrIdx="0">
    <p:extLst>
      <p:ext uri="{19B8F6BF-5375-455C-9EA6-DF929625EA0E}">
        <p15:presenceInfo xmlns:p15="http://schemas.microsoft.com/office/powerpoint/2012/main" userId="Charlie Höglu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66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4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87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5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01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31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38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5754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487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82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2096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829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3561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677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96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948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829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2181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1232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2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2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41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3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86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307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3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626577" y="1604435"/>
            <a:ext cx="8298057" cy="1024466"/>
          </a:xfrm>
        </p:spPr>
        <p:txBody>
          <a:bodyPr>
            <a:noAutofit/>
          </a:bodyPr>
          <a:lstStyle/>
          <a:p>
            <a:pPr algn="ctr"/>
            <a:r>
              <a:rPr lang="sv-SE" sz="5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Project</a:t>
            </a: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meeting (2016-12-05)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DVA313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105508" y="6260122"/>
            <a:ext cx="518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>
                <a:latin typeface="Calibri" panose="020F0502020204030204" pitchFamily="34" charset="0"/>
              </a:rPr>
              <a:t>Created</a:t>
            </a:r>
            <a:r>
              <a:rPr lang="sv-SE" sz="2000" b="1" dirty="0">
                <a:latin typeface="Calibri" panose="020F0502020204030204" pitchFamily="34" charset="0"/>
              </a:rPr>
              <a:t> by: </a:t>
            </a:r>
            <a:r>
              <a:rPr lang="sv-SE" sz="2000" dirty="0">
                <a:latin typeface="Calibri" panose="020F0502020204030204" pitchFamily="34" charset="0"/>
              </a:rPr>
              <a:t>Group 2 – Solar </a:t>
            </a:r>
            <a:r>
              <a:rPr lang="sv-SE" sz="2000" dirty="0" err="1">
                <a:latin typeface="Calibri" panose="020F0502020204030204" pitchFamily="34" charset="0"/>
              </a:rPr>
              <a:t>energy</a:t>
            </a:r>
            <a:r>
              <a:rPr lang="sv-SE" sz="2000" dirty="0">
                <a:latin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</a:rPr>
              <a:t>calculator</a:t>
            </a:r>
            <a:endParaRPr lang="sv-SE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2562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48 (</a:t>
            </a:r>
            <a:r>
              <a:rPr lang="sv-SE" sz="4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previous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2"/>
          <a:srcRect t="15595" r="26607" b="4803"/>
          <a:stretch/>
        </p:blipFill>
        <p:spPr>
          <a:xfrm>
            <a:off x="1585545" y="1235483"/>
            <a:ext cx="9020908" cy="50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" y="307730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49 (</a:t>
            </a:r>
            <a:r>
              <a:rPr lang="sv-SE" sz="4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present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/>
          <a:srcRect t="13788" r="50902" b="5386"/>
          <a:stretch/>
        </p:blipFill>
        <p:spPr>
          <a:xfrm>
            <a:off x="888021" y="1088781"/>
            <a:ext cx="10005647" cy="559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443849"/>
            <a:ext cx="12192000" cy="954128"/>
          </a:xfrm>
        </p:spPr>
        <p:txBody>
          <a:bodyPr>
            <a:no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Any obstacles, risks or issues that have been identified</a:t>
            </a:r>
            <a:br>
              <a:rPr lang="en-US" sz="4000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endParaRPr lang="sv-SE" sz="3600" spc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90245" y="1967056"/>
            <a:ext cx="9900139" cy="1919144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client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has given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us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some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feedback on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our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product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(1st version)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</a:rPr>
              <a:t>And it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was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very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very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goooood</a:t>
            </a:r>
            <a:endParaRPr lang="sv-SE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need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to fix the design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description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document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since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will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need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this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information for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Wednesday’s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6185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Worked  hours  for  each  member</a:t>
            </a:r>
          </a:p>
        </p:txBody>
      </p:sp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46892"/>
              </p:ext>
            </p:extLst>
          </p:nvPr>
        </p:nvGraphicFramePr>
        <p:xfrm>
          <a:off x="1147397" y="1626009"/>
          <a:ext cx="8977680" cy="38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28">
                  <a:extLst>
                    <a:ext uri="{9D8B030D-6E8A-4147-A177-3AD203B41FA5}">
                      <a16:colId xmlns:a16="http://schemas.microsoft.com/office/drawing/2014/main" val="220101398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9161403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73456715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615084459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478554788"/>
                    </a:ext>
                  </a:extLst>
                </a:gridCol>
                <a:gridCol w="1876427">
                  <a:extLst>
                    <a:ext uri="{9D8B030D-6E8A-4147-A177-3AD203B41FA5}">
                      <a16:colId xmlns:a16="http://schemas.microsoft.com/office/drawing/2014/main" val="1996942202"/>
                    </a:ext>
                  </a:extLst>
                </a:gridCol>
              </a:tblGrid>
              <a:tr h="528980">
                <a:tc>
                  <a:txBody>
                    <a:bodyPr/>
                    <a:lstStyle/>
                    <a:p>
                      <a:r>
                        <a:rPr lang="sv-SE" dirty="0" err="1"/>
                        <a:t>Name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1 (</a:t>
                      </a:r>
                      <a:r>
                        <a:rPr lang="sv-SE" dirty="0" err="1"/>
                        <a:t>hours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2 (</a:t>
                      </a:r>
                      <a:r>
                        <a:rPr lang="sv-SE" dirty="0" err="1"/>
                        <a:t>hours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3 (</a:t>
                      </a:r>
                      <a:r>
                        <a:rPr lang="sv-SE" dirty="0" err="1"/>
                        <a:t>hours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4 (</a:t>
                      </a:r>
                      <a:r>
                        <a:rPr lang="sv-SE" dirty="0" err="1"/>
                        <a:t>hours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4724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Lukas </a:t>
                      </a:r>
                      <a:r>
                        <a:rPr lang="sv-SE" dirty="0" err="1"/>
                        <a:t>Hamacek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5822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 err="1"/>
                        <a:t>Aliya</a:t>
                      </a:r>
                      <a:r>
                        <a:rPr lang="sv-SE" baseline="0" dirty="0"/>
                        <a:t> Hussain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93362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Charlie</a:t>
                      </a:r>
                      <a:r>
                        <a:rPr lang="sv-SE" baseline="0" dirty="0"/>
                        <a:t> Höglund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365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Jonathan Larsson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35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Sebastian Lindgren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87931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 err="1"/>
                        <a:t>Avalika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Reddy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6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Questions for the steering group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852855" y="3602426"/>
            <a:ext cx="10172699" cy="1611414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Design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description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document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Software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architecture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three-tier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architecture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Detailed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design =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have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no selfmade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classes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What’s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being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used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are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database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tables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external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libraries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include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classes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though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), MVC?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Use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case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diagram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47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jup">
  <a:themeElements>
    <a:clrScheme name="Djup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jup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jup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TM02900688[[fn=Fasett]]</Template>
  <TotalTime>353</TotalTime>
  <Words>190</Words>
  <Application>Microsoft Office PowerPoint</Application>
  <PresentationFormat>Bredbild</PresentationFormat>
  <Paragraphs>57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Wingdings 2</vt:lpstr>
      <vt:lpstr>HDOfficeLightV0</vt:lpstr>
      <vt:lpstr>Djup</vt:lpstr>
      <vt:lpstr>Project meeting (2016-12-05) - DVA313</vt:lpstr>
      <vt:lpstr>Trello board – Week 48 (previous)</vt:lpstr>
      <vt:lpstr>Trello board – Week 49 (present)</vt:lpstr>
      <vt:lpstr>Any obstacles, risks or issues that have been identified </vt:lpstr>
      <vt:lpstr>Worked  hours  for  each  member</vt:lpstr>
      <vt:lpstr>Questions for the steering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 (2016-11-14) - DVA313</dc:title>
  <dc:creator>Charlie Höglund</dc:creator>
  <cp:lastModifiedBy>Charlie Höglund</cp:lastModifiedBy>
  <cp:revision>65</cp:revision>
  <dcterms:created xsi:type="dcterms:W3CDTF">2016-11-14T12:46:47Z</dcterms:created>
  <dcterms:modified xsi:type="dcterms:W3CDTF">2016-12-05T13:16:17Z</dcterms:modified>
</cp:coreProperties>
</file>