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make changes if you want to (structure etc) - i made a copy.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we could add a slide about what external libraries we use (PHPExcel, google charts…)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OLD TEXT: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1"/>
                </a:solidFill>
              </a:rPr>
              <a:t>1.The system must be User friendly.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1"/>
                </a:solidFill>
              </a:rPr>
              <a:t>2.The UI should be sleek and modern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1"/>
                </a:solidFill>
              </a:rPr>
              <a:t>3.The system should help the user to do good decisions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1"/>
                </a:solidFill>
              </a:rPr>
              <a:t>4.The output should be easily accessible and understandable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sv" dirty="0"/>
          </a:p>
          <a:p>
            <a:pPr lvl="0" rtl="0">
              <a:spcBef>
                <a:spcPts val="0"/>
              </a:spcBef>
              <a:buNone/>
            </a:pPr>
            <a:r>
              <a:rPr lang="sv" dirty="0"/>
              <a:t>We will probably add a second field for the name and comment (one for swedish and one for english).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show the database’s tables, e.g. what the fields contain, on www.myphpadmin.net?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sv"/>
              <a:t>OLD TEXT: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1.The system must be User friendly.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2.The UI should be sleek and modern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3.The system should help the user to do good decisions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4.The output should be easily accessible and understandable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sv"/>
              <a:t>OLD TEXT: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1.The system must be User friendly.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2.The UI should be sleek and modern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3.The system should help the user to do good decisions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1"/>
                </a:solidFill>
              </a:rPr>
              <a:t>4.The output should be easily accessible and understandable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800">
                <a:solidFill>
                  <a:schemeClr val="dk1"/>
                </a:solidFill>
              </a:rPr>
              <a:t>OLD TEXT (don’t know if this really needs to be mentioned):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sv" sz="1800">
                <a:solidFill>
                  <a:schemeClr val="dk1"/>
                </a:solidFill>
              </a:rPr>
              <a:t>We are working on the project plan according to the feedback given by steering group.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sv" sz="1800">
                <a:solidFill>
                  <a:schemeClr val="dk1"/>
                </a:solidFill>
              </a:rPr>
              <a:t>We have written a design description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sv" sz="1400">
                <a:solidFill>
                  <a:schemeClr val="dk1"/>
                </a:solidFill>
              </a:rPr>
              <a:t>Purpose: Give a potential new member or product evolution group a good introduction to and description of the project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sv" sz="1400">
                <a:solidFill>
                  <a:schemeClr val="dk1"/>
                </a:solidFill>
              </a:rPr>
              <a:t>To mainly get a clear view on the implementation phase 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65850" y="1244250"/>
            <a:ext cx="8520600" cy="307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Design and Implementation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3600" b="1">
                <a:solidFill>
                  <a:srgbClr val="000000"/>
                </a:solidFill>
              </a:rPr>
              <a:t>Group 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0350" y="4438550"/>
            <a:ext cx="8883300" cy="64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>
                <a:solidFill>
                  <a:srgbClr val="000000"/>
                </a:solidFill>
              </a:rPr>
              <a:t>L. Hamacek, A. Hussain, C. Höglund, J. Larsson, S. Lindgren &amp; A. Reddy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265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Design decisions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084200"/>
            <a:ext cx="8520600" cy="367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700">
                <a:solidFill>
                  <a:srgbClr val="000000"/>
                </a:solidFill>
              </a:rPr>
              <a:t>The three-tier architecture is also commonly used for web-applications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700">
                <a:solidFill>
                  <a:srgbClr val="000000"/>
                </a:solidFill>
              </a:rPr>
              <a:t>We chose to use a database because the client wanted the following </a:t>
            </a:r>
            <a:r>
              <a:rPr lang="sv" sz="1700" b="1">
                <a:solidFill>
                  <a:srgbClr val="000000"/>
                </a:solidFill>
              </a:rPr>
              <a:t>requirements</a:t>
            </a:r>
            <a:r>
              <a:rPr lang="sv" sz="1700">
                <a:solidFill>
                  <a:srgbClr val="000000"/>
                </a:solidFill>
              </a:rPr>
              <a:t>: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Update default values, guiding texts etc. by uploading an Excel file (</a:t>
            </a:r>
            <a:r>
              <a:rPr lang="sv" sz="1600" b="1" u="sng">
                <a:solidFill>
                  <a:srgbClr val="000000"/>
                </a:solidFill>
              </a:rPr>
              <a:t>admin only</a:t>
            </a:r>
            <a:r>
              <a:rPr lang="sv" sz="1600">
                <a:solidFill>
                  <a:srgbClr val="000000"/>
                </a:solidFill>
              </a:rPr>
              <a:t>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Switch language between Swedish and English (</a:t>
            </a:r>
            <a:r>
              <a:rPr lang="sv" sz="1600" b="1" u="sng">
                <a:solidFill>
                  <a:srgbClr val="000000"/>
                </a:solidFill>
              </a:rPr>
              <a:t>all users</a:t>
            </a:r>
            <a:r>
              <a:rPr lang="sv" sz="1600">
                <a:solidFill>
                  <a:srgbClr val="000000"/>
                </a:solidFill>
              </a:rPr>
              <a:t>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Save results (</a:t>
            </a:r>
            <a:r>
              <a:rPr lang="sv" sz="1600" b="1" u="sng">
                <a:solidFill>
                  <a:srgbClr val="000000"/>
                </a:solidFill>
              </a:rPr>
              <a:t>registered users</a:t>
            </a:r>
            <a:r>
              <a:rPr lang="sv" sz="1600">
                <a:solidFill>
                  <a:srgbClr val="000000"/>
                </a:solidFill>
              </a:rPr>
              <a:t>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Compare two results </a:t>
            </a:r>
            <a:r>
              <a:rPr lang="sv" sz="1600">
                <a:solidFill>
                  <a:schemeClr val="dk1"/>
                </a:solidFill>
              </a:rPr>
              <a:t>(</a:t>
            </a:r>
            <a:r>
              <a:rPr lang="sv" sz="1600" b="1" u="sng">
                <a:solidFill>
                  <a:schemeClr val="dk1"/>
                </a:solidFill>
              </a:rPr>
              <a:t>registered users</a:t>
            </a:r>
            <a:r>
              <a:rPr lang="sv" sz="160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00" y="34237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Database table - User login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l="19721" t="19444" r="30478" b="58917"/>
          <a:stretch/>
        </p:blipFill>
        <p:spPr>
          <a:xfrm>
            <a:off x="1131100" y="1504262"/>
            <a:ext cx="6881798" cy="20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929525" y="4223750"/>
            <a:ext cx="7565100" cy="6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600" b="1"/>
              <a:t>OBS. </a:t>
            </a:r>
            <a:r>
              <a:rPr lang="sv" sz="1600"/>
              <a:t>We might add another field for knowing if the registered user is a private person or other user (e.g. company)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13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Database table - Input parameters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4179775"/>
            <a:ext cx="8520600" cy="8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1600" b="1">
                <a:solidFill>
                  <a:srgbClr val="000000"/>
                </a:solidFill>
              </a:rPr>
              <a:t>OBS. </a:t>
            </a:r>
            <a:r>
              <a:rPr lang="sv" sz="1600">
                <a:solidFill>
                  <a:srgbClr val="000000"/>
                </a:solidFill>
              </a:rPr>
              <a:t>Same kind of database table for both the </a:t>
            </a:r>
            <a:r>
              <a:rPr lang="sv" sz="1600" b="1" u="sng">
                <a:solidFill>
                  <a:srgbClr val="000000"/>
                </a:solidFill>
              </a:rPr>
              <a:t>default</a:t>
            </a:r>
            <a:r>
              <a:rPr lang="sv" sz="1600" b="1">
                <a:solidFill>
                  <a:srgbClr val="000000"/>
                </a:solidFill>
              </a:rPr>
              <a:t> and </a:t>
            </a:r>
            <a:r>
              <a:rPr lang="sv" sz="1600" b="1" u="sng">
                <a:solidFill>
                  <a:srgbClr val="000000"/>
                </a:solidFill>
              </a:rPr>
              <a:t>extended</a:t>
            </a:r>
            <a:r>
              <a:rPr lang="sv" sz="1600" b="1">
                <a:solidFill>
                  <a:srgbClr val="000000"/>
                </a:solidFill>
              </a:rPr>
              <a:t> input parameters</a:t>
            </a:r>
          </a:p>
          <a:p>
            <a:pPr marL="457200" lvl="0" indent="-330200" algn="ctr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sv" sz="1600">
                <a:solidFill>
                  <a:srgbClr val="000000"/>
                </a:solidFill>
              </a:rPr>
              <a:t>one each for both the </a:t>
            </a:r>
            <a:r>
              <a:rPr lang="sv" sz="1600" b="1">
                <a:solidFill>
                  <a:srgbClr val="000000"/>
                </a:solidFill>
              </a:rPr>
              <a:t>private persons</a:t>
            </a:r>
            <a:r>
              <a:rPr lang="sv" sz="1600">
                <a:solidFill>
                  <a:srgbClr val="000000"/>
                </a:solidFill>
              </a:rPr>
              <a:t> and </a:t>
            </a:r>
            <a:r>
              <a:rPr lang="sv" sz="1600" b="1">
                <a:solidFill>
                  <a:srgbClr val="000000"/>
                </a:solidFill>
              </a:rPr>
              <a:t>other users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9714" t="19537" r="39281" b="47784"/>
          <a:stretch/>
        </p:blipFill>
        <p:spPr>
          <a:xfrm>
            <a:off x="1156587" y="914600"/>
            <a:ext cx="6830827" cy="30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implementation so far (live demo)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sv">
                <a:solidFill>
                  <a:srgbClr val="000000"/>
                </a:solidFill>
              </a:rPr>
              <a:t>We will now show you a simple demo website that we have created so far.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152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v" b="1"/>
              <a:t>Plans for the rest of the project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834050"/>
            <a:ext cx="8520600" cy="411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 b="1" dirty="0">
                <a:solidFill>
                  <a:srgbClr val="000000"/>
                </a:solidFill>
              </a:rPr>
              <a:t>Main features to implement: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Correct calculations (production cost, profitability, cash flow)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Make diagrams and tables show the result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Possibility to download a report file (PDF)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Save and compare calculated results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Switch languages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Add more database tables (e.g. for saved values/results)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Account registration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900" b="1" dirty="0">
                <a:solidFill>
                  <a:srgbClr val="000000"/>
                </a:solidFill>
              </a:rPr>
              <a:t>Testing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Unit testing as soon as functionalities have been implemented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Integration testing when all of the “related” functionalities have been implemented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900" dirty="0">
                <a:solidFill>
                  <a:srgbClr val="000000"/>
                </a:solidFill>
              </a:rPr>
              <a:t>User testing (client and other external people) when the complete system is done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90700" y="115200"/>
            <a:ext cx="7362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v" b="1"/>
              <a:t>Estimated implementation time for remaining features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25" y="1141300"/>
            <a:ext cx="6356350" cy="3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04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Other things worth to mention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We </a:t>
            </a:r>
            <a:r>
              <a:rPr lang="sv" b="1">
                <a:solidFill>
                  <a:srgbClr val="000000"/>
                </a:solidFill>
              </a:rPr>
              <a:t>might </a:t>
            </a:r>
            <a:r>
              <a:rPr lang="sv">
                <a:solidFill>
                  <a:srgbClr val="000000"/>
                </a:solidFill>
              </a:rPr>
              <a:t>add some functionality for taking into account the amount of solar energy that is in different parts of Sweden - </a:t>
            </a:r>
            <a:r>
              <a:rPr lang="sv" u="sng">
                <a:solidFill>
                  <a:srgbClr val="000000"/>
                </a:solidFill>
              </a:rPr>
              <a:t>only if there is time left, and it will also require more discussions with the client for a solution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547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ANY QUESTIONS?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50" y="1356325"/>
            <a:ext cx="2750900" cy="31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84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client - RECAP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9722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 u="sng">
                <a:solidFill>
                  <a:srgbClr val="000000"/>
                </a:solidFill>
              </a:rPr>
              <a:t>Bengt Stridh: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researcher at the </a:t>
            </a:r>
            <a:r>
              <a:rPr lang="sv" b="1">
                <a:solidFill>
                  <a:srgbClr val="000000"/>
                </a:solidFill>
              </a:rPr>
              <a:t>Future Energy Center</a:t>
            </a:r>
            <a:r>
              <a:rPr lang="sv">
                <a:solidFill>
                  <a:srgbClr val="000000"/>
                </a:solidFill>
              </a:rPr>
              <a:t> research specialization at MDH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developed detailed models in previous projects to analyze </a:t>
            </a:r>
            <a:r>
              <a:rPr lang="sv" b="1">
                <a:solidFill>
                  <a:srgbClr val="000000"/>
                </a:solidFill>
              </a:rPr>
              <a:t>investment decisions for photovoltaic</a:t>
            </a:r>
            <a:r>
              <a:rPr lang="sv">
                <a:solidFill>
                  <a:srgbClr val="000000"/>
                </a:solidFill>
              </a:rPr>
              <a:t> </a:t>
            </a:r>
            <a:r>
              <a:rPr lang="sv" b="1">
                <a:solidFill>
                  <a:srgbClr val="000000"/>
                </a:solidFill>
              </a:rPr>
              <a:t>(PV) plants</a:t>
            </a:r>
            <a:r>
              <a:rPr lang="sv">
                <a:solidFill>
                  <a:srgbClr val="000000"/>
                </a:solidFill>
              </a:rPr>
              <a:t> in Sweden, together with his colleagues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current calculator based on these models is inside an </a:t>
            </a:r>
            <a:r>
              <a:rPr lang="sv" b="1">
                <a:solidFill>
                  <a:srgbClr val="000000"/>
                </a:solidFill>
              </a:rPr>
              <a:t>Excel file</a:t>
            </a:r>
            <a:r>
              <a:rPr lang="sv">
                <a:solidFill>
                  <a:srgbClr val="000000"/>
                </a:solidFill>
              </a:rPr>
              <a:t>, which uses built in functions to calculate the 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099" y="3567525"/>
            <a:ext cx="2427200" cy="1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Our task - RECAP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3957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 a </a:t>
            </a:r>
            <a:r>
              <a:rPr lang="sv" b="1">
                <a:solidFill>
                  <a:srgbClr val="000000"/>
                </a:solidFill>
              </a:rPr>
              <a:t>web-based calculator</a:t>
            </a:r>
            <a:r>
              <a:rPr lang="sv">
                <a:solidFill>
                  <a:srgbClr val="000000"/>
                </a:solidFill>
              </a:rPr>
              <a:t> that helps the users to determine what investments in solar energy that are suitable for them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potential users are </a:t>
            </a:r>
            <a:r>
              <a:rPr lang="sv" b="1">
                <a:solidFill>
                  <a:srgbClr val="000000"/>
                </a:solidFill>
              </a:rPr>
              <a:t>private persons and others</a:t>
            </a:r>
            <a:r>
              <a:rPr lang="sv">
                <a:solidFill>
                  <a:srgbClr val="000000"/>
                </a:solidFill>
              </a:rPr>
              <a:t> (e.g. companies, property owners and cities)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25" y="3056975"/>
            <a:ext cx="2632800" cy="1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system (web-based calculator) - RECAP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74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84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Functionalities - RECAP</a:t>
            </a:r>
          </a:p>
        </p:txBody>
      </p:sp>
      <p:pic>
        <p:nvPicPr>
          <p:cNvPr id="81" name="Shape 81" descr="UseCase Diagram1.png"/>
          <p:cNvPicPr preferRelativeResize="0"/>
          <p:nvPr/>
        </p:nvPicPr>
        <p:blipFill rotWithShape="1">
          <a:blip r:embed="rId3">
            <a:alphaModFix/>
          </a:blip>
          <a:srcRect l="14192" t="5778" r="11463" b="3501"/>
          <a:stretch/>
        </p:blipFill>
        <p:spPr>
          <a:xfrm>
            <a:off x="1701987" y="657475"/>
            <a:ext cx="5740025" cy="44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Our progress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22950" y="2627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Invested hours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812000" y="2627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Amount of meetings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006525" y="2627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Lines of code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617475" y="2627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Cups of coffee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22950" y="3488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340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812000" y="3488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18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006525" y="3488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5 200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17475" y="3488375"/>
            <a:ext cx="1714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65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37" y="1382312"/>
            <a:ext cx="1086224" cy="10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87" y="1438299"/>
            <a:ext cx="1086224" cy="10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0687" y="1382312"/>
            <a:ext cx="1086224" cy="10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162" y="1438299"/>
            <a:ext cx="1086224" cy="1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Important events since the previous presentation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rgbClr val="000000"/>
                </a:solidFill>
              </a:rPr>
              <a:t>Client’s feedback on our demo website: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Satisfied with the work done so far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rgbClr val="000000"/>
                </a:solidFill>
              </a:rPr>
              <a:t>Suggested improvements: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Come up with a better product name (e.g. </a:t>
            </a:r>
            <a:r>
              <a:rPr lang="sv" sz="1600" b="1">
                <a:solidFill>
                  <a:srgbClr val="000000"/>
                </a:solidFill>
              </a:rPr>
              <a:t>Solar Economy Calculator</a:t>
            </a:r>
            <a:r>
              <a:rPr lang="sv" sz="1600">
                <a:solidFill>
                  <a:srgbClr val="000000"/>
                </a:solidFill>
              </a:rPr>
              <a:t>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Format the</a:t>
            </a:r>
            <a:r>
              <a:rPr lang="sv" sz="1600" b="1">
                <a:solidFill>
                  <a:srgbClr val="000000"/>
                </a:solidFill>
              </a:rPr>
              <a:t> </a:t>
            </a:r>
            <a:r>
              <a:rPr lang="sv" sz="1600">
                <a:solidFill>
                  <a:srgbClr val="000000"/>
                </a:solidFill>
              </a:rPr>
              <a:t>numerical input values (e.g. 1200000 =&gt; 1  200 000)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Explain </a:t>
            </a:r>
            <a:r>
              <a:rPr lang="sv" sz="1600" b="1">
                <a:solidFill>
                  <a:srgbClr val="000000"/>
                </a:solidFill>
              </a:rPr>
              <a:t>how</a:t>
            </a:r>
            <a:r>
              <a:rPr lang="sv" sz="1600">
                <a:solidFill>
                  <a:srgbClr val="000000"/>
                </a:solidFill>
              </a:rPr>
              <a:t> and </a:t>
            </a:r>
            <a:r>
              <a:rPr lang="sv" sz="1600" b="1">
                <a:solidFill>
                  <a:srgbClr val="000000"/>
                </a:solidFill>
              </a:rPr>
              <a:t>why</a:t>
            </a:r>
            <a:r>
              <a:rPr lang="sv" sz="1600">
                <a:solidFill>
                  <a:srgbClr val="000000"/>
                </a:solidFill>
              </a:rPr>
              <a:t> to create an user account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Add step-by-step instructions on how to use the calculator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Add a dictionary for unusual words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sv" sz="1600">
                <a:solidFill>
                  <a:srgbClr val="000000"/>
                </a:solidFill>
              </a:rPr>
              <a:t>Add explanations of the formulas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sv" sz="1600">
                <a:solidFill>
                  <a:schemeClr val="dk1"/>
                </a:solidFill>
              </a:rPr>
              <a:t>Correct some spelling mistakes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sv" sz="1600">
                <a:solidFill>
                  <a:schemeClr val="dk1"/>
                </a:solidFill>
              </a:rPr>
              <a:t>Add/remove text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sv" sz="1600">
                <a:solidFill>
                  <a:schemeClr val="dk1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265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Web technologies to be used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675" y="1056399"/>
            <a:ext cx="2969448" cy="17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58" y="1997325"/>
            <a:ext cx="3496260" cy="9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475" y="1007386"/>
            <a:ext cx="2014949" cy="92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7425" y="4076652"/>
            <a:ext cx="4399303" cy="64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2078" y="3327274"/>
            <a:ext cx="1690816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1601" y="3014688"/>
            <a:ext cx="1333675" cy="6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40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Three-tier architecture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276250" y="3236175"/>
            <a:ext cx="4591500" cy="15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rgbClr val="000000"/>
                </a:solidFill>
              </a:rPr>
              <a:t>Pros of using the three-tier architecture: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More secure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Easily scalable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Easily maintained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0" y="864399"/>
            <a:ext cx="5509599" cy="20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Bildspel på skärmen (16:9)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Design and Implementation  Group 2 </vt:lpstr>
      <vt:lpstr>The client - RECAP</vt:lpstr>
      <vt:lpstr>Our task - RECAP</vt:lpstr>
      <vt:lpstr>The system (web-based calculator) - RECAP</vt:lpstr>
      <vt:lpstr>Functionalities - RECAP</vt:lpstr>
      <vt:lpstr>Our progress</vt:lpstr>
      <vt:lpstr>Important events since the previous presentation</vt:lpstr>
      <vt:lpstr>Web technologies to be used</vt:lpstr>
      <vt:lpstr>Three-tier architecture</vt:lpstr>
      <vt:lpstr>Design decisions</vt:lpstr>
      <vt:lpstr>Database table - User login</vt:lpstr>
      <vt:lpstr>Database table - Input parameters</vt:lpstr>
      <vt:lpstr>The implementation so far (live demo)</vt:lpstr>
      <vt:lpstr>Plans for the rest of the project </vt:lpstr>
      <vt:lpstr>Estimated implementation time for remaining features </vt:lpstr>
      <vt:lpstr>Other things worth to mention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 Group 2 </dc:title>
  <cp:lastModifiedBy>Charlie Höglund</cp:lastModifiedBy>
  <cp:revision>1</cp:revision>
  <dcterms:modified xsi:type="dcterms:W3CDTF">2016-12-10T13:25:17Z</dcterms:modified>
</cp:coreProperties>
</file>