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(2016-11-28)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47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t="15248" r="33430" b="4905"/>
          <a:stretch/>
        </p:blipFill>
        <p:spPr>
          <a:xfrm>
            <a:off x="552449" y="1235483"/>
            <a:ext cx="11087100" cy="50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48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t="13947" r="45128" b="5455"/>
          <a:stretch/>
        </p:blipFill>
        <p:spPr>
          <a:xfrm>
            <a:off x="395654" y="1270651"/>
            <a:ext cx="11113477" cy="51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90245" y="1967057"/>
            <a:ext cx="9900139" cy="8464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None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9120"/>
              </p:ext>
            </p:extLst>
          </p:nvPr>
        </p:nvGraphicFramePr>
        <p:xfrm>
          <a:off x="861647" y="1730784"/>
          <a:ext cx="10313375" cy="37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675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2062675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2062675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2062675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2062675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1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2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3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Lukas </a:t>
                      </a:r>
                      <a:r>
                        <a:rPr lang="sv-SE" dirty="0" err="1"/>
                        <a:t>Hamacek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Aliya</a:t>
                      </a:r>
                      <a:r>
                        <a:rPr lang="sv-SE" baseline="0" dirty="0"/>
                        <a:t> Hussain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Charlie</a:t>
                      </a:r>
                      <a:r>
                        <a:rPr lang="sv-SE" baseline="0" dirty="0"/>
                        <a:t> Höglund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Jonathan Larsson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Sebastian Lindgren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Avalika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Reddy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861647" y="2239618"/>
            <a:ext cx="10172699" cy="161141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When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updated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project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plan has to be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delivered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(deadline)?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Design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description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–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only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write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as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much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as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can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(1st version)?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Any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remarks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regarding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our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implemented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website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so far?</a:t>
            </a: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243</TotalTime>
  <Words>144</Words>
  <Application>Microsoft Office PowerPoint</Application>
  <PresentationFormat>Bredbild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(2016-11-28) - DVA313</vt:lpstr>
      <vt:lpstr>Trello board – Week 47 (previous)</vt:lpstr>
      <vt:lpstr>Trello board – Week 48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44</cp:revision>
  <dcterms:created xsi:type="dcterms:W3CDTF">2016-11-14T12:46:47Z</dcterms:created>
  <dcterms:modified xsi:type="dcterms:W3CDTF">2016-11-28T13:01:16Z</dcterms:modified>
</cp:coreProperties>
</file>