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om du vill redigera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2016-11-14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7310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2016-11-14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00665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2016-11-14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9314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2016-11-14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85613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 för 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2016-11-14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904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t eller fals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2016-11-14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8936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2016-11-14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46633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2016-11-14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42713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2016-11-14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8560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2016-11-14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7010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2016-11-14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40784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2016-11-14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73037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2016-11-14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932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2016-11-14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85132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2016-11-14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01453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2016-11-14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23630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5ADF9-A11A-42B0-B95D-ACC9C1EAAAF0}" type="datetimeFigureOut">
              <a:rPr lang="sv-SE" smtClean="0"/>
              <a:t>2016-11-14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8477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151792" y="3204634"/>
            <a:ext cx="8298057" cy="1024466"/>
          </a:xfrm>
        </p:spPr>
        <p:txBody>
          <a:bodyPr/>
          <a:lstStyle/>
          <a:p>
            <a:pPr algn="ctr"/>
            <a:r>
              <a:rPr lang="sv-SE" sz="4800" dirty="0"/>
              <a:t>Project meeting (2016-11-14)</a:t>
            </a:r>
            <a:br>
              <a:rPr lang="sv-SE" sz="4800" dirty="0"/>
            </a:br>
            <a:r>
              <a:rPr lang="sv-SE" sz="4800" dirty="0"/>
              <a:t>-</a:t>
            </a:r>
            <a:br>
              <a:rPr lang="sv-SE" sz="4800" dirty="0"/>
            </a:br>
            <a:r>
              <a:rPr lang="sv-SE" sz="4800" dirty="0"/>
              <a:t>DVA313</a:t>
            </a:r>
          </a:p>
        </p:txBody>
      </p:sp>
    </p:spTree>
    <p:extLst>
      <p:ext uri="{BB962C8B-B14F-4D97-AF65-F5344CB8AC3E}">
        <p14:creationId xmlns:p14="http://schemas.microsoft.com/office/powerpoint/2010/main" val="39104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14300" y="0"/>
            <a:ext cx="10081195" cy="962921"/>
          </a:xfrm>
        </p:spPr>
        <p:txBody>
          <a:bodyPr/>
          <a:lstStyle/>
          <a:p>
            <a:pPr algn="ctr"/>
            <a:r>
              <a:rPr lang="sv-SE" sz="4400" dirty="0" err="1"/>
              <a:t>Trello</a:t>
            </a:r>
            <a:r>
              <a:rPr lang="sv-SE" sz="4400" dirty="0"/>
              <a:t> board – </a:t>
            </a:r>
            <a:r>
              <a:rPr lang="sv-SE" sz="4400" dirty="0" err="1"/>
              <a:t>Week</a:t>
            </a:r>
            <a:r>
              <a:rPr lang="sv-SE" sz="4400" dirty="0"/>
              <a:t> 45 (</a:t>
            </a:r>
            <a:r>
              <a:rPr lang="sv-SE" sz="4400" u="sng" dirty="0" err="1"/>
              <a:t>previous</a:t>
            </a:r>
            <a:r>
              <a:rPr lang="sv-SE" sz="4400" dirty="0"/>
              <a:t>)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07066" y="5242027"/>
            <a:ext cx="7766936" cy="1457711"/>
          </a:xfrm>
        </p:spPr>
        <p:txBody>
          <a:bodyPr>
            <a:normAutofit/>
          </a:bodyPr>
          <a:lstStyle/>
          <a:p>
            <a:pPr algn="l"/>
            <a:r>
              <a:rPr lang="sv-SE" b="1" dirty="0" err="1">
                <a:solidFill>
                  <a:schemeClr val="tx1"/>
                </a:solidFill>
              </a:rPr>
              <a:t>Outcomes</a:t>
            </a:r>
            <a:r>
              <a:rPr lang="sv-SE" dirty="0">
                <a:solidFill>
                  <a:schemeClr val="tx1"/>
                </a:solidFill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</a:rPr>
              <a:t>Finished</a:t>
            </a:r>
            <a:r>
              <a:rPr lang="sv-SE" dirty="0">
                <a:solidFill>
                  <a:schemeClr val="tx1"/>
                </a:solidFill>
              </a:rPr>
              <a:t> the </a:t>
            </a:r>
            <a:r>
              <a:rPr lang="sv-SE" dirty="0" err="1">
                <a:solidFill>
                  <a:schemeClr val="tx1"/>
                </a:solidFill>
              </a:rPr>
              <a:t>first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project</a:t>
            </a:r>
            <a:r>
              <a:rPr lang="sv-SE" dirty="0">
                <a:solidFill>
                  <a:schemeClr val="tx1"/>
                </a:solidFill>
              </a:rPr>
              <a:t> meeting, </a:t>
            </a:r>
            <a:r>
              <a:rPr lang="sv-SE" dirty="0" err="1">
                <a:solidFill>
                  <a:schemeClr val="tx1"/>
                </a:solidFill>
              </a:rPr>
              <a:t>created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trello</a:t>
            </a:r>
            <a:r>
              <a:rPr lang="sv-SE" dirty="0">
                <a:solidFill>
                  <a:schemeClr val="tx1"/>
                </a:solidFill>
              </a:rPr>
              <a:t> and </a:t>
            </a:r>
            <a:r>
              <a:rPr lang="sv-SE" dirty="0" err="1">
                <a:solidFill>
                  <a:schemeClr val="tx1"/>
                </a:solidFill>
              </a:rPr>
              <a:t>github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accounts</a:t>
            </a:r>
            <a:endParaRPr lang="sv-SE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</a:rPr>
              <a:t>Didn’t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take</a:t>
            </a:r>
            <a:r>
              <a:rPr lang="sv-SE" dirty="0">
                <a:solidFill>
                  <a:schemeClr val="tx1"/>
                </a:solidFill>
              </a:rPr>
              <a:t> the </a:t>
            </a:r>
            <a:r>
              <a:rPr lang="sv-SE" dirty="0" err="1">
                <a:solidFill>
                  <a:schemeClr val="tx1"/>
                </a:solidFill>
              </a:rPr>
              <a:t>group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photo</a:t>
            </a:r>
            <a:r>
              <a:rPr lang="sv-SE" dirty="0">
                <a:solidFill>
                  <a:schemeClr val="tx1"/>
                </a:solidFill>
              </a:rPr>
              <a:t>, </a:t>
            </a:r>
            <a:r>
              <a:rPr lang="sv-SE" dirty="0" err="1">
                <a:solidFill>
                  <a:schemeClr val="tx1"/>
                </a:solidFill>
              </a:rPr>
              <a:t>continuing</a:t>
            </a:r>
            <a:r>
              <a:rPr lang="sv-SE" dirty="0">
                <a:solidFill>
                  <a:schemeClr val="tx1"/>
                </a:solidFill>
              </a:rPr>
              <a:t> to </a:t>
            </a:r>
            <a:r>
              <a:rPr lang="sv-SE" dirty="0" err="1">
                <a:solidFill>
                  <a:schemeClr val="tx1"/>
                </a:solidFill>
              </a:rPr>
              <a:t>learn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git</a:t>
            </a:r>
            <a:r>
              <a:rPr lang="sv-SE" dirty="0">
                <a:solidFill>
                  <a:schemeClr val="tx1"/>
                </a:solidFill>
              </a:rPr>
              <a:t>/</a:t>
            </a:r>
            <a:r>
              <a:rPr lang="sv-SE" dirty="0" err="1">
                <a:solidFill>
                  <a:schemeClr val="tx1"/>
                </a:solidFill>
              </a:rPr>
              <a:t>github</a:t>
            </a:r>
            <a:r>
              <a:rPr lang="sv-SE" dirty="0">
                <a:solidFill>
                  <a:schemeClr val="tx1"/>
                </a:solidFill>
              </a:rPr>
              <a:t> (the </a:t>
            </a:r>
            <a:r>
              <a:rPr lang="sv-SE" dirty="0" err="1">
                <a:solidFill>
                  <a:schemeClr val="tx1"/>
                </a:solidFill>
              </a:rPr>
              <a:t>ones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who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need</a:t>
            </a:r>
            <a:r>
              <a:rPr lang="sv-SE" dirty="0">
                <a:solidFill>
                  <a:schemeClr val="tx1"/>
                </a:solidFill>
              </a:rPr>
              <a:t> it), </a:t>
            </a:r>
            <a:r>
              <a:rPr lang="sv-SE" dirty="0" err="1">
                <a:solidFill>
                  <a:schemeClr val="tx1"/>
                </a:solidFill>
              </a:rPr>
              <a:t>continuing</a:t>
            </a:r>
            <a:r>
              <a:rPr lang="sv-SE" dirty="0">
                <a:solidFill>
                  <a:schemeClr val="tx1"/>
                </a:solidFill>
              </a:rPr>
              <a:t> to </a:t>
            </a:r>
            <a:r>
              <a:rPr lang="sv-SE" dirty="0" err="1">
                <a:solidFill>
                  <a:schemeClr val="tx1"/>
                </a:solidFill>
              </a:rPr>
              <a:t>work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with</a:t>
            </a:r>
            <a:r>
              <a:rPr lang="sv-SE" dirty="0">
                <a:solidFill>
                  <a:schemeClr val="tx1"/>
                </a:solidFill>
              </a:rPr>
              <a:t> the </a:t>
            </a:r>
            <a:r>
              <a:rPr lang="sv-SE" dirty="0" err="1">
                <a:solidFill>
                  <a:schemeClr val="tx1"/>
                </a:solidFill>
              </a:rPr>
              <a:t>project</a:t>
            </a:r>
            <a:r>
              <a:rPr lang="sv-SE" dirty="0">
                <a:solidFill>
                  <a:schemeClr val="tx1"/>
                </a:solidFill>
              </a:rPr>
              <a:t> plan</a:t>
            </a:r>
          </a:p>
        </p:txBody>
      </p:sp>
      <p:pic>
        <p:nvPicPr>
          <p:cNvPr id="7" name="Bildobjekt 6"/>
          <p:cNvPicPr>
            <a:picLocks noChangeAspect="1"/>
          </p:cNvPicPr>
          <p:nvPr/>
        </p:nvPicPr>
        <p:blipFill rotWithShape="1">
          <a:blip r:embed="rId2"/>
          <a:srcRect t="10959" r="19088" b="7432"/>
          <a:stretch/>
        </p:blipFill>
        <p:spPr>
          <a:xfrm>
            <a:off x="726216" y="1132997"/>
            <a:ext cx="9328637" cy="401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9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817685" y="188871"/>
            <a:ext cx="8456317" cy="962921"/>
          </a:xfrm>
        </p:spPr>
        <p:txBody>
          <a:bodyPr/>
          <a:lstStyle/>
          <a:p>
            <a:pPr algn="ctr"/>
            <a:r>
              <a:rPr lang="sv-SE" sz="4800" dirty="0" err="1"/>
              <a:t>Trello</a:t>
            </a:r>
            <a:r>
              <a:rPr lang="sv-SE" sz="4800" dirty="0"/>
              <a:t> board – </a:t>
            </a:r>
            <a:r>
              <a:rPr lang="sv-SE" sz="4800" dirty="0" err="1"/>
              <a:t>Week</a:t>
            </a:r>
            <a:r>
              <a:rPr lang="sv-SE" sz="4800" dirty="0"/>
              <a:t> 46 (</a:t>
            </a:r>
            <a:r>
              <a:rPr lang="sv-SE" sz="4800" u="sng" dirty="0" err="1"/>
              <a:t>now</a:t>
            </a:r>
            <a:r>
              <a:rPr lang="sv-SE" sz="4800" dirty="0"/>
              <a:t>)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444671" y="5659395"/>
            <a:ext cx="7766936" cy="1096899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v-SE" b="1" dirty="0">
                <a:solidFill>
                  <a:schemeClr val="tx1"/>
                </a:solidFill>
              </a:rPr>
              <a:t>OBS. </a:t>
            </a:r>
            <a:r>
              <a:rPr lang="sv-SE" dirty="0" err="1">
                <a:solidFill>
                  <a:schemeClr val="tx1"/>
                </a:solidFill>
              </a:rPr>
              <a:t>This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trello</a:t>
            </a:r>
            <a:r>
              <a:rPr lang="sv-SE" dirty="0">
                <a:solidFill>
                  <a:schemeClr val="tx1"/>
                </a:solidFill>
              </a:rPr>
              <a:t> board </a:t>
            </a:r>
            <a:r>
              <a:rPr lang="sv-SE" dirty="0" err="1">
                <a:solidFill>
                  <a:schemeClr val="tx1"/>
                </a:solidFill>
              </a:rPr>
              <a:t>might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change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during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this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week</a:t>
            </a:r>
            <a:r>
              <a:rPr lang="sv-SE" dirty="0">
                <a:solidFill>
                  <a:schemeClr val="tx1"/>
                </a:solidFill>
              </a:rPr>
              <a:t> (i.e. </a:t>
            </a:r>
            <a:r>
              <a:rPr lang="sv-SE" dirty="0" err="1">
                <a:solidFill>
                  <a:schemeClr val="tx1"/>
                </a:solidFill>
              </a:rPr>
              <a:t>we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will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fill</a:t>
            </a:r>
            <a:r>
              <a:rPr lang="sv-SE" dirty="0">
                <a:solidFill>
                  <a:schemeClr val="tx1"/>
                </a:solidFill>
              </a:rPr>
              <a:t> the </a:t>
            </a:r>
            <a:r>
              <a:rPr lang="sv-SE" dirty="0" err="1">
                <a:solidFill>
                  <a:schemeClr val="tx1"/>
                </a:solidFill>
              </a:rPr>
              <a:t>backlog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with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more</a:t>
            </a:r>
            <a:r>
              <a:rPr lang="sv-SE" dirty="0">
                <a:solidFill>
                  <a:schemeClr val="tx1"/>
                </a:solidFill>
              </a:rPr>
              <a:t> tasks etcetera)</a:t>
            </a:r>
            <a:endParaRPr lang="sv-SE" b="1" dirty="0">
              <a:solidFill>
                <a:schemeClr val="tx1"/>
              </a:solidFill>
            </a:endParaRPr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 rotWithShape="1">
          <a:blip r:embed="rId2"/>
          <a:srcRect t="10309" r="19468" b="8089"/>
          <a:stretch/>
        </p:blipFill>
        <p:spPr>
          <a:xfrm>
            <a:off x="817685" y="1318846"/>
            <a:ext cx="9214338" cy="410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89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817686" y="830710"/>
            <a:ext cx="8456317" cy="962921"/>
          </a:xfrm>
        </p:spPr>
        <p:txBody>
          <a:bodyPr/>
          <a:lstStyle/>
          <a:p>
            <a:pPr algn="ctr"/>
            <a:r>
              <a:rPr lang="en-US" sz="2800" dirty="0"/>
              <a:t>Any obstacles, risks or issues that have been identified</a:t>
            </a:r>
            <a:br>
              <a:rPr lang="en-US" sz="2800" dirty="0"/>
            </a:br>
            <a:endParaRPr lang="sv-SE" sz="2400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287259" y="2195656"/>
            <a:ext cx="7766936" cy="2402721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</a:rPr>
              <a:t>We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had</a:t>
            </a:r>
            <a:r>
              <a:rPr lang="sv-SE" dirty="0">
                <a:solidFill>
                  <a:schemeClr val="tx1"/>
                </a:solidFill>
              </a:rPr>
              <a:t> a </a:t>
            </a:r>
            <a:r>
              <a:rPr lang="sv-SE" dirty="0" err="1">
                <a:solidFill>
                  <a:schemeClr val="tx1"/>
                </a:solidFill>
              </a:rPr>
              <a:t>phone</a:t>
            </a:r>
            <a:r>
              <a:rPr lang="sv-SE" dirty="0">
                <a:solidFill>
                  <a:schemeClr val="tx1"/>
                </a:solidFill>
              </a:rPr>
              <a:t> meeting </a:t>
            </a:r>
            <a:r>
              <a:rPr lang="sv-SE" dirty="0" err="1">
                <a:solidFill>
                  <a:schemeClr val="tx1"/>
                </a:solidFill>
              </a:rPr>
              <a:t>with</a:t>
            </a:r>
            <a:r>
              <a:rPr lang="sv-SE" dirty="0">
                <a:solidFill>
                  <a:schemeClr val="tx1"/>
                </a:solidFill>
              </a:rPr>
              <a:t> the </a:t>
            </a:r>
            <a:r>
              <a:rPr lang="sv-SE" dirty="0" err="1">
                <a:solidFill>
                  <a:schemeClr val="tx1"/>
                </a:solidFill>
              </a:rPr>
              <a:t>client</a:t>
            </a:r>
            <a:r>
              <a:rPr lang="sv-SE" dirty="0">
                <a:solidFill>
                  <a:schemeClr val="tx1"/>
                </a:solidFill>
              </a:rPr>
              <a:t> (2016-11-14) </a:t>
            </a:r>
            <a:r>
              <a:rPr lang="sv-SE" dirty="0" err="1">
                <a:solidFill>
                  <a:schemeClr val="tx1"/>
                </a:solidFill>
              </a:rPr>
              <a:t>because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he</a:t>
            </a:r>
            <a:r>
              <a:rPr lang="sv-SE" dirty="0">
                <a:solidFill>
                  <a:schemeClr val="tx1"/>
                </a:solidFill>
              </a:rPr>
              <a:t> got sick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sv-SE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</a:rPr>
              <a:t>We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have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arranged</a:t>
            </a:r>
            <a:r>
              <a:rPr lang="sv-SE" dirty="0">
                <a:solidFill>
                  <a:schemeClr val="tx1"/>
                </a:solidFill>
              </a:rPr>
              <a:t> a new </a:t>
            </a:r>
            <a:r>
              <a:rPr lang="sv-SE" b="1" dirty="0" err="1">
                <a:solidFill>
                  <a:schemeClr val="tx1"/>
                </a:solidFill>
              </a:rPr>
              <a:t>physical</a:t>
            </a:r>
            <a:r>
              <a:rPr lang="sv-SE" dirty="0">
                <a:solidFill>
                  <a:schemeClr val="tx1"/>
                </a:solidFill>
              </a:rPr>
              <a:t> meeting </a:t>
            </a:r>
            <a:r>
              <a:rPr lang="sv-SE" dirty="0" err="1">
                <a:solidFill>
                  <a:schemeClr val="tx1"/>
                </a:solidFill>
              </a:rPr>
              <a:t>during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next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week</a:t>
            </a:r>
            <a:r>
              <a:rPr lang="sv-SE" dirty="0">
                <a:solidFill>
                  <a:schemeClr val="tx1"/>
                </a:solidFill>
              </a:rPr>
              <a:t> (2016-11-22) </a:t>
            </a:r>
            <a:r>
              <a:rPr lang="sv-SE" dirty="0" err="1">
                <a:solidFill>
                  <a:schemeClr val="tx1"/>
                </a:solidFill>
              </a:rPr>
              <a:t>with</a:t>
            </a:r>
            <a:r>
              <a:rPr lang="sv-SE" dirty="0">
                <a:solidFill>
                  <a:schemeClr val="tx1"/>
                </a:solidFill>
              </a:rPr>
              <a:t> the </a:t>
            </a:r>
            <a:r>
              <a:rPr lang="sv-SE" dirty="0" err="1">
                <a:solidFill>
                  <a:schemeClr val="tx1"/>
                </a:solidFill>
              </a:rPr>
              <a:t>client</a:t>
            </a:r>
            <a:r>
              <a:rPr lang="sv-SE" dirty="0">
                <a:solidFill>
                  <a:schemeClr val="tx1"/>
                </a:solidFill>
              </a:rPr>
              <a:t>. </a:t>
            </a:r>
            <a:r>
              <a:rPr lang="sv-SE" dirty="0" err="1">
                <a:solidFill>
                  <a:schemeClr val="tx1"/>
                </a:solidFill>
              </a:rPr>
              <a:t>Then</a:t>
            </a:r>
            <a:r>
              <a:rPr lang="sv-SE" dirty="0">
                <a:solidFill>
                  <a:schemeClr val="tx1"/>
                </a:solidFill>
              </a:rPr>
              <a:t> the </a:t>
            </a:r>
            <a:r>
              <a:rPr lang="sv-SE" dirty="0" err="1">
                <a:solidFill>
                  <a:schemeClr val="tx1"/>
                </a:solidFill>
              </a:rPr>
              <a:t>client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will</a:t>
            </a:r>
            <a:r>
              <a:rPr lang="sv-SE" dirty="0">
                <a:solidFill>
                  <a:schemeClr val="tx1"/>
                </a:solidFill>
              </a:rPr>
              <a:t> try to </a:t>
            </a:r>
            <a:r>
              <a:rPr lang="sv-SE" dirty="0" err="1">
                <a:solidFill>
                  <a:schemeClr val="tx1"/>
                </a:solidFill>
              </a:rPr>
              <a:t>explain</a:t>
            </a:r>
            <a:r>
              <a:rPr lang="sv-SE" dirty="0">
                <a:solidFill>
                  <a:schemeClr val="tx1"/>
                </a:solidFill>
              </a:rPr>
              <a:t> the given Excel </a:t>
            </a:r>
            <a:r>
              <a:rPr lang="sv-SE" dirty="0" err="1">
                <a:solidFill>
                  <a:schemeClr val="tx1"/>
                </a:solidFill>
              </a:rPr>
              <a:t>files</a:t>
            </a:r>
            <a:r>
              <a:rPr lang="sv-SE" dirty="0">
                <a:solidFill>
                  <a:schemeClr val="tx1"/>
                </a:solidFill>
              </a:rPr>
              <a:t> in </a:t>
            </a:r>
            <a:r>
              <a:rPr lang="sv-SE" dirty="0" err="1">
                <a:solidFill>
                  <a:schemeClr val="tx1"/>
                </a:solidFill>
              </a:rPr>
              <a:t>more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detail</a:t>
            </a:r>
            <a:r>
              <a:rPr lang="sv-SE" dirty="0">
                <a:solidFill>
                  <a:schemeClr val="tx1"/>
                </a:solidFill>
              </a:rPr>
              <a:t> (i.e. </a:t>
            </a:r>
            <a:r>
              <a:rPr lang="sv-SE" dirty="0" err="1">
                <a:solidFill>
                  <a:schemeClr val="tx1"/>
                </a:solidFill>
              </a:rPr>
              <a:t>we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have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had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issues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trying</a:t>
            </a:r>
            <a:r>
              <a:rPr lang="sv-SE" dirty="0">
                <a:solidFill>
                  <a:schemeClr val="tx1"/>
                </a:solidFill>
              </a:rPr>
              <a:t> to understand all </a:t>
            </a:r>
            <a:r>
              <a:rPr lang="sv-SE" dirty="0" err="1">
                <a:solidFill>
                  <a:schemeClr val="tx1"/>
                </a:solidFill>
              </a:rPr>
              <a:t>of</a:t>
            </a:r>
            <a:r>
              <a:rPr lang="sv-SE" dirty="0">
                <a:solidFill>
                  <a:schemeClr val="tx1"/>
                </a:solidFill>
              </a:rPr>
              <a:t> the </a:t>
            </a:r>
            <a:r>
              <a:rPr lang="sv-SE" dirty="0" err="1">
                <a:solidFill>
                  <a:schemeClr val="tx1"/>
                </a:solidFill>
              </a:rPr>
              <a:t>economics</a:t>
            </a:r>
            <a:r>
              <a:rPr lang="sv-SE" dirty="0">
                <a:solidFill>
                  <a:schemeClr val="tx1"/>
                </a:solidFill>
              </a:rPr>
              <a:t> and </a:t>
            </a:r>
            <a:r>
              <a:rPr lang="sv-SE" dirty="0" err="1">
                <a:solidFill>
                  <a:schemeClr val="tx1"/>
                </a:solidFill>
              </a:rPr>
              <a:t>math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contained</a:t>
            </a:r>
            <a:r>
              <a:rPr lang="sv-SE" dirty="0">
                <a:solidFill>
                  <a:schemeClr val="tx1"/>
                </a:solidFill>
              </a:rPr>
              <a:t> in </a:t>
            </a:r>
            <a:r>
              <a:rPr lang="sv-SE" dirty="0" err="1">
                <a:solidFill>
                  <a:schemeClr val="tx1"/>
                </a:solidFill>
              </a:rPr>
              <a:t>those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files</a:t>
            </a:r>
            <a:r>
              <a:rPr lang="sv-SE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1852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817686" y="830710"/>
            <a:ext cx="8456317" cy="962921"/>
          </a:xfrm>
        </p:spPr>
        <p:txBody>
          <a:bodyPr/>
          <a:lstStyle/>
          <a:p>
            <a:pPr algn="ctr"/>
            <a:r>
              <a:rPr lang="en-US" sz="2800" dirty="0"/>
              <a:t>Worked hours for each member, for each past week and accumulated so far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287259" y="2195656"/>
            <a:ext cx="7766936" cy="1096899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</a:rPr>
              <a:t>Approximately</a:t>
            </a:r>
            <a:r>
              <a:rPr lang="sv-SE" dirty="0">
                <a:solidFill>
                  <a:schemeClr val="tx1"/>
                </a:solidFill>
              </a:rPr>
              <a:t> 20 </a:t>
            </a:r>
            <a:r>
              <a:rPr lang="sv-SE" dirty="0" err="1">
                <a:solidFill>
                  <a:schemeClr val="tx1"/>
                </a:solidFill>
              </a:rPr>
              <a:t>hours</a:t>
            </a:r>
            <a:r>
              <a:rPr lang="sv-SE" dirty="0">
                <a:solidFill>
                  <a:schemeClr val="tx1"/>
                </a:solidFill>
              </a:rPr>
              <a:t>/person last </a:t>
            </a:r>
            <a:r>
              <a:rPr lang="sv-SE" dirty="0" err="1">
                <a:solidFill>
                  <a:schemeClr val="tx1"/>
                </a:solidFill>
              </a:rPr>
              <a:t>week</a:t>
            </a:r>
            <a:endParaRPr lang="sv-S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680146"/>
      </p:ext>
    </p:extLst>
  </p:cSld>
  <p:clrMapOvr>
    <a:masterClrMapping/>
  </p:clrMapOvr>
</p:sld>
</file>

<file path=ppt/theme/theme1.xml><?xml version="1.0" encoding="utf-8"?>
<a:theme xmlns:a="http://schemas.openxmlformats.org/drawingml/2006/main" name="Fasett">
  <a:themeElements>
    <a:clrScheme name="Faset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</TotalTime>
  <Words>177</Words>
  <Application>Microsoft Office PowerPoint</Application>
  <PresentationFormat>Bredbild</PresentationFormat>
  <Paragraphs>13</Paragraphs>
  <Slides>5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Fasett</vt:lpstr>
      <vt:lpstr>Project meeting (2016-11-14) - DVA313</vt:lpstr>
      <vt:lpstr>Trello board – Week 45 (previous)</vt:lpstr>
      <vt:lpstr>Trello board – Week 46 (now)</vt:lpstr>
      <vt:lpstr>Any obstacles, risks or issues that have been identified </vt:lpstr>
      <vt:lpstr>Worked hours for each member, for each past week and accumulated so far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meeting (2016-11-14) - DVA313</dc:title>
  <dc:creator>Charlie Höglund</dc:creator>
  <cp:lastModifiedBy>Charlie Höglund</cp:lastModifiedBy>
  <cp:revision>14</cp:revision>
  <dcterms:created xsi:type="dcterms:W3CDTF">2016-11-14T12:46:47Z</dcterms:created>
  <dcterms:modified xsi:type="dcterms:W3CDTF">2016-11-14T19:28:05Z</dcterms:modified>
</cp:coreProperties>
</file>