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53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Lenseless</a:t>
            </a:r>
            <a:r>
              <a:rPr lang="en-US" dirty="0" smtClean="0"/>
              <a:t> Plate 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on Training Set 1 and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Bead objects: 1953</a:t>
            </a:r>
          </a:p>
          <a:p>
            <a:r>
              <a:rPr lang="en-US" dirty="0" smtClean="0"/>
              <a:t>Dust objects: 808</a:t>
            </a:r>
          </a:p>
          <a:p>
            <a:r>
              <a:rPr lang="en-US" dirty="0" smtClean="0"/>
              <a:t>Total Objects: 2761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Acquired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781231"/>
              </p:ext>
            </p:extLst>
          </p:nvPr>
        </p:nvGraphicFramePr>
        <p:xfrm>
          <a:off x="304803" y="2057400"/>
          <a:ext cx="8610599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149"/>
                <a:gridCol w="1065114"/>
                <a:gridCol w="829667"/>
                <a:gridCol w="829667"/>
                <a:gridCol w="829667"/>
                <a:gridCol w="829667"/>
                <a:gridCol w="829667"/>
                <a:gridCol w="829667"/>
                <a:gridCol w="829667"/>
                <a:gridCol w="829667"/>
              </a:tblGrid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Training Set: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Parameters: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Bead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Clarity Selection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Sliced Images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Test Data: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Epochs Trained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 Trained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 hours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1.5 hours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Validation Loss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5.9986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 Detection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Accurate?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Training Set 1 (beads-dust): accuracy threshold .2</a:t>
            </a:r>
            <a:endParaRPr lang="en-US" dirty="0"/>
          </a:p>
        </p:txBody>
      </p:sp>
      <p:pic>
        <p:nvPicPr>
          <p:cNvPr id="1026" name="Picture 2" descr="C:\Users\Jonathan Xiong\Documents\College\UCSD\Biomedics Project under Professor Yu-Hwa Lo\Lenseless-Plate-Reader\LED Images Data\Training Set 1 (bead,dust)\Tested Images\image0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38190" cy="4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Training Set 2 (beads): accuracy threshold .2</a:t>
            </a:r>
            <a:endParaRPr lang="en-US" dirty="0"/>
          </a:p>
        </p:txBody>
      </p:sp>
      <p:pic>
        <p:nvPicPr>
          <p:cNvPr id="2050" name="Picture 2" descr="C:\Users\Jonathan Xiong\Documents\College\UCSD\Biomedics Project under Professor Yu-Hwa Lo\Lenseless-Plate-Reader\LED Images Data\Training Set 2 (bead)\Tested Images\image0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369969" cy="41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Splitting Images into smaller resolution sizes.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Selecting Clear Images for training and testing.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305800" cy="685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Splitting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3864x2080p to ~552x298p</a:t>
            </a:r>
          </a:p>
          <a:p>
            <a:r>
              <a:rPr lang="en-US" dirty="0" smtClean="0"/>
              <a:t>Less features for model to work with and correlate to form objects</a:t>
            </a:r>
          </a:p>
          <a:p>
            <a:r>
              <a:rPr lang="en-US" dirty="0" smtClean="0"/>
              <a:t>Development Steps: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Crop images and annotations </a:t>
            </a:r>
          </a:p>
          <a:p>
            <a:pPr lvl="1"/>
            <a:r>
              <a:rPr lang="en-US" dirty="0" smtClean="0"/>
              <a:t>Detection:</a:t>
            </a:r>
          </a:p>
          <a:p>
            <a:pPr lvl="2"/>
            <a:r>
              <a:rPr lang="en-US" dirty="0" smtClean="0"/>
              <a:t>Find average area, width, length of beads.</a:t>
            </a:r>
          </a:p>
          <a:p>
            <a:pPr lvl="2"/>
            <a:r>
              <a:rPr lang="en-US" dirty="0" smtClean="0"/>
              <a:t>Create simple machine learning algorithm to piece together objects of edges of cropped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Splitting Images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nathan Xiong\Documents\College\UCSD\Biomedics Project under Professor Yu-Hwa Lo\Lenseless-Plate-Reader\LED Images Data\Visualization Images\Splitting Images Problem Re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216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234</Words>
  <Application>Microsoft Office PowerPoint</Application>
  <PresentationFormat>On-screen Show 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Lenseless Plate Reader</vt:lpstr>
      <vt:lpstr>Total Training Data</vt:lpstr>
      <vt:lpstr>Training Data Acquired</vt:lpstr>
      <vt:lpstr>Visualization of Accuracy</vt:lpstr>
      <vt:lpstr>Visualization of Accuracy</vt:lpstr>
      <vt:lpstr>Next Step: Improvements</vt:lpstr>
      <vt:lpstr>1. Splitting Images</vt:lpstr>
      <vt:lpstr>1. Splitting Images Visualization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Lenseless Plate Reader</dc:title>
  <dc:creator>Jonathan Xiong</dc:creator>
  <cp:lastModifiedBy>Jonathan Xiong</cp:lastModifiedBy>
  <cp:revision>6</cp:revision>
  <dcterms:created xsi:type="dcterms:W3CDTF">2006-08-16T00:00:00Z</dcterms:created>
  <dcterms:modified xsi:type="dcterms:W3CDTF">2021-05-25T22:53:35Z</dcterms:modified>
</cp:coreProperties>
</file>