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Lenseless</a:t>
            </a:r>
            <a:r>
              <a:rPr lang="en-US" dirty="0" smtClean="0"/>
              <a:t> Plate Reader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on Training Set 1 and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7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Bead objects: 1953</a:t>
            </a:r>
          </a:p>
          <a:p>
            <a:r>
              <a:rPr lang="en-US" dirty="0" smtClean="0"/>
              <a:t>Dust objects: 808</a:t>
            </a:r>
          </a:p>
          <a:p>
            <a:r>
              <a:rPr lang="en-US" dirty="0" smtClean="0"/>
              <a:t>Total Objects: 2761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 Acquired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781231"/>
              </p:ext>
            </p:extLst>
          </p:nvPr>
        </p:nvGraphicFramePr>
        <p:xfrm>
          <a:off x="304803" y="2057400"/>
          <a:ext cx="8610599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149"/>
                <a:gridCol w="1065114"/>
                <a:gridCol w="829667"/>
                <a:gridCol w="829667"/>
                <a:gridCol w="829667"/>
                <a:gridCol w="829667"/>
                <a:gridCol w="829667"/>
                <a:gridCol w="829667"/>
                <a:gridCol w="829667"/>
                <a:gridCol w="829667"/>
              </a:tblGrid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Training Set: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Training Set 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Parameters: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Bead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Dust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Clarity Selection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Sliced Images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Test Data: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Epochs Trained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 Trained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 hours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1.5 hours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Validation Loss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5.9986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  <a:tr h="3124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 Detection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Accurate?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429" marR="6429" marT="642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7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127</Words>
  <Application>Microsoft Office PowerPoint</Application>
  <PresentationFormat>On-screen Show (4:3)</PresentationFormat>
  <Paragraphs>107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Lenseless Plate Reader</vt:lpstr>
      <vt:lpstr>Total Training Data</vt:lpstr>
      <vt:lpstr>Training Data Acquired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Lenseless Plate Reader</dc:title>
  <dc:creator>Jonathan Xiong</dc:creator>
  <cp:lastModifiedBy>Jonathan Xiong</cp:lastModifiedBy>
  <cp:revision>2</cp:revision>
  <dcterms:created xsi:type="dcterms:W3CDTF">2006-08-16T00:00:00Z</dcterms:created>
  <dcterms:modified xsi:type="dcterms:W3CDTF">2021-05-25T21:58:56Z</dcterms:modified>
</cp:coreProperties>
</file>