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5" d="100"/>
          <a:sy n="115" d="100"/>
        </p:scale>
        <p:origin x="70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E76A4-E114-C44B-AD7B-553B777A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2919D9-4C63-3573-61E8-A36E6A3D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10637-5CA5-9932-4E00-2B97A088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545AD-1646-CD30-78FE-B6770CD6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Us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B62F5-7A01-FE07-D2C7-45C83286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13E0-8F13-08FE-3ABD-90551661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72E5-2768-F276-5F33-EFEE641C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alytics Engineer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8723C-C022-EC1E-52D0-9D08538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9741-24C4-5A82-BB4E-9361FD9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B18C-C2F4-C87E-B420-8A68B45B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4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V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169" y="373888"/>
            <a:ext cx="7193023" cy="1431182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169" y="5358140"/>
            <a:ext cx="7193023" cy="10092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D6D7D9-CCAF-F614-C523-DE7AB58B02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9456" y="297181"/>
            <a:ext cx="1835818" cy="172593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D8CC0-12DF-9FAD-202E-70D0F328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DF1A5-22ED-0EB8-E25B-B9D0A06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7349-358C-DDF6-D712-19853176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2006-4E3B-27F3-A2FE-DC5E06D180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F3BD-24DC-4C4A-A92C-2F976CF62D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9C5F-28A5-CB14-800C-86E3AFEA57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7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564E4D-CF84-D846-AB3F-7053D216DB2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9788" y="1681163"/>
            <a:ext cx="407983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E8A58B-EB75-6E41-9149-6B73C9EE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8190" y="1681163"/>
            <a:ext cx="408142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6209-2B64-B772-3E7D-9530AC6523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377B-8C85-6F71-2CED-4AAC410D81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499-4FBD-5278-A79C-DECD2A1064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D80-8217-5146-9C74-7BAB2BF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AF5B3-6DCB-CA46-98CE-F3FDB87CFB75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DF3F1-16DD-044D-B131-5E3EA685CDB3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C52F5-CDA0-E455-4787-8CDDFD92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7595-23BD-0F38-54FF-95F94EDA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8660-74BE-6BAE-EC9F-CF8A22F5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411F61-0B69-2245-A422-3FF7A8BE80A9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8B87E-A9C1-18C5-68A7-F64D6DAB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33D06-1276-33AE-6681-3CED88EE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C75F9-6347-6957-FADD-4EAD1F54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7BFE-E7EE-781E-9C62-24C6530D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AEF4-DA39-83E5-4C71-F51BA66A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F982-FCE8-DC3E-AB40-919B00ED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41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C3CEF81-2125-2D47-B5D4-A82A386DC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1579" y="1695450"/>
            <a:ext cx="4480560" cy="4481513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5E0E-075B-C097-65B8-498C3BFE81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87F0-6386-474F-6499-9B410173953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4C8C-10D8-6D6E-C15C-8726DA5F76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9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EB535-1D04-3D9D-3D3A-F7419BB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933A3-C226-ECCF-53E6-EE16A5E2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90124-F4AD-4E6A-3BCC-3A8B1431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5EDE-4C05-9AD4-919C-EF5B2F2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3581ED-A05A-F23D-03FB-9597D441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D17FCC-C625-437D-537C-1729F3A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16226C-4B6C-837F-7B55-886848E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1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A43B-1DEC-E5DF-AFC3-047C85E9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E673-9962-86D2-1B71-04A1EE3E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489C-ABCF-D8CF-088B-E8BEF555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8A49CE-33EE-BF40-A45C-2082B7C9A7A9}"/>
              </a:ext>
            </a:extLst>
          </p:cNvPr>
          <p:cNvSpPr/>
          <p:nvPr userDrawn="1"/>
        </p:nvSpPr>
        <p:spPr>
          <a:xfrm>
            <a:off x="0" y="0"/>
            <a:ext cx="1005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4" y="483000"/>
            <a:ext cx="9205354" cy="5283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24" y="1683834"/>
            <a:ext cx="9205354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415724" y="1305540"/>
            <a:ext cx="92053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DABD-3CA6-43CC-4794-89C697B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FAD26-EDBB-E75E-0301-8F5117FA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60CAF-A063-38F1-C71E-4015E09C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2703235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D3AC6E-1CA3-A04D-8C9C-E10D1AC7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676" t="-844" r="-2449" b="507"/>
          <a:stretch/>
        </p:blipFill>
        <p:spPr>
          <a:xfrm>
            <a:off x="9470925" y="4313635"/>
            <a:ext cx="2304501" cy="209148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F7A7F7-7E37-566A-6625-2487DF7D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ACDB07-BFC2-9DA3-231A-7B1CB62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C39BB-051D-4AF8-1711-12E268A6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rang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76438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29175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5ECC-77CD-4C26-CBC4-AF9569E1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D5318-A8F7-4240-1151-025D0C7A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FD824-5F08-C513-DA1C-BA033C4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ellow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89931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42668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5053E-0A76-F22E-A415-B786B80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0B141-67FF-5762-1D06-062375EC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4161-5A01-169B-7647-8928BE5A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urpl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89931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42668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8F61E-1C35-8BB5-E6A2-7646CFCA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E14E2-37A1-66DD-BE23-75F47F53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F3ACF-A0F2-0ACD-5897-A4159CC7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2DCB8D-37D4-364E-8614-0BFD671F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275363"/>
            <a:ext cx="5032401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D6847B-B879-154A-ADF4-1FC877B6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662964"/>
            <a:ext cx="503240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85876-EB70-4588-8562-75578B88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18A-782C-B5D1-1622-C30126EF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F862-884A-200E-79D0-C1E052D9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Pharm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C1B2E9-91E9-4E4A-9ACC-B3C8E29F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459231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D3EA5D-E588-DE49-84C4-9D7CCE08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120420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9A3F2-84EC-3A2C-B4AA-4D0FD7F7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7174-4CC0-42E6-4EF7-9A0201C3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B34-406F-4C02-7A44-484F08A3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CB28-87B9-5841-818B-14C00405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CA67-BB95-0947-BC6A-21164BE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3834"/>
            <a:ext cx="9021417" cy="449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DB3B0D-8D76-144F-A1EF-60CEEE6250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439400" y="5245900"/>
            <a:ext cx="1445054" cy="13740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489E-AE1A-D8C7-CB3A-A9A8C1966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DB2241-5D87-07DE-27C2-4878D97F8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14851B-D923-4CA1-CBAD-8C1E28C4F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55446"/>
            <a:ext cx="1679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81" r:id="rId3"/>
    <p:sldLayoutId id="2147483674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6" r:id="rId13"/>
    <p:sldLayoutId id="2147483667" r:id="rId14"/>
    <p:sldLayoutId id="2147483668" r:id="rId15"/>
    <p:sldLayoutId id="2147483670" r:id="rId16"/>
    <p:sldLayoutId id="2147483675" r:id="rId17"/>
    <p:sldLayoutId id="2147483669" r:id="rId18"/>
    <p:sldLayoutId id="2147483676" r:id="rId19"/>
    <p:sldLayoutId id="2147483677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1042786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/>
          <a:p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23" y="2703235"/>
            <a:ext cx="7885771" cy="2387600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rus">
      <a:dk1>
        <a:srgbClr val="1D242C"/>
      </a:dk1>
      <a:lt1>
        <a:srgbClr val="FFFFFF"/>
      </a:lt1>
      <a:dk2>
        <a:srgbClr val="004F5B"/>
      </a:dk2>
      <a:lt2>
        <a:srgbClr val="FFFFFF"/>
      </a:lt2>
      <a:accent1>
        <a:srgbClr val="86CAC6"/>
      </a:accent1>
      <a:accent2>
        <a:srgbClr val="FF7F41"/>
      </a:accent2>
      <a:accent3>
        <a:srgbClr val="FDD26E"/>
      </a:accent3>
      <a:accent4>
        <a:srgbClr val="7C878E"/>
      </a:accent4>
      <a:accent5>
        <a:srgbClr val="004F5B"/>
      </a:accent5>
      <a:accent6>
        <a:srgbClr val="86CAC6"/>
      </a:accent6>
      <a:hlink>
        <a:srgbClr val="004F5B"/>
      </a:hlink>
      <a:folHlink>
        <a:srgbClr val="86CA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rus" id="{6D2E02B0-5D8F-4067-B795-EAEA638FD773}" vid="{DD01F7B4-8858-4723-9E8F-E7C5EE4941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atorus</Template>
  <TotalTime>51</TotalTime>
  <Words>46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Jon Harmon</cp:lastModifiedBy>
  <cp:revision>18</cp:revision>
  <dcterms:created xsi:type="dcterms:W3CDTF">2017-06-05T14:10:58Z</dcterms:created>
  <dcterms:modified xsi:type="dcterms:W3CDTF">2025-03-24T21:04:16Z</dcterms:modified>
</cp:coreProperties>
</file>