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12" d="100"/>
          <a:sy n="112" d="100"/>
        </p:scale>
        <p:origin x="110" y="3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EA34-41A7-7440-990D-2195E3A75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23" y="943891"/>
            <a:ext cx="7885771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E76A4-E114-C44B-AD7B-553B777A3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422" y="3331492"/>
            <a:ext cx="7885771" cy="104278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2919D9-4C63-3573-61E8-A36E6A3D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10637-5CA5-9932-4E00-2B97A088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545AD-1646-CD30-78FE-B6770CD6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5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Slide-Pharm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DC1B2E9-91E9-4E4A-9ACC-B3C8E29F4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19" y="459231"/>
            <a:ext cx="5032401" cy="166118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D3EA5D-E588-DE49-84C4-9D7CCE087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18" y="2120420"/>
            <a:ext cx="5032401" cy="49679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9A3F2-84EC-3A2C-B4AA-4D0FD7F7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7174-4CC0-42E6-4EF7-9A0201C3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CB34-406F-4C02-7A44-484F08A3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5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Slide-Us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0FD854-6148-C240-A6DD-BFCDBB436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19" y="373887"/>
            <a:ext cx="5032401" cy="166118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16C8EF-17B5-AE4B-9FE8-A213D62C3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18" y="2035076"/>
            <a:ext cx="5032401" cy="49679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B62F5-7A01-FE07-D2C7-45C83286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B13E0-8F13-08FE-3ABD-90551661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E72E5-2768-F276-5F33-EFEE641C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74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alytics Engineer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0FD854-6148-C240-A6DD-BFCDBB436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19" y="373887"/>
            <a:ext cx="5032401" cy="1661187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16C8EF-17B5-AE4B-9FE8-A213D62C3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18" y="2035076"/>
            <a:ext cx="5032401" cy="49679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8723C-C022-EC1E-52D0-9D085381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79741-24C4-5A82-BB4E-9361FD9E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DB18C-C2F4-C87E-B420-8A68B45B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4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enV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B0FD854-6148-C240-A6DD-BFCDBB436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169" y="373888"/>
            <a:ext cx="7193023" cy="1431182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16C8EF-17B5-AE4B-9FE8-A213D62C3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169" y="5358140"/>
            <a:ext cx="7193023" cy="10092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4D6D7D9-CCAF-F614-C523-DE7AB58B02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9456" y="297181"/>
            <a:ext cx="1835818" cy="172593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D8CC0-12DF-9FAD-202E-70D0F328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DF1A5-22ED-0EB8-E25B-B9D0A069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17349-358C-DDF6-D712-19853176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07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303F-08A8-8D49-B883-8D4E5DEB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81F8-8AAF-264E-B047-1CE346CE4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4985"/>
            <a:ext cx="4081427" cy="44819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5F2994-6216-B842-949E-92443AF0E8D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78190" y="1694985"/>
            <a:ext cx="4081427" cy="4481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90319-966E-4C42-B1CD-EA374050F6B4}"/>
              </a:ext>
            </a:extLst>
          </p:cNvPr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0BF097-EC4A-3E47-8F4E-566572F2B0E1}"/>
              </a:ext>
            </a:extLst>
          </p:cNvPr>
          <p:cNvCxnSpPr>
            <a:cxnSpLocks/>
          </p:cNvCxnSpPr>
          <p:nvPr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82006-4E3B-27F3-A2FE-DC5E06D180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9F3BD-24DC-4C4A-A92C-2F976CF62D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09C5F-28A5-CB14-800C-86E3AFEA57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7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303F-08A8-8D49-B883-8D4E5DEB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81F8-8AAF-264E-B047-1CE346CE4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05075"/>
            <a:ext cx="4081427" cy="3671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5F2994-6216-B842-949E-92443AF0E8D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778190" y="2505075"/>
            <a:ext cx="4081427" cy="3671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90319-966E-4C42-B1CD-EA374050F6B4}"/>
              </a:ext>
            </a:extLst>
          </p:cNvPr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0BF097-EC4A-3E47-8F4E-566572F2B0E1}"/>
              </a:ext>
            </a:extLst>
          </p:cNvPr>
          <p:cNvCxnSpPr>
            <a:cxnSpLocks/>
          </p:cNvCxnSpPr>
          <p:nvPr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564E4D-CF84-D846-AB3F-7053D216DB2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39788" y="1681163"/>
            <a:ext cx="4079839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3E8A58B-EB75-6E41-9149-6B73C9EEC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78190" y="1681163"/>
            <a:ext cx="408142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26209-2B64-B772-3E7D-9530AC65231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2377B-8C85-6F71-2CED-4AAC410D81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F9499-4FBD-5278-A79C-DECD2A1064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90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5D80-8217-5146-9C74-7BAB2BFD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AF5B3-6DCB-CA46-98CE-F3FDB87CFB75}"/>
              </a:ext>
            </a:extLst>
          </p:cNvPr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DF3F1-16DD-044D-B131-5E3EA685CDB3}"/>
              </a:ext>
            </a:extLst>
          </p:cNvPr>
          <p:cNvCxnSpPr>
            <a:cxnSpLocks/>
          </p:cNvCxnSpPr>
          <p:nvPr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C52F5-CDA0-E455-4787-8CDDFD92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47595-23BD-0F38-54FF-95F94EDA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18660-74BE-6BAE-EC9F-CF8A22F5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26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411F61-0B69-2245-A422-3FF7A8BE80A9}"/>
              </a:ext>
            </a:extLst>
          </p:cNvPr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8B87E-A9C1-18C5-68A7-F64D6DAB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33D06-1276-33AE-6681-3CED88EE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C75F9-6347-6957-FADD-4EAD1F54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562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57BFE-E7EE-781E-9C62-24C6530D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1AEF4-DA39-83E5-4C71-F51BA66A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7F982-FCE8-DC3E-AB40-919B00ED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41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303F-08A8-8D49-B883-8D4E5DEB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81F8-8AAF-264E-B047-1CE346CE4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4985"/>
            <a:ext cx="4081427" cy="44819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90319-966E-4C42-B1CD-EA374050F6B4}"/>
              </a:ext>
            </a:extLst>
          </p:cNvPr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0BF097-EC4A-3E47-8F4E-566572F2B0E1}"/>
              </a:ext>
            </a:extLst>
          </p:cNvPr>
          <p:cNvCxnSpPr>
            <a:cxnSpLocks/>
          </p:cNvCxnSpPr>
          <p:nvPr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C3CEF81-2125-2D47-B5D4-A82A386DC4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1579" y="1695450"/>
            <a:ext cx="4480560" cy="4481513"/>
          </a:xfrm>
          <a:prstGeom prst="ellipse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5E0E-075B-C097-65B8-498C3BFE81D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487F0-6386-474F-6499-9B410173953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94C8C-10D8-6D6E-C15C-8726DA5F76A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2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2312-1078-174F-8DDC-C6C43369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00"/>
            <a:ext cx="9153939" cy="5283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2E9A-6027-9B46-A308-F8CDE20E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9153939" cy="4493129"/>
          </a:xfrm>
        </p:spPr>
        <p:txBody>
          <a:bodyPr/>
          <a:lstStyle>
            <a:lvl1pPr>
              <a:spcBef>
                <a:spcPts val="1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DB140-8C70-964C-A6A9-C18661C2892C}"/>
              </a:ext>
            </a:extLst>
          </p:cNvPr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DEF3E0-2C1D-FA4B-9E57-877B98F054D2}"/>
              </a:ext>
            </a:extLst>
          </p:cNvPr>
          <p:cNvCxnSpPr>
            <a:cxnSpLocks/>
          </p:cNvCxnSpPr>
          <p:nvPr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F3581ED-A05A-F23D-03FB-9597D441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D17FCC-C625-437D-537C-1729F3A1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E16226C-4B6C-837F-7B55-886848EA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11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BEB535-1D04-3D9D-3D3A-F7419BBA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933A3-C226-ECCF-53E6-EE16A5E2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90124-F4AD-4E6A-3BCC-3A8B1431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5EDE-4C05-9AD4-919C-EF5B2F22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76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0A43B-1DEC-E5DF-AFC3-047C85E9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DE673-9962-86D2-1B71-04A1EE3E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489C-ABCF-D8CF-088B-E8BEF555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3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2312-1078-174F-8DDC-C6C43369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00"/>
            <a:ext cx="9153939" cy="5283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2E9A-6027-9B46-A308-F8CDE20E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834"/>
            <a:ext cx="9153939" cy="4493129"/>
          </a:xfrm>
          <a:solidFill>
            <a:schemeClr val="bg1"/>
          </a:solidFill>
          <a:ln>
            <a:solidFill>
              <a:srgbClr val="BBBBBB"/>
            </a:solidFill>
          </a:ln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FontTx/>
              <a:buNone/>
              <a:defRPr sz="2000">
                <a:solidFill>
                  <a:schemeClr val="tx2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203200" indent="0">
              <a:buNone/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DB140-8C70-964C-A6A9-C18661C2892C}"/>
              </a:ext>
            </a:extLst>
          </p:cNvPr>
          <p:cNvSpPr/>
          <p:nvPr/>
        </p:nvSpPr>
        <p:spPr>
          <a:xfrm>
            <a:off x="-1" y="0"/>
            <a:ext cx="381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DEF3E0-2C1D-FA4B-9E57-877B98F054D2}"/>
              </a:ext>
            </a:extLst>
          </p:cNvPr>
          <p:cNvCxnSpPr>
            <a:cxnSpLocks/>
          </p:cNvCxnSpPr>
          <p:nvPr/>
        </p:nvCxnSpPr>
        <p:spPr>
          <a:xfrm>
            <a:off x="838200" y="1305540"/>
            <a:ext cx="91539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F3581ED-A05A-F23D-03FB-9597D441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D17FCC-C625-437D-537C-1729F3A1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E16226C-4B6C-837F-7B55-886848EA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1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98A49CE-33EE-BF40-A45C-2082B7C9A7A9}"/>
              </a:ext>
            </a:extLst>
          </p:cNvPr>
          <p:cNvSpPr/>
          <p:nvPr userDrawn="1"/>
        </p:nvSpPr>
        <p:spPr>
          <a:xfrm>
            <a:off x="0" y="0"/>
            <a:ext cx="10058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62312-1078-174F-8DDC-C6C43369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24" y="483000"/>
            <a:ext cx="9205354" cy="5283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2E9A-6027-9B46-A308-F8CDE20E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724" y="1683834"/>
            <a:ext cx="9205354" cy="4493129"/>
          </a:xfrm>
        </p:spPr>
        <p:txBody>
          <a:bodyPr/>
          <a:lstStyle>
            <a:lvl1pPr>
              <a:spcBef>
                <a:spcPts val="16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DEF3E0-2C1D-FA4B-9E57-877B98F054D2}"/>
              </a:ext>
            </a:extLst>
          </p:cNvPr>
          <p:cNvCxnSpPr>
            <a:cxnSpLocks/>
          </p:cNvCxnSpPr>
          <p:nvPr userDrawn="1"/>
        </p:nvCxnSpPr>
        <p:spPr>
          <a:xfrm>
            <a:off x="415724" y="1305540"/>
            <a:ext cx="920535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EDABD-3CA6-43CC-4794-89C697BC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FAD26-EDBB-E75E-0301-8F5117FA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60CAF-A063-38F1-C71E-4015E09C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6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EA34-41A7-7440-990D-2195E3A75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23" y="2703235"/>
            <a:ext cx="7885771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2D3AC6E-1CA3-A04D-8C9C-E10D1AC7FE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676" t="-844" r="-2449" b="507"/>
          <a:stretch/>
        </p:blipFill>
        <p:spPr>
          <a:xfrm>
            <a:off x="9470925" y="4313635"/>
            <a:ext cx="2304501" cy="209148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F7A7F7-7E37-566A-6625-2487DF7D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ACDB07-BFC2-9DA3-231A-7B1CB621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C39BB-051D-4AF8-1711-12E268A6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8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rang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3361-613E-A54C-8054-C3D0471C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69" y="1976438"/>
            <a:ext cx="8962363" cy="2852737"/>
          </a:xfrm>
        </p:spPr>
        <p:txBody>
          <a:bodyPr anchor="b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DED91-B2BF-0749-8861-F3C41390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569" y="4829175"/>
            <a:ext cx="8962363" cy="8858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85ECC-77CD-4C26-CBC4-AF9569E1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D5318-A8F7-4240-1151-025D0C7A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FD824-5F08-C513-DA1C-BA033C42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0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Yellow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3361-613E-A54C-8054-C3D0471C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69" y="1989931"/>
            <a:ext cx="8962363" cy="2852737"/>
          </a:xfrm>
        </p:spPr>
        <p:txBody>
          <a:bodyPr anchor="b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DED91-B2BF-0749-8861-F3C41390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569" y="4842668"/>
            <a:ext cx="8962363" cy="8858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5053E-0A76-F22E-A415-B786B801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0B141-67FF-5762-1D06-062375EC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F4161-5A01-169B-7647-8928BE5A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9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urpl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3361-613E-A54C-8054-C3D0471C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69" y="1989931"/>
            <a:ext cx="8962363" cy="2852737"/>
          </a:xfrm>
        </p:spPr>
        <p:txBody>
          <a:bodyPr anchor="b">
            <a:norm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DED91-B2BF-0749-8861-F3C41390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569" y="4842668"/>
            <a:ext cx="8962363" cy="88582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8F61E-1C35-8BB5-E6A2-7646CFCA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E14E2-37A1-66DD-BE23-75F47F53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F3ACF-A0F2-0ACD-5897-A4159CC7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1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2DCB8D-37D4-364E-8614-0BFD671F5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19" y="275363"/>
            <a:ext cx="5032401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7D6847B-B879-154A-ADF4-1FC877B68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118" y="2662964"/>
            <a:ext cx="5032401" cy="104278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85876-EB70-4588-8562-75578B88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618A-782C-B5D1-1622-C30126EF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DF862-884A-200E-79D0-C1E052D9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1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3CB28-87B9-5841-818B-14C00405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000"/>
            <a:ext cx="9021417" cy="528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2CA67-BB95-0947-BC6A-21164BE6C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83834"/>
            <a:ext cx="9021417" cy="4493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9DB3B0D-8D76-144F-A1EF-60CEEE6250D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39400" y="5245900"/>
            <a:ext cx="1445054" cy="137409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8489E-AE1A-D8C7-CB3A-A9A8C1966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3/24/2025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DB2241-5D87-07DE-27C2-4878D97F8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14851B-D923-4CA1-CBAD-8C1E28C4F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55446"/>
            <a:ext cx="1679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9E3EC-1613-4091-B944-3429E9D11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1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87" r:id="rId3"/>
    <p:sldLayoutId id="2147483681" r:id="rId4"/>
    <p:sldLayoutId id="2147483674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66" r:id="rId14"/>
    <p:sldLayoutId id="2147483667" r:id="rId15"/>
    <p:sldLayoutId id="2147483668" r:id="rId16"/>
    <p:sldLayoutId id="2147483670" r:id="rId17"/>
    <p:sldLayoutId id="2147483675" r:id="rId18"/>
    <p:sldLayoutId id="2147483669" r:id="rId19"/>
    <p:sldLayoutId id="2147483676" r:id="rId20"/>
    <p:sldLayoutId id="2147483677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6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0" indent="-203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System Font Regular"/>
        <a:buChar char="–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032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03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System Font Regular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5850" indent="-2032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423" y="943891"/>
            <a:ext cx="7885771" cy="23876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422" y="3331492"/>
            <a:ext cx="7885771" cy="1042786"/>
          </a:xfrm>
        </p:spPr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3000"/>
            <a:ext cx="9153939" cy="528354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3834"/>
            <a:ext cx="9153939" cy="4493129"/>
          </a:xfrm>
        </p:spPr>
        <p:txBody>
          <a:bodyPr/>
          <a:lstStyle/>
          <a:p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423" y="2703235"/>
            <a:ext cx="7885771" cy="2387600"/>
          </a:xfrm>
        </p:spPr>
        <p:txBody>
          <a:bodyPr/>
          <a:lstStyle/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83000"/>
            <a:ext cx="9021417" cy="528354"/>
          </a:xfrm>
        </p:spPr>
        <p:txBody>
          <a:bodyPr>
            <a:normAutofit fontScale="90000"/>
          </a:bodyPr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694985"/>
            <a:ext cx="4081427" cy="4481978"/>
          </a:xfrm>
        </p:spPr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3"/>
          </p:nvPr>
        </p:nvSpPr>
        <p:spPr>
          <a:xfrm>
            <a:off x="5778190" y="1694985"/>
            <a:ext cx="4081427" cy="4481978"/>
          </a:xfrm>
        </p:spPr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torus">
      <a:dk1>
        <a:srgbClr val="1D242C"/>
      </a:dk1>
      <a:lt1>
        <a:srgbClr val="FFFFFF"/>
      </a:lt1>
      <a:dk2>
        <a:srgbClr val="004F5B"/>
      </a:dk2>
      <a:lt2>
        <a:srgbClr val="FFFFFF"/>
      </a:lt2>
      <a:accent1>
        <a:srgbClr val="86CAC6"/>
      </a:accent1>
      <a:accent2>
        <a:srgbClr val="FF7F41"/>
      </a:accent2>
      <a:accent3>
        <a:srgbClr val="FDD26E"/>
      </a:accent3>
      <a:accent4>
        <a:srgbClr val="7C878E"/>
      </a:accent4>
      <a:accent5>
        <a:srgbClr val="004F5B"/>
      </a:accent5>
      <a:accent6>
        <a:srgbClr val="86CAC6"/>
      </a:accent6>
      <a:hlink>
        <a:srgbClr val="004F5B"/>
      </a:hlink>
      <a:folHlink>
        <a:srgbClr val="86CAC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rus" id="{6D2E02B0-5D8F-4067-B795-EAEA638FD773}" vid="{DD01F7B4-8858-4723-9E8F-E7C5EE4941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atorus</Template>
  <TotalTime>59</TotalTime>
  <Words>46</Words>
  <Application>Microsoft Office PowerPoint</Application>
  <PresentationFormat>Widescreen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System Font Regular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Jon Harmon (Contractor)</cp:lastModifiedBy>
  <cp:revision>22</cp:revision>
  <dcterms:created xsi:type="dcterms:W3CDTF">2017-06-05T14:10:58Z</dcterms:created>
  <dcterms:modified xsi:type="dcterms:W3CDTF">2025-04-17T14:36:54Z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8c1083-8924-401d-97ae-40f5eed0fcd8_Enabled">
    <vt:lpwstr>true</vt:lpwstr>
  </property>
  <property fmtid="{D5CDD505-2E9C-101B-9397-08002B2CF9AE}" pid="3" name="MSIP_Label_418c1083-8924-401d-97ae-40f5eed0fcd8_SetDate">
    <vt:lpwstr>2025-04-17T11:34:24Z</vt:lpwstr>
  </property>
  <property fmtid="{D5CDD505-2E9C-101B-9397-08002B2CF9AE}" pid="4" name="MSIP_Label_418c1083-8924-401d-97ae-40f5eed0fcd8_Method">
    <vt:lpwstr>Standard</vt:lpwstr>
  </property>
  <property fmtid="{D5CDD505-2E9C-101B-9397-08002B2CF9AE}" pid="5" name="MSIP_Label_418c1083-8924-401d-97ae-40f5eed0fcd8_Name">
    <vt:lpwstr>418c1083-8924-401d-97ae-40f5eed0fcd8</vt:lpwstr>
  </property>
  <property fmtid="{D5CDD505-2E9C-101B-9397-08002B2CF9AE}" pid="6" name="MSIP_Label_418c1083-8924-401d-97ae-40f5eed0fcd8_SiteId">
    <vt:lpwstr>a5a8bcaa-3292-41e6-b735-5e8b21f4dbfd</vt:lpwstr>
  </property>
  <property fmtid="{D5CDD505-2E9C-101B-9397-08002B2CF9AE}" pid="7" name="MSIP_Label_418c1083-8924-401d-97ae-40f5eed0fcd8_ActionId">
    <vt:lpwstr>704d20c2-c99b-4c9e-9d92-9452786884f0</vt:lpwstr>
  </property>
  <property fmtid="{D5CDD505-2E9C-101B-9397-08002B2CF9AE}" pid="8" name="MSIP_Label_418c1083-8924-401d-97ae-40f5eed0fcd8_ContentBits">
    <vt:lpwstr>0</vt:lpwstr>
  </property>
  <property fmtid="{D5CDD505-2E9C-101B-9397-08002B2CF9AE}" pid="9" name="MSIP_Label_418c1083-8924-401d-97ae-40f5eed0fcd8_Tag">
    <vt:lpwstr>10, 3, 0, 1</vt:lpwstr>
  </property>
</Properties>
</file>