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2ed11173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2ed11173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2ed11173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2ed11173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ed11173d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ed11173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2ed11173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2ed11173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ed11173d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ed11173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2ed11173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2ed11173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2ed11173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2ed11173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2ed11173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2ed11173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kotlinlang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7478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729475"/>
            <a:ext cx="87420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Green Group: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Jonathan Torregano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Wesley Cole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Robert Waguespack</a:t>
            </a:r>
            <a:endParaRPr sz="1800"/>
          </a:p>
        </p:txBody>
      </p:sp>
      <p:sp>
        <p:nvSpPr>
          <p:cNvPr id="61" name="Google Shape;61;p13"/>
          <p:cNvSpPr txBox="1"/>
          <p:nvPr/>
        </p:nvSpPr>
        <p:spPr>
          <a:xfrm>
            <a:off x="512700" y="359275"/>
            <a:ext cx="7176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Language Study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150" y="2098650"/>
            <a:ext cx="3998126" cy="66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80738"/>
            <a:ext cx="83676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Other noteworthy information: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Kotlin doesn’t require the use of int/String/etc and can infer the data type if you prefer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Can also autocast types, if possible: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(obj is String) {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print(obj.toUpperCase())    //obj known to be string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Kotlin uses var/val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Java has the </a:t>
            </a:r>
            <a:r>
              <a:rPr i="1" lang="en">
                <a:latin typeface="Arial"/>
                <a:ea typeface="Arial"/>
                <a:cs typeface="Arial"/>
                <a:sym typeface="Arial"/>
              </a:rPr>
              <a:t>final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keyword but val/var makes more sense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Another nice feature is a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higher-order function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where the higher-order function takes function as a parameter and returns function as a parameter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Example: CallBack function where we can create success and error functions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Lambda expressions (anonymous functions like in JS)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vs Java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250" y="2333425"/>
            <a:ext cx="3329400" cy="152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80785"/>
            <a:ext cx="8367600" cy="3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Other noteworthy information: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 more </a:t>
            </a:r>
            <a:r>
              <a:rPr i="1" lang="en">
                <a:latin typeface="Arial"/>
                <a:ea typeface="Arial"/>
                <a:cs typeface="Arial"/>
                <a:sym typeface="Arial"/>
              </a:rPr>
              <a:t>equals()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as the </a:t>
            </a:r>
            <a:r>
              <a:rPr i="1" lang="en"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operator checks for structural equality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replaced with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(x) {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1 -&gt; print(“Number: $x”)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-&gt; print(“Number:  $x”)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3, 4, 5 -&gt; print(“x is 3, 4 or 5”)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6..20 -&gt; print(“x is some number 6-20”)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Else -&gt; print(“Big number”)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Extension functions - allows you to add new functions to old classes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vs Java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Downsides (for android dev)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 Size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Apps built with Kotlin are bigger due to having both kotlin and java libraries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Compilation Time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Compilation time is 2-3 times slower due to its incremental compilation and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gradle build time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Java to Kotlin Conversion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Works well a lot of times, but also fails sometimes due to the way static fields and methods are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converted, requiring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@javaStatic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@javaField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to be specified.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https://kotlinlang.org/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https://medium.com/@magnus.chatt/why-you-should-totally-switch-to-kotlin-c7bbde9e10d5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ld Standard TT"/>
              <a:buChar char="●"/>
            </a:pPr>
            <a:r>
              <a:rPr lang="en"/>
              <a:t>Developed by JetBrains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ld Standard TT"/>
              <a:buChar char="●"/>
            </a:pPr>
            <a:r>
              <a:rPr lang="en"/>
              <a:t>JetBrains has also made a bunch of IDEs such as IntelliJ and ReSharper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 on the JVM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also compile to JS and machine code (Kotlin/Native)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Kotlin?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Interoperable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 existing libraries for the JVM, Android and the browser</a:t>
            </a:r>
            <a:endParaRPr sz="14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Tool-friendly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your favorite Java IDE or build from the command line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Concise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boilerplate code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 errors such as the classic NullPointerException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Interoperability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50" y="1858950"/>
            <a:ext cx="3048901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50" y="2822350"/>
            <a:ext cx="3048901" cy="6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75"/>
            <a:ext cx="8455800" cy="3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Kotlin is 100% interoperable with Java. This means you can use any of the Java libraries you’re used to. For example: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import java.util.* 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is perfectly acceptable in kotlin. And so is this import from a popular Java library, reactiveX: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mport io.reactivex.Flowable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	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Interoperability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18050" y="1117500"/>
            <a:ext cx="49527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Additionally, Kotlin can be called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from Java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easily: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3200"/>
            <a:ext cx="4848398" cy="27602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230950" y="1549550"/>
            <a:ext cx="4926900" cy="22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Kotlin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file is</a:t>
            </a:r>
            <a:r>
              <a:rPr lang="en"/>
              <a:t> utils.kt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fun logD(message: String)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{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Log.d(“”, message)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}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</a:t>
            </a:r>
            <a:r>
              <a:rPr lang="en" sz="1200">
                <a:solidFill>
                  <a:srgbClr val="FFFFFF"/>
                </a:solidFill>
              </a:rPr>
              <a:t>un logE(message: String)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{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Log.e(“”, message)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}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...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000" y="2383200"/>
            <a:ext cx="4461301" cy="27602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371000" y="1567950"/>
            <a:ext cx="4461300" cy="20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Java Code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…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// here we use the functions from the utils.kt file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UtilsKt.logD(“Debug”);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UtilsKt.logE(“Error”);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...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vs Java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vs Java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71675"/>
            <a:ext cx="39999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Kotlin -Data Classes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This code is compiled so that the getters, setters, and more are handled by the compiler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2" type="body"/>
          </p:nvPr>
        </p:nvSpPr>
        <p:spPr>
          <a:xfrm>
            <a:off x="4832400" y="1171675"/>
            <a:ext cx="39999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Java - Getters/Setters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Mindless and lengthy boilerplate code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1550"/>
            <a:ext cx="9144001" cy="30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262800" y="2204925"/>
            <a:ext cx="4097700" cy="27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d</a:t>
            </a:r>
            <a:r>
              <a:rPr lang="en" sz="1100">
                <a:solidFill>
                  <a:srgbClr val="FFFFFF"/>
                </a:solidFill>
              </a:rPr>
              <a:t>ata class School( var age: int, var name: String)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783500" y="2162675"/>
            <a:ext cx="4272900" cy="28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</a:rPr>
              <a:t>public class Person() {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	private int age;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	private String name;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</a:rPr>
              <a:t>	...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</a:rPr>
              <a:t>	public person( String s ) {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		//some stuff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</a:rPr>
              <a:t>	}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</a:rPr>
              <a:t>	public void setAge( int age ) {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		this.age = age;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	}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	public void getAge() {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		return age;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	}</a:t>
            </a:r>
            <a:endParaRPr sz="9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public void setName ( String name ) {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		this.name = name;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	}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	public void getName () {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		return name;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	}</a:t>
            </a:r>
            <a:endParaRPr sz="9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...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</a:rPr>
              <a:t>}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27525"/>
            <a:ext cx="4902948" cy="92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vs Java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64575"/>
            <a:ext cx="8623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Kotlin has null safety as a feature.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You cannot </a:t>
            </a:r>
            <a:r>
              <a:rPr i="1" lang="en"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any variable by default, but you can assign it by adding a </a:t>
            </a:r>
            <a:r>
              <a:rPr i="1" lang="en">
                <a:latin typeface="Arial"/>
                <a:ea typeface="Arial"/>
                <a:cs typeface="Arial"/>
                <a:sym typeface="Arial"/>
              </a:rPr>
              <a:t>?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to the variable like so: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 y: Int = null //compilation error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 x: Int</a:t>
            </a: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= null //no error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This makes it so that it is more difficult to get </a:t>
            </a:r>
            <a:r>
              <a:rPr i="1" lang="en">
                <a:latin typeface="Arial"/>
                <a:ea typeface="Arial"/>
                <a:cs typeface="Arial"/>
                <a:sym typeface="Arial"/>
              </a:rPr>
              <a:t>NullPointerExceptions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in Kotlin by protecting you from accidentally operating on nullable types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