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"/>
  </p:notesMasterIdLst>
  <p:handoutMasterIdLst>
    <p:handoutMasterId r:id="rId5"/>
  </p:handoutMasterIdLst>
  <p:sldIdLst>
    <p:sldId id="742" r:id="rId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E0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6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4EB3-3B78-3F0B-B67A-369E53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D90D52-C652-C9D2-BF14-65D41FA8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48848"/>
              </p:ext>
            </p:extLst>
          </p:nvPr>
        </p:nvGraphicFramePr>
        <p:xfrm>
          <a:off x="1322387" y="4727247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endpointLists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5CDC42-047C-A1E8-EFD0-10723FE2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638652"/>
              </p:ext>
            </p:extLst>
          </p:nvPr>
        </p:nvGraphicFramePr>
        <p:xfrm>
          <a:off x="4406885" y="1843001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36E93D-C69A-034F-FB62-4A80767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1636"/>
              </p:ext>
            </p:extLst>
          </p:nvPr>
        </p:nvGraphicFramePr>
        <p:xfrm>
          <a:off x="6226578" y="2483565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B5A66F-9344-BD92-2900-8C2367F6A3D9}"/>
              </a:ext>
            </a:extLst>
          </p:cNvPr>
          <p:cNvGrpSpPr>
            <a:grpSpLocks/>
          </p:cNvGrpSpPr>
          <p:nvPr/>
        </p:nvGrpSpPr>
        <p:grpSpPr bwMode="auto">
          <a:xfrm>
            <a:off x="1398587" y="2315835"/>
            <a:ext cx="2762250" cy="2132012"/>
            <a:chOff x="157347" y="1334058"/>
            <a:chExt cx="2762694" cy="2132417"/>
          </a:xfrm>
        </p:grpSpPr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97A45AC3-7CCB-3474-C971-29C0C98C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3504777-A01F-CB5E-26E8-29465489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7731263E-5A89-D57A-65E6-4CBFB19C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E434DC-2FE0-6F6D-1D3B-4804B0A7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574ECBD-A674-3AF0-331B-1B37695C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78871E14-D061-35D5-F40F-96107000A2E3}"/>
                </a:ext>
              </a:extLst>
            </p:cNvPr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79619669-9F02-BBEA-CB62-7AF83017FBC4}"/>
                </a:ext>
              </a:extLst>
            </p:cNvPr>
            <p:cNvCxnSpPr>
              <a:cxnSpLocks noChangeShapeType="1"/>
              <a:stCxn id="12" idx="2"/>
              <a:endCxn id="9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41362800-1383-3E58-3881-77D5338627F0}"/>
                </a:ext>
              </a:extLst>
            </p:cNvPr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517CF5B0-8DA4-1630-1C15-9AA56702E294}"/>
                </a:ext>
              </a:extLst>
            </p:cNvPr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3">
              <a:extLst>
                <a:ext uri="{FF2B5EF4-FFF2-40B4-BE49-F238E27FC236}">
                  <a16:creationId xmlns:a16="http://schemas.microsoft.com/office/drawing/2014/main" id="{A5212ADA-85CA-E304-1B2A-19B869CCA598}"/>
                </a:ext>
              </a:extLst>
            </p:cNvPr>
            <p:cNvCxnSpPr>
              <a:cxnSpLocks noChangeShapeType="1"/>
              <a:stCxn id="11" idx="5"/>
              <a:endCxn id="10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1AFEC8A0-B1D3-2873-B1E1-03F1161941C9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80F3B-6325-4D85-76AC-AFE72ED07EE0}"/>
              </a:ext>
            </a:extLst>
          </p:cNvPr>
          <p:cNvGrpSpPr>
            <a:grpSpLocks/>
          </p:cNvGrpSpPr>
          <p:nvPr/>
        </p:nvGrpSpPr>
        <p:grpSpPr bwMode="auto">
          <a:xfrm>
            <a:off x="1757362" y="2350760"/>
            <a:ext cx="2105025" cy="1717675"/>
            <a:chOff x="516898" y="1368764"/>
            <a:chExt cx="2104574" cy="1717073"/>
          </a:xfrm>
        </p:grpSpPr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38D6F707-7934-5F2D-A585-8A5F5CB7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440372A-341C-8434-6FF4-B750400B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E0F3FFE8-5DFB-2FCB-583E-562AC68AD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3BF3C411-57F3-8D23-50BF-8013D61FA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24" name="TextBox 30">
              <a:extLst>
                <a:ext uri="{FF2B5EF4-FFF2-40B4-BE49-F238E27FC236}">
                  <a16:creationId xmlns:a16="http://schemas.microsoft.com/office/drawing/2014/main" id="{6D6B495E-46B9-DEC9-F191-19205F7E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FABC65E8-DE4F-83AE-B457-24843C9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710892-3619-72C2-FB03-DB7C2A20B456}"/>
              </a:ext>
            </a:extLst>
          </p:cNvPr>
          <p:cNvGrpSpPr>
            <a:grpSpLocks/>
          </p:cNvGrpSpPr>
          <p:nvPr/>
        </p:nvGrpSpPr>
        <p:grpSpPr bwMode="auto">
          <a:xfrm>
            <a:off x="1317624" y="2195185"/>
            <a:ext cx="2940050" cy="2355850"/>
            <a:chOff x="76199" y="1212848"/>
            <a:chExt cx="2940051" cy="2356411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0A8A73A-1B42-5A5E-3833-CF62E92ADCEC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CC74859E-9932-9E7F-B668-3B03E748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3449AF2-4D51-A0E1-BAAA-D5A9E56BE278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DD732C35-98BF-44E9-FD27-51544721538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451EA-636F-28C3-6593-68F1D0B57736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1ED6541E-5F66-8348-AE5F-AD00A98F5C3A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B507F97-FAF1-A7ED-39CF-8F2C74B6EF61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DDE227B2-F6C0-2450-8066-7D496D97F19F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55B363B3-56BC-D4FF-34A1-8FCDA223D88B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3104B4E-89FA-3784-3612-5BA051613A79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5F96385-E5C8-7CEA-2072-73281072A4E5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EF391C12-2B60-A012-6869-0D367585C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0EF531C5-A4F3-EEC2-8BDE-DE7191937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40" name="TextBox 47">
                <a:extLst>
                  <a:ext uri="{FF2B5EF4-FFF2-40B4-BE49-F238E27FC236}">
                    <a16:creationId xmlns:a16="http://schemas.microsoft.com/office/drawing/2014/main" id="{407AA312-2A1F-93E0-5F4D-7305BAE3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1" name="TextBox 48">
                <a:extLst>
                  <a:ext uri="{FF2B5EF4-FFF2-40B4-BE49-F238E27FC236}">
                    <a16:creationId xmlns:a16="http://schemas.microsoft.com/office/drawing/2014/main" id="{F1E26A8B-FE3F-5BA4-4FA5-9B9C2E50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2" name="TextBox 49">
                <a:extLst>
                  <a:ext uri="{FF2B5EF4-FFF2-40B4-BE49-F238E27FC236}">
                    <a16:creationId xmlns:a16="http://schemas.microsoft.com/office/drawing/2014/main" id="{63477C52-A9B5-E193-97CE-65CDAFE09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43" name="TextBox 50">
                <a:extLst>
                  <a:ext uri="{FF2B5EF4-FFF2-40B4-BE49-F238E27FC236}">
                    <a16:creationId xmlns:a16="http://schemas.microsoft.com/office/drawing/2014/main" id="{30E8EA26-9B11-C62A-0755-61D221B71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BF9D2AD8-233B-276E-72A4-81AB601B0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45" name="TextBox 52">
                <a:extLst>
                  <a:ext uri="{FF2B5EF4-FFF2-40B4-BE49-F238E27FC236}">
                    <a16:creationId xmlns:a16="http://schemas.microsoft.com/office/drawing/2014/main" id="{D5D97E2F-A5F5-BBEA-A4BB-9E1E9491A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46" name="TextBox 53">
                <a:extLst>
                  <a:ext uri="{FF2B5EF4-FFF2-40B4-BE49-F238E27FC236}">
                    <a16:creationId xmlns:a16="http://schemas.microsoft.com/office/drawing/2014/main" id="{CAD11333-4FF8-844C-32AE-02FFC9DD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47" name="TextBox 54">
                <a:extLst>
                  <a:ext uri="{FF2B5EF4-FFF2-40B4-BE49-F238E27FC236}">
                    <a16:creationId xmlns:a16="http://schemas.microsoft.com/office/drawing/2014/main" id="{FFA430C2-F7F8-71E9-30D9-0E1DC6FE2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48" name="TextBox 55">
                <a:extLst>
                  <a:ext uri="{FF2B5EF4-FFF2-40B4-BE49-F238E27FC236}">
                    <a16:creationId xmlns:a16="http://schemas.microsoft.com/office/drawing/2014/main" id="{3BDE6C1A-F2A6-1BDA-2127-9959A3741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49" name="TextBox 56">
                <a:extLst>
                  <a:ext uri="{FF2B5EF4-FFF2-40B4-BE49-F238E27FC236}">
                    <a16:creationId xmlns:a16="http://schemas.microsoft.com/office/drawing/2014/main" id="{67F23F5F-C98F-F53D-4DFB-9F3DAB32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80202713</TotalTime>
  <Pages>9</Pages>
  <Words>99</Words>
  <Application>Microsoft Macintosh PowerPoint</Application>
  <PresentationFormat>Letter Paper (8.5x11 in)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undirected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968</cp:revision>
  <cp:lastPrinted>2000-01-28T00:49:19Z</cp:lastPrinted>
  <dcterms:created xsi:type="dcterms:W3CDTF">2012-01-23T18:11:58Z</dcterms:created>
  <dcterms:modified xsi:type="dcterms:W3CDTF">2024-04-23T14:04:07Z</dcterms:modified>
</cp:coreProperties>
</file>