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14"/>
  </p:notesMasterIdLst>
  <p:handoutMasterIdLst>
    <p:handoutMasterId r:id="rId15"/>
  </p:handoutMasterIdLst>
  <p:sldIdLst>
    <p:sldId id="786" r:id="rId3"/>
    <p:sldId id="787" r:id="rId4"/>
    <p:sldId id="788" r:id="rId5"/>
    <p:sldId id="789" r:id="rId6"/>
    <p:sldId id="741" r:id="rId7"/>
    <p:sldId id="742" r:id="rId8"/>
    <p:sldId id="722" r:id="rId9"/>
    <p:sldId id="743" r:id="rId10"/>
    <p:sldId id="744" r:id="rId11"/>
    <p:sldId id="745" r:id="rId12"/>
    <p:sldId id="746" r:id="rId13"/>
  </p:sldIdLst>
  <p:sldSz cx="9144000" cy="6858000" type="letter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BBE0E3"/>
    <a:srgbClr val="CCFFCC"/>
    <a:srgbClr val="FFFFE0"/>
    <a:srgbClr val="FFFFCC"/>
    <a:srgbClr val="CCFF99"/>
    <a:srgbClr val="993300"/>
    <a:srgbClr val="99FF99"/>
    <a:srgbClr val="FFFF99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7" autoAdjust="0"/>
    <p:restoredTop sz="96327" autoAdjust="0"/>
  </p:normalViewPr>
  <p:slideViewPr>
    <p:cSldViewPr snapToGrid="0">
      <p:cViewPr varScale="1">
        <p:scale>
          <a:sx n="119" d="100"/>
          <a:sy n="119" d="100"/>
        </p:scale>
        <p:origin x="9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78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334" y="4409419"/>
            <a:ext cx="5120717" cy="417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1" tIns="47539" rIns="93491" bIns="475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89644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1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7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163" y="1374775"/>
            <a:ext cx="2125662" cy="358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74775"/>
            <a:ext cx="6227763" cy="358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568325"/>
            <a:ext cx="2214563" cy="529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" y="568325"/>
            <a:ext cx="6492875" cy="529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 userDrawn="1"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 userDrawn="1"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1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210061" name="Text Box 141"/>
          <p:cNvSpPr txBox="1">
            <a:spLocks noChangeArrowheads="1"/>
          </p:cNvSpPr>
          <p:nvPr userDrawn="1"/>
        </p:nvSpPr>
        <p:spPr bwMode="auto">
          <a:xfrm>
            <a:off x="8831263" y="6640513"/>
            <a:ext cx="265112" cy="1825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fld id="{D0E80D24-7EEF-4ADF-894F-7FF439887A26}" type="slidenum">
              <a:rPr lang="en-US" sz="1200">
                <a:solidFill>
                  <a:schemeClr val="tx1"/>
                </a:solidFill>
                <a:latin typeface="Verdana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2700" y="17526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Rectangle 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22238" y="568325"/>
            <a:ext cx="8750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grpSp>
        <p:nvGrpSpPr>
          <p:cNvPr id="133" name="Group 132"/>
          <p:cNvGrpSpPr/>
          <p:nvPr userDrawn="1"/>
        </p:nvGrpSpPr>
        <p:grpSpPr>
          <a:xfrm>
            <a:off x="0" y="-3810"/>
            <a:ext cx="9150972" cy="632460"/>
            <a:chOff x="0" y="-3810"/>
            <a:chExt cx="9150972" cy="632460"/>
          </a:xfrm>
        </p:grpSpPr>
        <p:sp>
          <p:nvSpPr>
            <p:cNvPr id="153" name="Rectangle 152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7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2061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159" name="Oval 158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1" name="Freeform 160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2058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156" name="Rectangle 155"/>
            <p:cNvSpPr/>
            <p:nvPr/>
          </p:nvSpPr>
          <p:spPr bwMode="auto">
            <a:xfrm>
              <a:off x="6303314" y="145098"/>
              <a:ext cx="2847658" cy="483552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157" name="Parallelogram 156"/>
            <p:cNvSpPr/>
            <p:nvPr/>
          </p:nvSpPr>
          <p:spPr bwMode="auto">
            <a:xfrm rot="16200000">
              <a:off x="5867228" y="187801"/>
              <a:ext cx="632459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B8FF-5EB0-4CCF-921F-EC08F31B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oheaps1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2DD2F2F-340B-4815-6C59-A1FD5DBDE2BB}"/>
              </a:ext>
            </a:extLst>
          </p:cNvPr>
          <p:cNvGrpSpPr/>
          <p:nvPr/>
        </p:nvGrpSpPr>
        <p:grpSpPr>
          <a:xfrm>
            <a:off x="1550979" y="2410628"/>
            <a:ext cx="5989927" cy="1594762"/>
            <a:chOff x="1550979" y="2410628"/>
            <a:chExt cx="5989927" cy="1594762"/>
          </a:xfrm>
        </p:grpSpPr>
        <p:sp>
          <p:nvSpPr>
            <p:cNvPr id="87" name="Line 67">
              <a:extLst>
                <a:ext uri="{FF2B5EF4-FFF2-40B4-BE49-F238E27FC236}">
                  <a16:creationId xmlns:a16="http://schemas.microsoft.com/office/drawing/2014/main" id="{BF6E6EF6-3E14-41AE-6922-148A747D44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77804" y="3305926"/>
              <a:ext cx="143509" cy="4159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" name="Line 53">
              <a:extLst>
                <a:ext uri="{FF2B5EF4-FFF2-40B4-BE49-F238E27FC236}">
                  <a16:creationId xmlns:a16="http://schemas.microsoft.com/office/drawing/2014/main" id="{85B72F3D-8182-52F4-CFF3-BBF9DAEA6A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70904" y="3307565"/>
              <a:ext cx="268286" cy="4143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" name="Line 54">
              <a:extLst>
                <a:ext uri="{FF2B5EF4-FFF2-40B4-BE49-F238E27FC236}">
                  <a16:creationId xmlns:a16="http://schemas.microsoft.com/office/drawing/2014/main" id="{B470FD82-79B0-22E5-D1EB-5B61A45BCD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7928" y="2647166"/>
              <a:ext cx="427038" cy="4683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" name="Line 55">
              <a:extLst>
                <a:ext uri="{FF2B5EF4-FFF2-40B4-BE49-F238E27FC236}">
                  <a16:creationId xmlns:a16="http://schemas.microsoft.com/office/drawing/2014/main" id="{BF168E41-C834-072A-5319-1CA7E3362A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542759" y="3258321"/>
              <a:ext cx="376396" cy="4809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" name="Line 56">
              <a:extLst>
                <a:ext uri="{FF2B5EF4-FFF2-40B4-BE49-F238E27FC236}">
                  <a16:creationId xmlns:a16="http://schemas.microsoft.com/office/drawing/2014/main" id="{F37BE349-7095-0F5B-74DB-C30FB86AB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01166" y="2586840"/>
              <a:ext cx="505918" cy="4835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" name="Oval 57">
              <a:extLst>
                <a:ext uri="{FF2B5EF4-FFF2-40B4-BE49-F238E27FC236}">
                  <a16:creationId xmlns:a16="http://schemas.microsoft.com/office/drawing/2014/main" id="{491662D0-57E7-B0A0-A427-47F499F47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828" y="3045628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f</a:t>
              </a:r>
            </a:p>
          </p:txBody>
        </p:sp>
        <p:sp>
          <p:nvSpPr>
            <p:cNvPr id="19" name="Oval 58">
              <a:extLst>
                <a:ext uri="{FF2B5EF4-FFF2-40B4-BE49-F238E27FC236}">
                  <a16:creationId xmlns:a16="http://schemas.microsoft.com/office/drawing/2014/main" id="{345C03C6-3782-D74B-BC7C-ABD75DB9C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6280" y="3683853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e</a:t>
              </a:r>
            </a:p>
          </p:txBody>
        </p:sp>
        <p:sp>
          <p:nvSpPr>
            <p:cNvPr id="20" name="Oval 59">
              <a:extLst>
                <a:ext uri="{FF2B5EF4-FFF2-40B4-BE49-F238E27FC236}">
                  <a16:creationId xmlns:a16="http://schemas.microsoft.com/office/drawing/2014/main" id="{B7ABDC9F-6CE4-F85D-A827-F7DA4DB93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478" y="2410628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d</a:t>
              </a:r>
            </a:p>
          </p:txBody>
        </p:sp>
        <p:sp>
          <p:nvSpPr>
            <p:cNvPr id="21" name="Line 60">
              <a:extLst>
                <a:ext uri="{FF2B5EF4-FFF2-40B4-BE49-F238E27FC236}">
                  <a16:creationId xmlns:a16="http://schemas.microsoft.com/office/drawing/2014/main" id="{07DB3659-3739-839D-05C2-4CA50B2E37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3278" y="3193266"/>
              <a:ext cx="160338" cy="5635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" name="Line 61">
              <a:extLst>
                <a:ext uri="{FF2B5EF4-FFF2-40B4-BE49-F238E27FC236}">
                  <a16:creationId xmlns:a16="http://schemas.microsoft.com/office/drawing/2014/main" id="{DCE764E1-4CE4-6259-A97F-7B510F8320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98066" y="3178978"/>
              <a:ext cx="273050" cy="5429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" name="Oval 62">
              <a:extLst>
                <a:ext uri="{FF2B5EF4-FFF2-40B4-BE49-F238E27FC236}">
                  <a16:creationId xmlns:a16="http://schemas.microsoft.com/office/drawing/2014/main" id="{648C95A7-F34D-9A3B-2A42-A56DAA287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728" y="3032928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c</a:t>
              </a:r>
            </a:p>
          </p:txBody>
        </p:sp>
        <p:sp>
          <p:nvSpPr>
            <p:cNvPr id="24" name="Oval 63">
              <a:extLst>
                <a:ext uri="{FF2B5EF4-FFF2-40B4-BE49-F238E27FC236}">
                  <a16:creationId xmlns:a16="http://schemas.microsoft.com/office/drawing/2014/main" id="{6FF1207C-A2A3-9F12-AD64-B06B7FDE3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078" y="3680628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g</a:t>
              </a:r>
            </a:p>
          </p:txBody>
        </p:sp>
        <p:sp>
          <p:nvSpPr>
            <p:cNvPr id="25" name="Oval 64">
              <a:extLst>
                <a:ext uri="{FF2B5EF4-FFF2-40B4-BE49-F238E27FC236}">
                  <a16:creationId xmlns:a16="http://schemas.microsoft.com/office/drawing/2014/main" id="{3AB6B32D-6E69-A3B5-FD0A-79BB9011B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053" y="3680628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h</a:t>
              </a:r>
            </a:p>
          </p:txBody>
        </p:sp>
        <p:sp>
          <p:nvSpPr>
            <p:cNvPr id="26" name="Oval 65">
              <a:extLst>
                <a:ext uri="{FF2B5EF4-FFF2-40B4-BE49-F238E27FC236}">
                  <a16:creationId xmlns:a16="http://schemas.microsoft.com/office/drawing/2014/main" id="{B65CF141-617C-E970-3555-4CC13682B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4595" y="3705352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i</a:t>
              </a:r>
            </a:p>
          </p:txBody>
        </p:sp>
        <p:sp>
          <p:nvSpPr>
            <p:cNvPr id="27" name="Oval 66">
              <a:extLst>
                <a:ext uri="{FF2B5EF4-FFF2-40B4-BE49-F238E27FC236}">
                  <a16:creationId xmlns:a16="http://schemas.microsoft.com/office/drawing/2014/main" id="{18198FE5-27DC-2452-A466-B4C8A97C5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2342" y="3686785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k</a:t>
              </a:r>
            </a:p>
          </p:txBody>
        </p:sp>
        <p:sp>
          <p:nvSpPr>
            <p:cNvPr id="28" name="Line 67">
              <a:extLst>
                <a:ext uri="{FF2B5EF4-FFF2-40B4-BE49-F238E27FC236}">
                  <a16:creationId xmlns:a16="http://schemas.microsoft.com/office/drawing/2014/main" id="{B9600006-35DA-9C60-C247-C9E9AE1FCE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71245" y="2659814"/>
              <a:ext cx="206375" cy="452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" name="Line 68">
              <a:extLst>
                <a:ext uri="{FF2B5EF4-FFF2-40B4-BE49-F238E27FC236}">
                  <a16:creationId xmlns:a16="http://schemas.microsoft.com/office/drawing/2014/main" id="{5608D131-00F1-6073-495E-F56F58A4EE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37945" y="2599489"/>
              <a:ext cx="327025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" name="Oval 69">
              <a:extLst>
                <a:ext uri="{FF2B5EF4-FFF2-40B4-BE49-F238E27FC236}">
                  <a16:creationId xmlns:a16="http://schemas.microsoft.com/office/drawing/2014/main" id="{579E649D-A09C-C6DA-FAD6-E517EEFF3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5983" y="3058277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j</a:t>
              </a:r>
            </a:p>
          </p:txBody>
        </p:sp>
        <p:sp>
          <p:nvSpPr>
            <p:cNvPr id="31" name="Oval 70">
              <a:extLst>
                <a:ext uri="{FF2B5EF4-FFF2-40B4-BE49-F238E27FC236}">
                  <a16:creationId xmlns:a16="http://schemas.microsoft.com/office/drawing/2014/main" id="{F622FA5C-6290-A804-3785-7E866CDB1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1258" y="2446425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b</a:t>
              </a:r>
            </a:p>
          </p:txBody>
        </p:sp>
        <p:sp>
          <p:nvSpPr>
            <p:cNvPr id="32" name="Oval 71">
              <a:extLst>
                <a:ext uri="{FF2B5EF4-FFF2-40B4-BE49-F238E27FC236}">
                  <a16:creationId xmlns:a16="http://schemas.microsoft.com/office/drawing/2014/main" id="{DE8B6D59-E100-1264-79E7-5A58B9C12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4633" y="3045577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a</a:t>
              </a:r>
            </a:p>
          </p:txBody>
        </p:sp>
        <p:sp>
          <p:nvSpPr>
            <p:cNvPr id="33" name="Text Box 72">
              <a:extLst>
                <a:ext uri="{FF2B5EF4-FFF2-40B4-BE49-F238E27FC236}">
                  <a16:creationId xmlns:a16="http://schemas.microsoft.com/office/drawing/2014/main" id="{367714A1-C914-2628-EB78-3A1C93FCB8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9715" y="3714769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1,1</a:t>
              </a:r>
            </a:p>
          </p:txBody>
        </p:sp>
        <p:sp>
          <p:nvSpPr>
            <p:cNvPr id="34" name="Text Box 73">
              <a:extLst>
                <a:ext uri="{FF2B5EF4-FFF2-40B4-BE49-F238E27FC236}">
                  <a16:creationId xmlns:a16="http://schemas.microsoft.com/office/drawing/2014/main" id="{D5028EA4-CD64-17B4-9F29-F1267495F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1517" y="3730541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2,2</a:t>
              </a:r>
            </a:p>
          </p:txBody>
        </p:sp>
        <p:sp>
          <p:nvSpPr>
            <p:cNvPr id="35" name="Text Box 74">
              <a:extLst>
                <a:ext uri="{FF2B5EF4-FFF2-40B4-BE49-F238E27FC236}">
                  <a16:creationId xmlns:a16="http://schemas.microsoft.com/office/drawing/2014/main" id="{2D6A08C9-B11D-6BDA-B17F-0426467DC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0400" y="3076021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6,6</a:t>
              </a:r>
            </a:p>
          </p:txBody>
        </p:sp>
        <p:sp>
          <p:nvSpPr>
            <p:cNvPr id="36" name="Text Box 75">
              <a:extLst>
                <a:ext uri="{FF2B5EF4-FFF2-40B4-BE49-F238E27FC236}">
                  <a16:creationId xmlns:a16="http://schemas.microsoft.com/office/drawing/2014/main" id="{EC779F92-AB03-D1A9-19F6-51BB5BFD5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4278" y="3061503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5,1</a:t>
              </a:r>
            </a:p>
          </p:txBody>
        </p:sp>
        <p:sp>
          <p:nvSpPr>
            <p:cNvPr id="37" name="Text Box 76">
              <a:extLst>
                <a:ext uri="{FF2B5EF4-FFF2-40B4-BE49-F238E27FC236}">
                  <a16:creationId xmlns:a16="http://schemas.microsoft.com/office/drawing/2014/main" id="{01F9CBCB-A817-ECA6-AA00-04BF76FF2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7888" y="3707615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8,8</a:t>
              </a:r>
            </a:p>
          </p:txBody>
        </p:sp>
        <p:sp>
          <p:nvSpPr>
            <p:cNvPr id="38" name="Text Box 77">
              <a:extLst>
                <a:ext uri="{FF2B5EF4-FFF2-40B4-BE49-F238E27FC236}">
                  <a16:creationId xmlns:a16="http://schemas.microsoft.com/office/drawing/2014/main" id="{FCCFE653-9941-308E-1634-555036D328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7656" y="3718332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4,4</a:t>
              </a:r>
            </a:p>
          </p:txBody>
        </p:sp>
        <p:sp>
          <p:nvSpPr>
            <p:cNvPr id="39" name="Text Box 78">
              <a:extLst>
                <a:ext uri="{FF2B5EF4-FFF2-40B4-BE49-F238E27FC236}">
                  <a16:creationId xmlns:a16="http://schemas.microsoft.com/office/drawing/2014/main" id="{13DC9DCF-1670-9706-A0DC-B178D407EE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7079" y="3707615"/>
              <a:ext cx="393827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3,3</a:t>
              </a:r>
            </a:p>
          </p:txBody>
        </p:sp>
        <p:sp>
          <p:nvSpPr>
            <p:cNvPr id="40" name="Text Box 79">
              <a:extLst>
                <a:ext uri="{FF2B5EF4-FFF2-40B4-BE49-F238E27FC236}">
                  <a16:creationId xmlns:a16="http://schemas.microsoft.com/office/drawing/2014/main" id="{970FAF3B-05E0-D654-77C2-C7FBD0471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445" y="3061344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2,2</a:t>
              </a:r>
            </a:p>
          </p:txBody>
        </p:sp>
        <p:sp>
          <p:nvSpPr>
            <p:cNvPr id="41" name="Text Box 80">
              <a:extLst>
                <a:ext uri="{FF2B5EF4-FFF2-40B4-BE49-F238E27FC236}">
                  <a16:creationId xmlns:a16="http://schemas.microsoft.com/office/drawing/2014/main" id="{E948423C-B7BC-6AE3-4175-4EA04E9F8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6591" y="2439204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7,1</a:t>
              </a:r>
            </a:p>
          </p:txBody>
        </p:sp>
        <p:sp>
          <p:nvSpPr>
            <p:cNvPr id="42" name="Text Box 81">
              <a:extLst>
                <a:ext uri="{FF2B5EF4-FFF2-40B4-BE49-F238E27FC236}">
                  <a16:creationId xmlns:a16="http://schemas.microsoft.com/office/drawing/2014/main" id="{61DA44D2-C5B4-ADFB-1254-F8874A8C9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1621" y="2443420"/>
              <a:ext cx="334963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4,2</a:t>
              </a:r>
            </a:p>
          </p:txBody>
        </p:sp>
        <p:sp>
          <p:nvSpPr>
            <p:cNvPr id="43" name="Text Box 82">
              <a:extLst>
                <a:ext uri="{FF2B5EF4-FFF2-40B4-BE49-F238E27FC236}">
                  <a16:creationId xmlns:a16="http://schemas.microsoft.com/office/drawing/2014/main" id="{BE706AA8-5B20-D65D-CCED-CA134A4D89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5315" y="3070392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5,2</a:t>
              </a:r>
            </a:p>
          </p:txBody>
        </p:sp>
        <p:sp>
          <p:nvSpPr>
            <p:cNvPr id="44" name="Text Box 83">
              <a:extLst>
                <a:ext uri="{FF2B5EF4-FFF2-40B4-BE49-F238E27FC236}">
                  <a16:creationId xmlns:a16="http://schemas.microsoft.com/office/drawing/2014/main" id="{29479F75-8C70-6F19-8B07-7F1BACCE9D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0979" y="2458967"/>
              <a:ext cx="11894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 err="1">
                  <a:latin typeface="+mn-lt"/>
                </a:rPr>
                <a:t>key</a:t>
              </a:r>
              <a:r>
                <a:rPr lang="en-US" dirty="0" err="1">
                  <a:latin typeface="+mn-lt"/>
                </a:rPr>
                <a:t>,</a:t>
              </a:r>
              <a:r>
                <a:rPr lang="en-US" i="1" dirty="0" err="1">
                  <a:latin typeface="+mn-lt"/>
                </a:rPr>
                <a:t>minkey</a:t>
              </a:r>
              <a:endParaRPr lang="en-US" i="1" dirty="0">
                <a:latin typeface="+mn-lt"/>
              </a:endParaRPr>
            </a:p>
          </p:txBody>
        </p:sp>
        <p:sp>
          <p:nvSpPr>
            <p:cNvPr id="45" name="Line 84">
              <a:extLst>
                <a:ext uri="{FF2B5EF4-FFF2-40B4-BE49-F238E27FC236}">
                  <a16:creationId xmlns:a16="http://schemas.microsoft.com/office/drawing/2014/main" id="{BBFF0280-F3C4-BAB3-9533-7AC1D3B771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6212" y="2747561"/>
              <a:ext cx="171352" cy="3139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6985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489B8-D9EB-D842-B22A-FBE352F19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viewpoints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78D08E2E-F186-0243-BF60-621F313501BB}"/>
              </a:ext>
            </a:extLst>
          </p:cNvPr>
          <p:cNvGrpSpPr/>
          <p:nvPr/>
        </p:nvGrpSpPr>
        <p:grpSpPr>
          <a:xfrm>
            <a:off x="901828" y="1508541"/>
            <a:ext cx="7454938" cy="4315232"/>
            <a:chOff x="901828" y="1508541"/>
            <a:chExt cx="7454938" cy="4315232"/>
          </a:xfrm>
        </p:grpSpPr>
        <p:sp>
          <p:nvSpPr>
            <p:cNvPr id="47" name="Oval 57">
              <a:extLst>
                <a:ext uri="{FF2B5EF4-FFF2-40B4-BE49-F238E27FC236}">
                  <a16:creationId xmlns:a16="http://schemas.microsoft.com/office/drawing/2014/main" id="{B6711582-F376-A547-8371-C278F3E7B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917" y="463640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i</a:t>
              </a:r>
              <a:endParaRPr lang="en-US">
                <a:latin typeface="+mn-lt"/>
              </a:endParaRPr>
            </a:p>
          </p:txBody>
        </p:sp>
        <p:sp>
          <p:nvSpPr>
            <p:cNvPr id="49" name="Oval 59">
              <a:extLst>
                <a:ext uri="{FF2B5EF4-FFF2-40B4-BE49-F238E27FC236}">
                  <a16:creationId xmlns:a16="http://schemas.microsoft.com/office/drawing/2014/main" id="{6D4F7A58-8671-7049-A212-D561A595B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6858" y="327475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l</a:t>
              </a:r>
              <a:endParaRPr lang="en-US">
                <a:latin typeface="+mn-lt"/>
              </a:endParaRPr>
            </a:p>
          </p:txBody>
        </p:sp>
        <p:sp>
          <p:nvSpPr>
            <p:cNvPr id="51" name="Oval 61">
              <a:extLst>
                <a:ext uri="{FF2B5EF4-FFF2-40B4-BE49-F238E27FC236}">
                  <a16:creationId xmlns:a16="http://schemas.microsoft.com/office/drawing/2014/main" id="{D32993DF-16AF-964A-91F8-4F45F90C5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732" y="327475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m</a:t>
              </a:r>
              <a:endParaRPr lang="en-US">
                <a:latin typeface="+mn-lt"/>
              </a:endParaRPr>
            </a:p>
          </p:txBody>
        </p:sp>
        <p:sp>
          <p:nvSpPr>
            <p:cNvPr id="53" name="Oval 63">
              <a:extLst>
                <a:ext uri="{FF2B5EF4-FFF2-40B4-BE49-F238E27FC236}">
                  <a16:creationId xmlns:a16="http://schemas.microsoft.com/office/drawing/2014/main" id="{392CDCAE-ACA2-AF45-A416-BDFF91CC5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3917" y="395557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55" name="Oval 65">
              <a:extLst>
                <a:ext uri="{FF2B5EF4-FFF2-40B4-BE49-F238E27FC236}">
                  <a16:creationId xmlns:a16="http://schemas.microsoft.com/office/drawing/2014/main" id="{ECA9B9A0-ED3A-FE4B-91B8-069515487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5009" y="257290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g</a:t>
              </a:r>
              <a:endParaRPr lang="en-US" dirty="0">
                <a:latin typeface="+mn-lt"/>
              </a:endParaRPr>
            </a:p>
          </p:txBody>
        </p:sp>
        <p:sp>
          <p:nvSpPr>
            <p:cNvPr id="59" name="Oval 69">
              <a:extLst>
                <a:ext uri="{FF2B5EF4-FFF2-40B4-BE49-F238E27FC236}">
                  <a16:creationId xmlns:a16="http://schemas.microsoft.com/office/drawing/2014/main" id="{1DE596DE-B610-FF42-BFB6-F8634F3B6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068" y="395557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61" name="Oval 71">
              <a:extLst>
                <a:ext uri="{FF2B5EF4-FFF2-40B4-BE49-F238E27FC236}">
                  <a16:creationId xmlns:a16="http://schemas.microsoft.com/office/drawing/2014/main" id="{695AF60E-25EC-8742-A1AD-99C5B3F27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5360" y="327475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a</a:t>
              </a:r>
              <a:endParaRPr lang="en-US">
                <a:latin typeface="+mn-lt"/>
              </a:endParaRPr>
            </a:p>
          </p:txBody>
        </p:sp>
        <p:sp>
          <p:nvSpPr>
            <p:cNvPr id="63" name="Oval 73">
              <a:extLst>
                <a:ext uri="{FF2B5EF4-FFF2-40B4-BE49-F238E27FC236}">
                  <a16:creationId xmlns:a16="http://schemas.microsoft.com/office/drawing/2014/main" id="{256DAAA3-F9C9-EC47-A7AF-80ABA8F11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081" y="533298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h</a:t>
              </a:r>
              <a:endParaRPr lang="en-US" dirty="0">
                <a:latin typeface="+mn-lt"/>
              </a:endParaRPr>
            </a:p>
          </p:txBody>
        </p:sp>
        <p:sp>
          <p:nvSpPr>
            <p:cNvPr id="65" name="Oval 75">
              <a:extLst>
                <a:ext uri="{FF2B5EF4-FFF2-40B4-BE49-F238E27FC236}">
                  <a16:creationId xmlns:a16="http://schemas.microsoft.com/office/drawing/2014/main" id="{8F9827CB-28C7-CE40-A42D-C47C80BE2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8874" y="463006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j</a:t>
              </a:r>
              <a:endParaRPr lang="en-US">
                <a:latin typeface="+mn-lt"/>
              </a:endParaRPr>
            </a:p>
          </p:txBody>
        </p:sp>
        <p:sp>
          <p:nvSpPr>
            <p:cNvPr id="67" name="Oval 77">
              <a:extLst>
                <a:ext uri="{FF2B5EF4-FFF2-40B4-BE49-F238E27FC236}">
                  <a16:creationId xmlns:a16="http://schemas.microsoft.com/office/drawing/2014/main" id="{B7D4396F-7BD8-1B4C-8FD5-0CBCB234A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486" y="391792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e</a:t>
              </a:r>
              <a:endParaRPr lang="en-US">
                <a:latin typeface="+mn-lt"/>
              </a:endParaRPr>
            </a:p>
          </p:txBody>
        </p:sp>
        <p:sp>
          <p:nvSpPr>
            <p:cNvPr id="69" name="Oval 79">
              <a:extLst>
                <a:ext uri="{FF2B5EF4-FFF2-40B4-BE49-F238E27FC236}">
                  <a16:creationId xmlns:a16="http://schemas.microsoft.com/office/drawing/2014/main" id="{B3D1FC25-0EB7-1F45-A816-F3C793C46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794" y="535045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k</a:t>
              </a:r>
              <a:endParaRPr lang="en-US">
                <a:latin typeface="+mn-lt"/>
              </a:endParaRPr>
            </a:p>
          </p:txBody>
        </p:sp>
        <p:sp>
          <p:nvSpPr>
            <p:cNvPr id="71" name="Oval 82">
              <a:extLst>
                <a:ext uri="{FF2B5EF4-FFF2-40B4-BE49-F238E27FC236}">
                  <a16:creationId xmlns:a16="http://schemas.microsoft.com/office/drawing/2014/main" id="{9E857FA4-CE54-004D-B852-8C54B611F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8981" y="199717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n</a:t>
              </a:r>
              <a:endParaRPr lang="en-US">
                <a:latin typeface="+mn-lt"/>
              </a:endParaRPr>
            </a:p>
          </p:txBody>
        </p:sp>
        <p:sp>
          <p:nvSpPr>
            <p:cNvPr id="72" name="Oval 83">
              <a:extLst>
                <a:ext uri="{FF2B5EF4-FFF2-40B4-BE49-F238E27FC236}">
                  <a16:creationId xmlns:a16="http://schemas.microsoft.com/office/drawing/2014/main" id="{83FE0091-B4FA-1E43-A9D8-FD5822E9A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688" y="257290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b</a:t>
              </a:r>
              <a:endParaRPr lang="en-US">
                <a:latin typeface="+mn-lt"/>
              </a:endParaRPr>
            </a:p>
          </p:txBody>
        </p:sp>
        <p:sp>
          <p:nvSpPr>
            <p:cNvPr id="73" name="Oval 89">
              <a:extLst>
                <a:ext uri="{FF2B5EF4-FFF2-40B4-BE49-F238E27FC236}">
                  <a16:creationId xmlns:a16="http://schemas.microsoft.com/office/drawing/2014/main" id="{26894694-190A-AD4F-900E-BE4525058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016" y="534145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p</a:t>
              </a:r>
              <a:endParaRPr lang="en-US" dirty="0">
                <a:latin typeface="+mn-lt"/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60BF4D2-571D-CB4F-B31B-CF1CC748C569}"/>
                </a:ext>
              </a:extLst>
            </p:cNvPr>
            <p:cNvCxnSpPr>
              <a:cxnSpLocks/>
              <a:stCxn id="47" idx="5"/>
              <a:endCxn id="63" idx="0"/>
            </p:cNvCxnSpPr>
            <p:nvPr/>
          </p:nvCxnSpPr>
          <p:spPr bwMode="auto">
            <a:xfrm>
              <a:off x="3063080" y="4896568"/>
              <a:ext cx="198401" cy="43641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F6F9388-91BB-E845-BAF0-1B39EF90ED88}"/>
                </a:ext>
              </a:extLst>
            </p:cNvPr>
            <p:cNvCxnSpPr>
              <a:cxnSpLocks/>
              <a:stCxn id="59" idx="3"/>
              <a:endCxn id="65" idx="0"/>
            </p:cNvCxnSpPr>
            <p:nvPr/>
          </p:nvCxnSpPr>
          <p:spPr bwMode="auto">
            <a:xfrm flipH="1">
              <a:off x="2271274" y="4215741"/>
              <a:ext cx="572431" cy="41432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94D7B2E-D9A7-D846-9481-8957A2689E68}"/>
                </a:ext>
              </a:extLst>
            </p:cNvPr>
            <p:cNvCxnSpPr>
              <a:cxnSpLocks/>
              <a:stCxn id="65" idx="4"/>
              <a:endCxn id="69" idx="0"/>
            </p:cNvCxnSpPr>
            <p:nvPr/>
          </p:nvCxnSpPr>
          <p:spPr bwMode="auto">
            <a:xfrm flipH="1">
              <a:off x="2267194" y="4934862"/>
              <a:ext cx="4080" cy="41559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D85FDCA-9EB7-FD46-B18D-F33B3C18E75E}"/>
                </a:ext>
              </a:extLst>
            </p:cNvPr>
            <p:cNvCxnSpPr>
              <a:cxnSpLocks/>
              <a:stCxn id="47" idx="3"/>
              <a:endCxn id="73" idx="0"/>
            </p:cNvCxnSpPr>
            <p:nvPr/>
          </p:nvCxnSpPr>
          <p:spPr bwMode="auto">
            <a:xfrm flipH="1">
              <a:off x="2750416" y="4896568"/>
              <a:ext cx="97138" cy="44488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7C4E32A-358B-B345-BAD5-9466E9B746FB}"/>
                </a:ext>
              </a:extLst>
            </p:cNvPr>
            <p:cNvCxnSpPr>
              <a:cxnSpLocks/>
              <a:stCxn id="61" idx="5"/>
              <a:endCxn id="53" idx="0"/>
            </p:cNvCxnSpPr>
            <p:nvPr/>
          </p:nvCxnSpPr>
          <p:spPr bwMode="auto">
            <a:xfrm>
              <a:off x="3065523" y="3534913"/>
              <a:ext cx="510794" cy="4206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0BC6ED0-D2DF-084A-89D7-F703973FEBC5}"/>
                </a:ext>
              </a:extLst>
            </p:cNvPr>
            <p:cNvCxnSpPr>
              <a:cxnSpLocks/>
              <a:stCxn id="59" idx="4"/>
              <a:endCxn id="47" idx="0"/>
            </p:cNvCxnSpPr>
            <p:nvPr/>
          </p:nvCxnSpPr>
          <p:spPr bwMode="auto">
            <a:xfrm>
              <a:off x="2951468" y="4260378"/>
              <a:ext cx="3849" cy="37602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13090B6-0D53-044A-A2A5-E48B1F30ABBD}"/>
                </a:ext>
              </a:extLst>
            </p:cNvPr>
            <p:cNvCxnSpPr>
              <a:cxnSpLocks/>
              <a:stCxn id="51" idx="4"/>
              <a:endCxn id="67" idx="0"/>
            </p:cNvCxnSpPr>
            <p:nvPr/>
          </p:nvCxnSpPr>
          <p:spPr bwMode="auto">
            <a:xfrm>
              <a:off x="1665132" y="3579553"/>
              <a:ext cx="8754" cy="33836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EA1D2A2-AE59-7F4F-8C7D-66CBFD2108EE}"/>
                </a:ext>
              </a:extLst>
            </p:cNvPr>
            <p:cNvCxnSpPr>
              <a:cxnSpLocks/>
              <a:stCxn id="55" idx="5"/>
              <a:endCxn id="61" idx="0"/>
            </p:cNvCxnSpPr>
            <p:nvPr/>
          </p:nvCxnSpPr>
          <p:spPr bwMode="auto">
            <a:xfrm>
              <a:off x="2795172" y="2833064"/>
              <a:ext cx="162588" cy="44168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EDF891A-DFC6-9F46-B179-7D140771DDBC}"/>
                </a:ext>
              </a:extLst>
            </p:cNvPr>
            <p:cNvCxnSpPr>
              <a:cxnSpLocks/>
              <a:endCxn id="72" idx="7"/>
            </p:cNvCxnSpPr>
            <p:nvPr/>
          </p:nvCxnSpPr>
          <p:spPr bwMode="auto">
            <a:xfrm flipH="1">
              <a:off x="1773851" y="2257338"/>
              <a:ext cx="422318" cy="3602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1CCC80B-4B8C-B34E-9C22-36DEE51605BD}"/>
                </a:ext>
              </a:extLst>
            </p:cNvPr>
            <p:cNvCxnSpPr>
              <a:cxnSpLocks/>
              <a:stCxn id="72" idx="4"/>
              <a:endCxn id="51" idx="0"/>
            </p:cNvCxnSpPr>
            <p:nvPr/>
          </p:nvCxnSpPr>
          <p:spPr bwMode="auto">
            <a:xfrm flipH="1">
              <a:off x="1665132" y="2877701"/>
              <a:ext cx="956" cy="39705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15EDC84-EC08-DC4D-97DB-5F8E771F055B}"/>
                </a:ext>
              </a:extLst>
            </p:cNvPr>
            <p:cNvCxnSpPr>
              <a:cxnSpLocks/>
              <a:stCxn id="55" idx="3"/>
              <a:endCxn id="49" idx="0"/>
            </p:cNvCxnSpPr>
            <p:nvPr/>
          </p:nvCxnSpPr>
          <p:spPr bwMode="auto">
            <a:xfrm flipH="1">
              <a:off x="2259258" y="2833064"/>
              <a:ext cx="320388" cy="44168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E223145-FAE6-4646-8698-C83C3D094038}"/>
                </a:ext>
              </a:extLst>
            </p:cNvPr>
            <p:cNvCxnSpPr>
              <a:cxnSpLocks/>
              <a:stCxn id="61" idx="4"/>
              <a:endCxn id="59" idx="0"/>
            </p:cNvCxnSpPr>
            <p:nvPr/>
          </p:nvCxnSpPr>
          <p:spPr bwMode="auto">
            <a:xfrm flipH="1">
              <a:off x="2951468" y="3579550"/>
              <a:ext cx="6292" cy="37602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D53F0B5-C6BB-9740-B434-9DF497F6EC47}"/>
                </a:ext>
              </a:extLst>
            </p:cNvPr>
            <p:cNvCxnSpPr>
              <a:cxnSpLocks/>
              <a:stCxn id="71" idx="5"/>
              <a:endCxn id="55" idx="0"/>
            </p:cNvCxnSpPr>
            <p:nvPr/>
          </p:nvCxnSpPr>
          <p:spPr bwMode="auto">
            <a:xfrm>
              <a:off x="2359144" y="2257338"/>
              <a:ext cx="328265" cy="31556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4" name="Oval 61">
              <a:extLst>
                <a:ext uri="{FF2B5EF4-FFF2-40B4-BE49-F238E27FC236}">
                  <a16:creationId xmlns:a16="http://schemas.microsoft.com/office/drawing/2014/main" id="{752B6537-AB3B-F94E-8478-B6D8F1E97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31" y="3920214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q</a:t>
              </a:r>
              <a:endParaRPr lang="en-US" dirty="0">
                <a:latin typeface="+mn-lt"/>
              </a:endParaRPr>
            </a:p>
          </p:txBody>
        </p:sp>
        <p:sp>
          <p:nvSpPr>
            <p:cNvPr id="96" name="Oval 77">
              <a:extLst>
                <a:ext uri="{FF2B5EF4-FFF2-40B4-BE49-F238E27FC236}">
                  <a16:creationId xmlns:a16="http://schemas.microsoft.com/office/drawing/2014/main" id="{C16D8CEC-281A-534F-A794-0379D5D26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828" y="463006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19B7AC1-0AA3-2543-943D-219C2C5ABC77}"/>
                </a:ext>
              </a:extLst>
            </p:cNvPr>
            <p:cNvCxnSpPr>
              <a:cxnSpLocks/>
              <a:stCxn id="94" idx="4"/>
              <a:endCxn id="96" idx="0"/>
            </p:cNvCxnSpPr>
            <p:nvPr/>
          </p:nvCxnSpPr>
          <p:spPr bwMode="auto">
            <a:xfrm flipH="1">
              <a:off x="1054228" y="4225014"/>
              <a:ext cx="1303" cy="40504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5B2B2C2-B57F-8644-9A57-7CA391092FBB}"/>
                </a:ext>
              </a:extLst>
            </p:cNvPr>
            <p:cNvCxnSpPr>
              <a:cxnSpLocks/>
              <a:stCxn id="51" idx="3"/>
              <a:endCxn id="94" idx="0"/>
            </p:cNvCxnSpPr>
            <p:nvPr/>
          </p:nvCxnSpPr>
          <p:spPr bwMode="auto">
            <a:xfrm flipH="1">
              <a:off x="1055531" y="3534916"/>
              <a:ext cx="501838" cy="38529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13" name="Oval 57">
              <a:extLst>
                <a:ext uri="{FF2B5EF4-FFF2-40B4-BE49-F238E27FC236}">
                  <a16:creationId xmlns:a16="http://schemas.microsoft.com/office/drawing/2014/main" id="{56AFF52A-17A7-CB41-81DB-68AD68753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2438" y="258902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i</a:t>
              </a:r>
              <a:endParaRPr lang="en-US">
                <a:latin typeface="+mn-lt"/>
              </a:endParaRPr>
            </a:p>
          </p:txBody>
        </p:sp>
        <p:sp>
          <p:nvSpPr>
            <p:cNvPr id="114" name="Oval 59">
              <a:extLst>
                <a:ext uri="{FF2B5EF4-FFF2-40B4-BE49-F238E27FC236}">
                  <a16:creationId xmlns:a16="http://schemas.microsoft.com/office/drawing/2014/main" id="{79F8C7B0-C890-A342-8E7A-64EDD9725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7515" y="3392214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l</a:t>
              </a:r>
              <a:endParaRPr lang="en-US">
                <a:latin typeface="+mn-lt"/>
              </a:endParaRPr>
            </a:p>
          </p:txBody>
        </p:sp>
        <p:sp>
          <p:nvSpPr>
            <p:cNvPr id="115" name="Oval 61">
              <a:extLst>
                <a:ext uri="{FF2B5EF4-FFF2-40B4-BE49-F238E27FC236}">
                  <a16:creationId xmlns:a16="http://schemas.microsoft.com/office/drawing/2014/main" id="{11DB971A-5573-634D-8982-F2BB6C5F6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3949" y="418537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m</a:t>
              </a:r>
              <a:endParaRPr lang="en-US">
                <a:latin typeface="+mn-lt"/>
              </a:endParaRPr>
            </a:p>
          </p:txBody>
        </p:sp>
        <p:sp>
          <p:nvSpPr>
            <p:cNvPr id="116" name="Oval 63">
              <a:extLst>
                <a:ext uri="{FF2B5EF4-FFF2-40B4-BE49-F238E27FC236}">
                  <a16:creationId xmlns:a16="http://schemas.microsoft.com/office/drawing/2014/main" id="{2BADE14E-CA1C-5244-88F5-D9A11E0F9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641" y="269860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117" name="Oval 65">
              <a:extLst>
                <a:ext uri="{FF2B5EF4-FFF2-40B4-BE49-F238E27FC236}">
                  <a16:creationId xmlns:a16="http://schemas.microsoft.com/office/drawing/2014/main" id="{B8775E0F-4CB1-A647-889C-94572613D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2707" y="264014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g</a:t>
              </a:r>
              <a:endParaRPr lang="en-US" dirty="0">
                <a:latin typeface="+mn-lt"/>
              </a:endParaRPr>
            </a:p>
          </p:txBody>
        </p:sp>
        <p:sp>
          <p:nvSpPr>
            <p:cNvPr id="118" name="Oval 69">
              <a:extLst>
                <a:ext uri="{FF2B5EF4-FFF2-40B4-BE49-F238E27FC236}">
                  <a16:creationId xmlns:a16="http://schemas.microsoft.com/office/drawing/2014/main" id="{25179C06-11CB-AB44-AB6F-2827ED5DB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6939" y="335939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d</a:t>
              </a:r>
              <a:endParaRPr lang="en-US" dirty="0">
                <a:latin typeface="+mn-lt"/>
              </a:endParaRPr>
            </a:p>
          </p:txBody>
        </p:sp>
        <p:sp>
          <p:nvSpPr>
            <p:cNvPr id="119" name="Oval 71">
              <a:extLst>
                <a:ext uri="{FF2B5EF4-FFF2-40B4-BE49-F238E27FC236}">
                  <a16:creationId xmlns:a16="http://schemas.microsoft.com/office/drawing/2014/main" id="{39A015DA-8432-2A40-B28C-5CE2E8D69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641" y="199717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a</a:t>
              </a:r>
              <a:endParaRPr lang="en-US" dirty="0">
                <a:latin typeface="+mn-lt"/>
              </a:endParaRPr>
            </a:p>
          </p:txBody>
        </p:sp>
        <p:sp>
          <p:nvSpPr>
            <p:cNvPr id="120" name="Oval 73">
              <a:extLst>
                <a:ext uri="{FF2B5EF4-FFF2-40B4-BE49-F238E27FC236}">
                  <a16:creationId xmlns:a16="http://schemas.microsoft.com/office/drawing/2014/main" id="{C01F6F56-577C-3743-BDC0-3DE0B4D5B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4281" y="334385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h</a:t>
              </a:r>
              <a:endParaRPr lang="en-US" dirty="0">
                <a:latin typeface="+mn-lt"/>
              </a:endParaRPr>
            </a:p>
          </p:txBody>
        </p:sp>
        <p:sp>
          <p:nvSpPr>
            <p:cNvPr id="121" name="Oval 75">
              <a:extLst>
                <a:ext uri="{FF2B5EF4-FFF2-40B4-BE49-F238E27FC236}">
                  <a16:creationId xmlns:a16="http://schemas.microsoft.com/office/drawing/2014/main" id="{6FA912A0-5B5F-D747-B351-36308B797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6939" y="409983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k</a:t>
              </a:r>
              <a:endParaRPr lang="en-US" dirty="0">
                <a:latin typeface="+mn-lt"/>
              </a:endParaRPr>
            </a:p>
          </p:txBody>
        </p:sp>
        <p:sp>
          <p:nvSpPr>
            <p:cNvPr id="122" name="Oval 77">
              <a:extLst>
                <a:ext uri="{FF2B5EF4-FFF2-40B4-BE49-F238E27FC236}">
                  <a16:creationId xmlns:a16="http://schemas.microsoft.com/office/drawing/2014/main" id="{AB0C7712-9171-214B-BC07-1FCDCE6C3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1300" y="477844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e</a:t>
              </a:r>
              <a:endParaRPr lang="en-US">
                <a:latin typeface="+mn-lt"/>
              </a:endParaRPr>
            </a:p>
          </p:txBody>
        </p:sp>
        <p:sp>
          <p:nvSpPr>
            <p:cNvPr id="123" name="Oval 79">
              <a:extLst>
                <a:ext uri="{FF2B5EF4-FFF2-40B4-BE49-F238E27FC236}">
                  <a16:creationId xmlns:a16="http://schemas.microsoft.com/office/drawing/2014/main" id="{F06FF19D-1537-5142-B87E-DF39CAE34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6449" y="4728904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j</a:t>
              </a:r>
              <a:endParaRPr lang="en-US" dirty="0">
                <a:latin typeface="+mn-lt"/>
              </a:endParaRPr>
            </a:p>
          </p:txBody>
        </p:sp>
        <p:sp>
          <p:nvSpPr>
            <p:cNvPr id="124" name="Oval 82">
              <a:extLst>
                <a:ext uri="{FF2B5EF4-FFF2-40B4-BE49-F238E27FC236}">
                  <a16:creationId xmlns:a16="http://schemas.microsoft.com/office/drawing/2014/main" id="{6FBF5D41-0852-454D-907A-5BD32F1C7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6872" y="3373969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n</a:t>
              </a:r>
              <a:endParaRPr lang="en-US">
                <a:latin typeface="+mn-lt"/>
              </a:endParaRPr>
            </a:p>
          </p:txBody>
        </p:sp>
        <p:sp>
          <p:nvSpPr>
            <p:cNvPr id="125" name="Oval 83">
              <a:extLst>
                <a:ext uri="{FF2B5EF4-FFF2-40B4-BE49-F238E27FC236}">
                  <a16:creationId xmlns:a16="http://schemas.microsoft.com/office/drawing/2014/main" id="{6E691221-4969-1B4E-9A70-5340C6633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1966" y="477844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b</a:t>
              </a:r>
              <a:endParaRPr lang="en-US">
                <a:latin typeface="+mn-lt"/>
              </a:endParaRPr>
            </a:p>
          </p:txBody>
        </p:sp>
        <p:sp>
          <p:nvSpPr>
            <p:cNvPr id="126" name="Oval 89">
              <a:extLst>
                <a:ext uri="{FF2B5EF4-FFF2-40B4-BE49-F238E27FC236}">
                  <a16:creationId xmlns:a16="http://schemas.microsoft.com/office/drawing/2014/main" id="{5EAB66D9-AC94-6E47-8E71-F474D9C94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0594" y="334385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p</a:t>
              </a:r>
              <a:endParaRPr lang="en-US" dirty="0">
                <a:latin typeface="+mn-lt"/>
              </a:endParaRP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04BBABE-9EFD-7B43-A99B-5FCA7188E76E}"/>
                </a:ext>
              </a:extLst>
            </p:cNvPr>
            <p:cNvCxnSpPr>
              <a:cxnSpLocks/>
              <a:stCxn id="113" idx="4"/>
              <a:endCxn id="120" idx="0"/>
            </p:cNvCxnSpPr>
            <p:nvPr/>
          </p:nvCxnSpPr>
          <p:spPr bwMode="auto">
            <a:xfrm>
              <a:off x="5534838" y="2893825"/>
              <a:ext cx="1843" cy="45002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BCD1D1C-60A3-B748-80E9-D32462ECB00B}"/>
                </a:ext>
              </a:extLst>
            </p:cNvPr>
            <p:cNvCxnSpPr>
              <a:cxnSpLocks/>
              <a:stCxn id="118" idx="4"/>
              <a:endCxn id="121" idx="0"/>
            </p:cNvCxnSpPr>
            <p:nvPr/>
          </p:nvCxnSpPr>
          <p:spPr bwMode="auto">
            <a:xfrm>
              <a:off x="6079339" y="3664192"/>
              <a:ext cx="0" cy="4356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497A5CD-FC2F-2A42-BBDA-FB444251EB65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 bwMode="auto">
            <a:xfrm>
              <a:off x="6187102" y="4360001"/>
              <a:ext cx="263984" cy="4135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D6F8314-D177-1E43-8757-C2123BC10374}"/>
                </a:ext>
              </a:extLst>
            </p:cNvPr>
            <p:cNvCxnSpPr>
              <a:cxnSpLocks/>
              <a:stCxn id="113" idx="3"/>
              <a:endCxn id="126" idx="0"/>
            </p:cNvCxnSpPr>
            <p:nvPr/>
          </p:nvCxnSpPr>
          <p:spPr bwMode="auto">
            <a:xfrm flipH="1">
              <a:off x="5042994" y="2849188"/>
              <a:ext cx="384081" cy="49466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2745EED-67C4-0E42-8736-14A6A77DBB9F}"/>
                </a:ext>
              </a:extLst>
            </p:cNvPr>
            <p:cNvCxnSpPr>
              <a:cxnSpLocks/>
              <a:stCxn id="119" idx="4"/>
              <a:endCxn id="116" idx="0"/>
            </p:cNvCxnSpPr>
            <p:nvPr/>
          </p:nvCxnSpPr>
          <p:spPr bwMode="auto">
            <a:xfrm>
              <a:off x="6241041" y="2301975"/>
              <a:ext cx="0" cy="39662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5505FBC-69F9-FB49-B11E-BC93AC68E5EB}"/>
                </a:ext>
              </a:extLst>
            </p:cNvPr>
            <p:cNvCxnSpPr>
              <a:cxnSpLocks/>
              <a:stCxn id="118" idx="1"/>
              <a:endCxn id="113" idx="5"/>
            </p:cNvCxnSpPr>
            <p:nvPr/>
          </p:nvCxnSpPr>
          <p:spPr bwMode="auto">
            <a:xfrm flipH="1" flipV="1">
              <a:off x="5642601" y="2849188"/>
              <a:ext cx="328975" cy="55484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6951630-74AD-7249-B116-BB0052BEDF41}"/>
                </a:ext>
              </a:extLst>
            </p:cNvPr>
            <p:cNvCxnSpPr>
              <a:cxnSpLocks/>
              <a:stCxn id="115" idx="3"/>
              <a:endCxn id="122" idx="7"/>
            </p:cNvCxnSpPr>
            <p:nvPr/>
          </p:nvCxnSpPr>
          <p:spPr bwMode="auto">
            <a:xfrm flipH="1">
              <a:off x="7291463" y="4445533"/>
              <a:ext cx="307123" cy="37755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F5D7881-45C0-6849-AB39-9B8191A2F96E}"/>
                </a:ext>
              </a:extLst>
            </p:cNvPr>
            <p:cNvCxnSpPr>
              <a:cxnSpLocks/>
              <a:stCxn id="117" idx="1"/>
              <a:endCxn id="119" idx="5"/>
            </p:cNvCxnSpPr>
            <p:nvPr/>
          </p:nvCxnSpPr>
          <p:spPr bwMode="auto">
            <a:xfrm flipH="1" flipV="1">
              <a:off x="6348804" y="2257338"/>
              <a:ext cx="648540" cy="42744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0C05B9B-70B9-8244-94F9-0867E9F2C1F0}"/>
                </a:ext>
              </a:extLst>
            </p:cNvPr>
            <p:cNvCxnSpPr>
              <a:cxnSpLocks/>
              <a:stCxn id="124" idx="4"/>
              <a:endCxn id="115" idx="0"/>
            </p:cNvCxnSpPr>
            <p:nvPr/>
          </p:nvCxnSpPr>
          <p:spPr bwMode="auto">
            <a:xfrm>
              <a:off x="7699272" y="3678769"/>
              <a:ext cx="7077" cy="50660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4791750-E49D-9A4E-B8C0-01EFDCBD68A8}"/>
                </a:ext>
              </a:extLst>
            </p:cNvPr>
            <p:cNvCxnSpPr>
              <a:cxnSpLocks/>
              <a:stCxn id="125" idx="1"/>
              <a:endCxn id="115" idx="5"/>
            </p:cNvCxnSpPr>
            <p:nvPr/>
          </p:nvCxnSpPr>
          <p:spPr bwMode="auto">
            <a:xfrm flipH="1" flipV="1">
              <a:off x="7814112" y="4445533"/>
              <a:ext cx="282491" cy="37755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1B731144-E6DF-8F4C-8EA4-529204D5FFF2}"/>
                </a:ext>
              </a:extLst>
            </p:cNvPr>
            <p:cNvCxnSpPr>
              <a:cxnSpLocks/>
              <a:stCxn id="117" idx="4"/>
              <a:endCxn id="114" idx="0"/>
            </p:cNvCxnSpPr>
            <p:nvPr/>
          </p:nvCxnSpPr>
          <p:spPr bwMode="auto">
            <a:xfrm>
              <a:off x="7105107" y="2944942"/>
              <a:ext cx="14808" cy="4472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3414631-B93A-254F-8116-C21825067411}"/>
                </a:ext>
              </a:extLst>
            </p:cNvPr>
            <p:cNvCxnSpPr>
              <a:cxnSpLocks/>
              <a:stCxn id="119" idx="3"/>
              <a:endCxn id="113" idx="7"/>
            </p:cNvCxnSpPr>
            <p:nvPr/>
          </p:nvCxnSpPr>
          <p:spPr bwMode="auto">
            <a:xfrm flipH="1">
              <a:off x="5642601" y="2257338"/>
              <a:ext cx="490677" cy="37632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03AC23D-E4BF-1C46-9735-D0A63FF84C9D}"/>
                </a:ext>
              </a:extLst>
            </p:cNvPr>
            <p:cNvCxnSpPr>
              <a:cxnSpLocks/>
              <a:stCxn id="124" idx="1"/>
              <a:endCxn id="117" idx="5"/>
            </p:cNvCxnSpPr>
            <p:nvPr/>
          </p:nvCxnSpPr>
          <p:spPr bwMode="auto">
            <a:xfrm flipH="1" flipV="1">
              <a:off x="7212870" y="2900305"/>
              <a:ext cx="378639" cy="51830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40" name="Oval 61">
              <a:extLst>
                <a:ext uri="{FF2B5EF4-FFF2-40B4-BE49-F238E27FC236}">
                  <a16:creationId xmlns:a16="http://schemas.microsoft.com/office/drawing/2014/main" id="{F1CD9B0A-B7AF-AB4F-9BA4-BFA18F863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5278" y="498721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q</a:t>
              </a:r>
              <a:endParaRPr lang="en-US" dirty="0">
                <a:latin typeface="+mn-lt"/>
              </a:endParaRPr>
            </a:p>
          </p:txBody>
        </p:sp>
        <p:sp>
          <p:nvSpPr>
            <p:cNvPr id="141" name="Oval 77">
              <a:extLst>
                <a:ext uri="{FF2B5EF4-FFF2-40B4-BE49-F238E27FC236}">
                  <a16:creationId xmlns:a16="http://schemas.microsoft.com/office/drawing/2014/main" id="{21699E3E-69BA-6842-9D22-43790D0D0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7440" y="551897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4086C603-66EA-AF40-9FFC-58E5A9BED25D}"/>
                </a:ext>
              </a:extLst>
            </p:cNvPr>
            <p:cNvCxnSpPr>
              <a:cxnSpLocks/>
              <a:stCxn id="140" idx="3"/>
              <a:endCxn id="141" idx="7"/>
            </p:cNvCxnSpPr>
            <p:nvPr/>
          </p:nvCxnSpPr>
          <p:spPr bwMode="auto">
            <a:xfrm flipH="1">
              <a:off x="7377603" y="5247375"/>
              <a:ext cx="202312" cy="31623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DFCB4C2E-496F-A442-A9F4-C90E20F7FC4A}"/>
                </a:ext>
              </a:extLst>
            </p:cNvPr>
            <p:cNvCxnSpPr>
              <a:cxnSpLocks/>
              <a:stCxn id="115" idx="4"/>
              <a:endCxn id="140" idx="0"/>
            </p:cNvCxnSpPr>
            <p:nvPr/>
          </p:nvCxnSpPr>
          <p:spPr bwMode="auto">
            <a:xfrm flipH="1">
              <a:off x="7687678" y="4490170"/>
              <a:ext cx="18671" cy="4970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34" name="Text Box 70">
              <a:extLst>
                <a:ext uri="{FF2B5EF4-FFF2-40B4-BE49-F238E27FC236}">
                  <a16:creationId xmlns:a16="http://schemas.microsoft.com/office/drawing/2014/main" id="{CE13EAC2-A4C6-5543-9146-459AE6744F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1486" y="1514722"/>
              <a:ext cx="1489190" cy="27699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i="1" dirty="0">
                  <a:latin typeface="+mn-lt"/>
                </a:rPr>
                <a:t>tree of paths</a:t>
              </a:r>
            </a:p>
          </p:txBody>
        </p:sp>
        <p:sp>
          <p:nvSpPr>
            <p:cNvPr id="235" name="Text Box 70">
              <a:extLst>
                <a:ext uri="{FF2B5EF4-FFF2-40B4-BE49-F238E27FC236}">
                  <a16:creationId xmlns:a16="http://schemas.microsoft.com/office/drawing/2014/main" id="{86A0B04F-9A21-2141-8F39-90FC2168E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8334" y="1508541"/>
              <a:ext cx="1434688" cy="27699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i="1" dirty="0">
                  <a:latin typeface="+mn-lt"/>
                </a:rPr>
                <a:t>tree of trees</a:t>
              </a:r>
            </a:p>
          </p:txBody>
        </p:sp>
        <p:sp>
          <p:nvSpPr>
            <p:cNvPr id="236" name="Text Box 70">
              <a:extLst>
                <a:ext uri="{FF2B5EF4-FFF2-40B4-BE49-F238E27FC236}">
                  <a16:creationId xmlns:a16="http://schemas.microsoft.com/office/drawing/2014/main" id="{2344331C-72C1-DB42-BAF4-57E85A1C8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25933" y="2219239"/>
              <a:ext cx="945772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path tree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8721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489B8-D9EB-D842-B22A-FBE352F19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dtreeWeights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83592A-5142-504E-8EEB-8CC1420F14A3}"/>
              </a:ext>
            </a:extLst>
          </p:cNvPr>
          <p:cNvGrpSpPr/>
          <p:nvPr/>
        </p:nvGrpSpPr>
        <p:grpSpPr>
          <a:xfrm>
            <a:off x="907805" y="1984173"/>
            <a:ext cx="7602057" cy="3863928"/>
            <a:chOff x="907805" y="1984173"/>
            <a:chExt cx="7602057" cy="3863928"/>
          </a:xfrm>
        </p:grpSpPr>
        <p:sp>
          <p:nvSpPr>
            <p:cNvPr id="47" name="Oval 57">
              <a:extLst>
                <a:ext uri="{FF2B5EF4-FFF2-40B4-BE49-F238E27FC236}">
                  <a16:creationId xmlns:a16="http://schemas.microsoft.com/office/drawing/2014/main" id="{B6711582-F376-A547-8371-C278F3E7B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894" y="466073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i</a:t>
              </a:r>
              <a:endParaRPr lang="en-US">
                <a:latin typeface="+mn-lt"/>
              </a:endParaRPr>
            </a:p>
          </p:txBody>
        </p:sp>
        <p:sp>
          <p:nvSpPr>
            <p:cNvPr id="49" name="Oval 59">
              <a:extLst>
                <a:ext uri="{FF2B5EF4-FFF2-40B4-BE49-F238E27FC236}">
                  <a16:creationId xmlns:a16="http://schemas.microsoft.com/office/drawing/2014/main" id="{6D4F7A58-8671-7049-A212-D561A595B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499" y="329907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l</a:t>
              </a:r>
              <a:endParaRPr lang="en-US">
                <a:latin typeface="+mn-lt"/>
              </a:endParaRPr>
            </a:p>
          </p:txBody>
        </p:sp>
        <p:sp>
          <p:nvSpPr>
            <p:cNvPr id="51" name="Oval 61">
              <a:extLst>
                <a:ext uri="{FF2B5EF4-FFF2-40B4-BE49-F238E27FC236}">
                  <a16:creationId xmlns:a16="http://schemas.microsoft.com/office/drawing/2014/main" id="{D32993DF-16AF-964A-91F8-4F45F90C5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709" y="329908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m</a:t>
              </a:r>
              <a:endParaRPr lang="en-US">
                <a:latin typeface="+mn-lt"/>
              </a:endParaRPr>
            </a:p>
          </p:txBody>
        </p:sp>
        <p:sp>
          <p:nvSpPr>
            <p:cNvPr id="53" name="Oval 63">
              <a:extLst>
                <a:ext uri="{FF2B5EF4-FFF2-40B4-BE49-F238E27FC236}">
                  <a16:creationId xmlns:a16="http://schemas.microsoft.com/office/drawing/2014/main" id="{392CDCAE-ACA2-AF45-A416-BDFF91CC5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894" y="397990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55" name="Oval 65">
              <a:extLst>
                <a:ext uri="{FF2B5EF4-FFF2-40B4-BE49-F238E27FC236}">
                  <a16:creationId xmlns:a16="http://schemas.microsoft.com/office/drawing/2014/main" id="{ECA9B9A0-ED3A-FE4B-91B8-069515487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986" y="2597229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g</a:t>
              </a:r>
              <a:endParaRPr lang="en-US" dirty="0">
                <a:latin typeface="+mn-lt"/>
              </a:endParaRPr>
            </a:p>
          </p:txBody>
        </p:sp>
        <p:sp>
          <p:nvSpPr>
            <p:cNvPr id="59" name="Oval 69">
              <a:extLst>
                <a:ext uri="{FF2B5EF4-FFF2-40B4-BE49-F238E27FC236}">
                  <a16:creationId xmlns:a16="http://schemas.microsoft.com/office/drawing/2014/main" id="{1DE596DE-B610-FF42-BFB6-F8634F3B6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5045" y="397990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61" name="Oval 71">
              <a:extLst>
                <a:ext uri="{FF2B5EF4-FFF2-40B4-BE49-F238E27FC236}">
                  <a16:creationId xmlns:a16="http://schemas.microsoft.com/office/drawing/2014/main" id="{695AF60E-25EC-8742-A1AD-99C5B3F27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1337" y="329907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a</a:t>
              </a:r>
              <a:endParaRPr lang="en-US">
                <a:latin typeface="+mn-lt"/>
              </a:endParaRPr>
            </a:p>
          </p:txBody>
        </p:sp>
        <p:sp>
          <p:nvSpPr>
            <p:cNvPr id="63" name="Oval 73">
              <a:extLst>
                <a:ext uri="{FF2B5EF4-FFF2-40B4-BE49-F238E27FC236}">
                  <a16:creationId xmlns:a16="http://schemas.microsoft.com/office/drawing/2014/main" id="{256DAAA3-F9C9-EC47-A7AF-80ABA8F11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5058" y="535731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h</a:t>
              </a:r>
              <a:endParaRPr lang="en-US" dirty="0">
                <a:latin typeface="+mn-lt"/>
              </a:endParaRPr>
            </a:p>
          </p:txBody>
        </p:sp>
        <p:sp>
          <p:nvSpPr>
            <p:cNvPr id="65" name="Oval 75">
              <a:extLst>
                <a:ext uri="{FF2B5EF4-FFF2-40B4-BE49-F238E27FC236}">
                  <a16:creationId xmlns:a16="http://schemas.microsoft.com/office/drawing/2014/main" id="{8F9827CB-28C7-CE40-A42D-C47C80BE2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851" y="465439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j</a:t>
              </a:r>
              <a:endParaRPr lang="en-US">
                <a:latin typeface="+mn-lt"/>
              </a:endParaRPr>
            </a:p>
          </p:txBody>
        </p:sp>
        <p:sp>
          <p:nvSpPr>
            <p:cNvPr id="67" name="Oval 77">
              <a:extLst>
                <a:ext uri="{FF2B5EF4-FFF2-40B4-BE49-F238E27FC236}">
                  <a16:creationId xmlns:a16="http://schemas.microsoft.com/office/drawing/2014/main" id="{B7D4396F-7BD8-1B4C-8FD5-0CBCB234A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463" y="394224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e</a:t>
              </a:r>
              <a:endParaRPr lang="en-US">
                <a:latin typeface="+mn-lt"/>
              </a:endParaRPr>
            </a:p>
          </p:txBody>
        </p:sp>
        <p:sp>
          <p:nvSpPr>
            <p:cNvPr id="69" name="Oval 79">
              <a:extLst>
                <a:ext uri="{FF2B5EF4-FFF2-40B4-BE49-F238E27FC236}">
                  <a16:creationId xmlns:a16="http://schemas.microsoft.com/office/drawing/2014/main" id="{B3D1FC25-0EB7-1F45-A816-F3C793C46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771" y="537478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k</a:t>
              </a:r>
              <a:endParaRPr lang="en-US">
                <a:latin typeface="+mn-lt"/>
              </a:endParaRPr>
            </a:p>
          </p:txBody>
        </p:sp>
        <p:sp>
          <p:nvSpPr>
            <p:cNvPr id="72" name="Oval 83">
              <a:extLst>
                <a:ext uri="{FF2B5EF4-FFF2-40B4-BE49-F238E27FC236}">
                  <a16:creationId xmlns:a16="http://schemas.microsoft.com/office/drawing/2014/main" id="{83FE0091-B4FA-1E43-A9D8-FD5822E9A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665" y="2597229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b</a:t>
              </a:r>
              <a:endParaRPr lang="en-US">
                <a:latin typeface="+mn-lt"/>
              </a:endParaRPr>
            </a:p>
          </p:txBody>
        </p:sp>
        <p:sp>
          <p:nvSpPr>
            <p:cNvPr id="73" name="Oval 89">
              <a:extLst>
                <a:ext uri="{FF2B5EF4-FFF2-40B4-BE49-F238E27FC236}">
                  <a16:creationId xmlns:a16="http://schemas.microsoft.com/office/drawing/2014/main" id="{26894694-190A-AD4F-900E-BE4525058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993" y="536578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p</a:t>
              </a:r>
              <a:endParaRPr lang="en-US" dirty="0">
                <a:latin typeface="+mn-lt"/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60BF4D2-571D-CB4F-B31B-CF1CC748C569}"/>
                </a:ext>
              </a:extLst>
            </p:cNvPr>
            <p:cNvCxnSpPr>
              <a:cxnSpLocks/>
              <a:stCxn id="47" idx="5"/>
              <a:endCxn id="63" idx="0"/>
            </p:cNvCxnSpPr>
            <p:nvPr/>
          </p:nvCxnSpPr>
          <p:spPr bwMode="auto">
            <a:xfrm>
              <a:off x="3069057" y="4920896"/>
              <a:ext cx="198401" cy="43641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F6F9388-91BB-E845-BAF0-1B39EF90ED88}"/>
                </a:ext>
              </a:extLst>
            </p:cNvPr>
            <p:cNvCxnSpPr>
              <a:cxnSpLocks/>
              <a:stCxn id="59" idx="3"/>
              <a:endCxn id="65" idx="0"/>
            </p:cNvCxnSpPr>
            <p:nvPr/>
          </p:nvCxnSpPr>
          <p:spPr bwMode="auto">
            <a:xfrm flipH="1">
              <a:off x="2277251" y="4240069"/>
              <a:ext cx="572431" cy="41432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94D7B2E-D9A7-D846-9481-8957A2689E68}"/>
                </a:ext>
              </a:extLst>
            </p:cNvPr>
            <p:cNvCxnSpPr>
              <a:cxnSpLocks/>
              <a:stCxn id="65" idx="4"/>
              <a:endCxn id="69" idx="0"/>
            </p:cNvCxnSpPr>
            <p:nvPr/>
          </p:nvCxnSpPr>
          <p:spPr bwMode="auto">
            <a:xfrm flipH="1">
              <a:off x="2273171" y="4959190"/>
              <a:ext cx="4080" cy="41559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D85FDCA-9EB7-FD46-B18D-F33B3C18E75E}"/>
                </a:ext>
              </a:extLst>
            </p:cNvPr>
            <p:cNvCxnSpPr>
              <a:cxnSpLocks/>
              <a:stCxn id="47" idx="3"/>
              <a:endCxn id="73" idx="0"/>
            </p:cNvCxnSpPr>
            <p:nvPr/>
          </p:nvCxnSpPr>
          <p:spPr bwMode="auto">
            <a:xfrm flipH="1">
              <a:off x="2756393" y="4920896"/>
              <a:ext cx="97138" cy="44488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7C4E32A-358B-B345-BAD5-9466E9B746FB}"/>
                </a:ext>
              </a:extLst>
            </p:cNvPr>
            <p:cNvCxnSpPr>
              <a:cxnSpLocks/>
              <a:stCxn id="61" idx="5"/>
              <a:endCxn id="53" idx="0"/>
            </p:cNvCxnSpPr>
            <p:nvPr/>
          </p:nvCxnSpPr>
          <p:spPr bwMode="auto">
            <a:xfrm>
              <a:off x="3071500" y="3559241"/>
              <a:ext cx="510794" cy="4206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0BC6ED0-D2DF-084A-89D7-F703973FEBC5}"/>
                </a:ext>
              </a:extLst>
            </p:cNvPr>
            <p:cNvCxnSpPr>
              <a:cxnSpLocks/>
              <a:stCxn id="59" idx="4"/>
              <a:endCxn id="47" idx="0"/>
            </p:cNvCxnSpPr>
            <p:nvPr/>
          </p:nvCxnSpPr>
          <p:spPr bwMode="auto">
            <a:xfrm>
              <a:off x="2957445" y="4284706"/>
              <a:ext cx="3849" cy="37602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13090B6-0D53-044A-A2A5-E48B1F30ABBD}"/>
                </a:ext>
              </a:extLst>
            </p:cNvPr>
            <p:cNvCxnSpPr>
              <a:cxnSpLocks/>
              <a:stCxn id="51" idx="4"/>
              <a:endCxn id="67" idx="0"/>
            </p:cNvCxnSpPr>
            <p:nvPr/>
          </p:nvCxnSpPr>
          <p:spPr bwMode="auto">
            <a:xfrm>
              <a:off x="1671109" y="3603881"/>
              <a:ext cx="8754" cy="33836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EA1D2A2-AE59-7F4F-8C7D-66CBFD2108EE}"/>
                </a:ext>
              </a:extLst>
            </p:cNvPr>
            <p:cNvCxnSpPr>
              <a:cxnSpLocks/>
              <a:stCxn id="55" idx="5"/>
              <a:endCxn id="61" idx="0"/>
            </p:cNvCxnSpPr>
            <p:nvPr/>
          </p:nvCxnSpPr>
          <p:spPr bwMode="auto">
            <a:xfrm>
              <a:off x="2801149" y="2857392"/>
              <a:ext cx="162588" cy="44168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EDF891A-DFC6-9F46-B179-7D140771DDBC}"/>
                </a:ext>
              </a:extLst>
            </p:cNvPr>
            <p:cNvCxnSpPr>
              <a:cxnSpLocks/>
              <a:endCxn id="72" idx="7"/>
            </p:cNvCxnSpPr>
            <p:nvPr/>
          </p:nvCxnSpPr>
          <p:spPr bwMode="auto">
            <a:xfrm flipH="1">
              <a:off x="1779828" y="2281666"/>
              <a:ext cx="422318" cy="3602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1CCC80B-4B8C-B34E-9C22-36DEE51605BD}"/>
                </a:ext>
              </a:extLst>
            </p:cNvPr>
            <p:cNvCxnSpPr>
              <a:cxnSpLocks/>
              <a:stCxn id="72" idx="4"/>
              <a:endCxn id="51" idx="0"/>
            </p:cNvCxnSpPr>
            <p:nvPr/>
          </p:nvCxnSpPr>
          <p:spPr bwMode="auto">
            <a:xfrm flipH="1">
              <a:off x="1671109" y="2902029"/>
              <a:ext cx="956" cy="39705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15EDC84-EC08-DC4D-97DB-5F8E771F055B}"/>
                </a:ext>
              </a:extLst>
            </p:cNvPr>
            <p:cNvCxnSpPr>
              <a:cxnSpLocks/>
              <a:stCxn id="55" idx="3"/>
              <a:endCxn id="49" idx="0"/>
            </p:cNvCxnSpPr>
            <p:nvPr/>
          </p:nvCxnSpPr>
          <p:spPr bwMode="auto">
            <a:xfrm flipH="1">
              <a:off x="2348899" y="2857392"/>
              <a:ext cx="236724" cy="44168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E223145-FAE6-4646-8698-C83C3D094038}"/>
                </a:ext>
              </a:extLst>
            </p:cNvPr>
            <p:cNvCxnSpPr>
              <a:cxnSpLocks/>
              <a:stCxn id="61" idx="4"/>
              <a:endCxn id="59" idx="0"/>
            </p:cNvCxnSpPr>
            <p:nvPr/>
          </p:nvCxnSpPr>
          <p:spPr bwMode="auto">
            <a:xfrm flipH="1">
              <a:off x="2957445" y="3603878"/>
              <a:ext cx="6292" cy="37602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D53F0B5-C6BB-9740-B434-9DF497F6EC47}"/>
                </a:ext>
              </a:extLst>
            </p:cNvPr>
            <p:cNvCxnSpPr>
              <a:cxnSpLocks/>
              <a:stCxn id="71" idx="5"/>
              <a:endCxn id="55" idx="0"/>
            </p:cNvCxnSpPr>
            <p:nvPr/>
          </p:nvCxnSpPr>
          <p:spPr bwMode="auto">
            <a:xfrm>
              <a:off x="2365121" y="2281666"/>
              <a:ext cx="328265" cy="31556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4" name="Oval 61">
              <a:extLst>
                <a:ext uri="{FF2B5EF4-FFF2-40B4-BE49-F238E27FC236}">
                  <a16:creationId xmlns:a16="http://schemas.microsoft.com/office/drawing/2014/main" id="{752B6537-AB3B-F94E-8478-B6D8F1E97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108" y="394454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q</a:t>
              </a:r>
              <a:endParaRPr lang="en-US" dirty="0">
                <a:latin typeface="+mn-lt"/>
              </a:endParaRPr>
            </a:p>
          </p:txBody>
        </p:sp>
        <p:sp>
          <p:nvSpPr>
            <p:cNvPr id="96" name="Oval 77">
              <a:extLst>
                <a:ext uri="{FF2B5EF4-FFF2-40B4-BE49-F238E27FC236}">
                  <a16:creationId xmlns:a16="http://schemas.microsoft.com/office/drawing/2014/main" id="{C16D8CEC-281A-534F-A794-0379D5D26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805" y="466073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19B7AC1-0AA3-2543-943D-219C2C5ABC77}"/>
                </a:ext>
              </a:extLst>
            </p:cNvPr>
            <p:cNvCxnSpPr>
              <a:cxnSpLocks/>
              <a:stCxn id="94" idx="4"/>
              <a:endCxn id="96" idx="0"/>
            </p:cNvCxnSpPr>
            <p:nvPr/>
          </p:nvCxnSpPr>
          <p:spPr bwMode="auto">
            <a:xfrm flipH="1">
              <a:off x="1060205" y="4249342"/>
              <a:ext cx="1303" cy="41139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5B2B2C2-B57F-8644-9A57-7CA391092FBB}"/>
                </a:ext>
              </a:extLst>
            </p:cNvPr>
            <p:cNvCxnSpPr>
              <a:cxnSpLocks/>
              <a:stCxn id="51" idx="3"/>
              <a:endCxn id="94" idx="0"/>
            </p:cNvCxnSpPr>
            <p:nvPr/>
          </p:nvCxnSpPr>
          <p:spPr bwMode="auto">
            <a:xfrm flipH="1">
              <a:off x="1061508" y="3559244"/>
              <a:ext cx="501838" cy="38529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13" name="Oval 57">
              <a:extLst>
                <a:ext uri="{FF2B5EF4-FFF2-40B4-BE49-F238E27FC236}">
                  <a16:creationId xmlns:a16="http://schemas.microsoft.com/office/drawing/2014/main" id="{56AFF52A-17A7-CB41-81DB-68AD68753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8415" y="261335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i</a:t>
              </a:r>
              <a:endParaRPr lang="en-US">
                <a:latin typeface="+mn-lt"/>
              </a:endParaRPr>
            </a:p>
          </p:txBody>
        </p:sp>
        <p:sp>
          <p:nvSpPr>
            <p:cNvPr id="114" name="Oval 59">
              <a:extLst>
                <a:ext uri="{FF2B5EF4-FFF2-40B4-BE49-F238E27FC236}">
                  <a16:creationId xmlns:a16="http://schemas.microsoft.com/office/drawing/2014/main" id="{79F8C7B0-C890-A342-8E7A-64EDD9725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3492" y="341654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l</a:t>
              </a:r>
              <a:endParaRPr lang="en-US">
                <a:latin typeface="+mn-lt"/>
              </a:endParaRPr>
            </a:p>
          </p:txBody>
        </p:sp>
        <p:sp>
          <p:nvSpPr>
            <p:cNvPr id="115" name="Oval 61">
              <a:extLst>
                <a:ext uri="{FF2B5EF4-FFF2-40B4-BE49-F238E27FC236}">
                  <a16:creationId xmlns:a16="http://schemas.microsoft.com/office/drawing/2014/main" id="{11DB971A-5573-634D-8982-F2BB6C5F6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9926" y="420969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m</a:t>
              </a:r>
              <a:endParaRPr lang="en-US">
                <a:latin typeface="+mn-lt"/>
              </a:endParaRPr>
            </a:p>
          </p:txBody>
        </p:sp>
        <p:sp>
          <p:nvSpPr>
            <p:cNvPr id="116" name="Oval 63">
              <a:extLst>
                <a:ext uri="{FF2B5EF4-FFF2-40B4-BE49-F238E27FC236}">
                  <a16:creationId xmlns:a16="http://schemas.microsoft.com/office/drawing/2014/main" id="{2BADE14E-CA1C-5244-88F5-D9A11E0F9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618" y="272293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117" name="Oval 65">
              <a:extLst>
                <a:ext uri="{FF2B5EF4-FFF2-40B4-BE49-F238E27FC236}">
                  <a16:creationId xmlns:a16="http://schemas.microsoft.com/office/drawing/2014/main" id="{B8775E0F-4CB1-A647-889C-94572613D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8684" y="266447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g</a:t>
              </a:r>
              <a:endParaRPr lang="en-US" dirty="0">
                <a:latin typeface="+mn-lt"/>
              </a:endParaRPr>
            </a:p>
          </p:txBody>
        </p:sp>
        <p:sp>
          <p:nvSpPr>
            <p:cNvPr id="118" name="Oval 69">
              <a:extLst>
                <a:ext uri="{FF2B5EF4-FFF2-40B4-BE49-F238E27FC236}">
                  <a16:creationId xmlns:a16="http://schemas.microsoft.com/office/drawing/2014/main" id="{25179C06-11CB-AB44-AB6F-2827ED5DB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2916" y="338372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d</a:t>
              </a:r>
              <a:endParaRPr lang="en-US" dirty="0">
                <a:latin typeface="+mn-lt"/>
              </a:endParaRPr>
            </a:p>
          </p:txBody>
        </p:sp>
        <p:sp>
          <p:nvSpPr>
            <p:cNvPr id="119" name="Oval 71">
              <a:extLst>
                <a:ext uri="{FF2B5EF4-FFF2-40B4-BE49-F238E27FC236}">
                  <a16:creationId xmlns:a16="http://schemas.microsoft.com/office/drawing/2014/main" id="{39A015DA-8432-2A40-B28C-5CE2E8D69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618" y="202150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a</a:t>
              </a:r>
              <a:endParaRPr lang="en-US" dirty="0">
                <a:latin typeface="+mn-lt"/>
              </a:endParaRPr>
            </a:p>
          </p:txBody>
        </p:sp>
        <p:sp>
          <p:nvSpPr>
            <p:cNvPr id="120" name="Oval 73">
              <a:extLst>
                <a:ext uri="{FF2B5EF4-FFF2-40B4-BE49-F238E27FC236}">
                  <a16:creationId xmlns:a16="http://schemas.microsoft.com/office/drawing/2014/main" id="{C01F6F56-577C-3743-BDC0-3DE0B4D5B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0258" y="336817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h</a:t>
              </a:r>
              <a:endParaRPr lang="en-US" dirty="0">
                <a:latin typeface="+mn-lt"/>
              </a:endParaRPr>
            </a:p>
          </p:txBody>
        </p:sp>
        <p:sp>
          <p:nvSpPr>
            <p:cNvPr id="121" name="Oval 75">
              <a:extLst>
                <a:ext uri="{FF2B5EF4-FFF2-40B4-BE49-F238E27FC236}">
                  <a16:creationId xmlns:a16="http://schemas.microsoft.com/office/drawing/2014/main" id="{6FA912A0-5B5F-D747-B351-36308B797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2916" y="412416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k</a:t>
              </a:r>
              <a:endParaRPr lang="en-US" dirty="0">
                <a:latin typeface="+mn-lt"/>
              </a:endParaRPr>
            </a:p>
          </p:txBody>
        </p:sp>
        <p:sp>
          <p:nvSpPr>
            <p:cNvPr id="122" name="Oval 77">
              <a:extLst>
                <a:ext uri="{FF2B5EF4-FFF2-40B4-BE49-F238E27FC236}">
                  <a16:creationId xmlns:a16="http://schemas.microsoft.com/office/drawing/2014/main" id="{AB0C7712-9171-214B-BC07-1FCDCE6C3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7277" y="480277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e</a:t>
              </a:r>
              <a:endParaRPr lang="en-US">
                <a:latin typeface="+mn-lt"/>
              </a:endParaRPr>
            </a:p>
          </p:txBody>
        </p:sp>
        <p:sp>
          <p:nvSpPr>
            <p:cNvPr id="123" name="Oval 79">
              <a:extLst>
                <a:ext uri="{FF2B5EF4-FFF2-40B4-BE49-F238E27FC236}">
                  <a16:creationId xmlns:a16="http://schemas.microsoft.com/office/drawing/2014/main" id="{F06FF19D-1537-5142-B87E-DF39CAE34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2426" y="475323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j</a:t>
              </a:r>
              <a:endParaRPr lang="en-US" dirty="0">
                <a:latin typeface="+mn-lt"/>
              </a:endParaRPr>
            </a:p>
          </p:txBody>
        </p:sp>
        <p:sp>
          <p:nvSpPr>
            <p:cNvPr id="124" name="Oval 82">
              <a:extLst>
                <a:ext uri="{FF2B5EF4-FFF2-40B4-BE49-F238E27FC236}">
                  <a16:creationId xmlns:a16="http://schemas.microsoft.com/office/drawing/2014/main" id="{6FBF5D41-0852-454D-907A-5BD32F1C7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2849" y="339829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n</a:t>
              </a:r>
              <a:endParaRPr lang="en-US">
                <a:latin typeface="+mn-lt"/>
              </a:endParaRPr>
            </a:p>
          </p:txBody>
        </p:sp>
        <p:sp>
          <p:nvSpPr>
            <p:cNvPr id="125" name="Oval 83">
              <a:extLst>
                <a:ext uri="{FF2B5EF4-FFF2-40B4-BE49-F238E27FC236}">
                  <a16:creationId xmlns:a16="http://schemas.microsoft.com/office/drawing/2014/main" id="{6E691221-4969-1B4E-9A70-5340C6633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7943" y="480277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b</a:t>
              </a:r>
              <a:endParaRPr lang="en-US">
                <a:latin typeface="+mn-lt"/>
              </a:endParaRPr>
            </a:p>
          </p:txBody>
        </p:sp>
        <p:sp>
          <p:nvSpPr>
            <p:cNvPr id="126" name="Oval 89">
              <a:extLst>
                <a:ext uri="{FF2B5EF4-FFF2-40B4-BE49-F238E27FC236}">
                  <a16:creationId xmlns:a16="http://schemas.microsoft.com/office/drawing/2014/main" id="{5EAB66D9-AC94-6E47-8E71-F474D9C94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571" y="336817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p</a:t>
              </a:r>
              <a:endParaRPr lang="en-US" dirty="0">
                <a:latin typeface="+mn-lt"/>
              </a:endParaRP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04BBABE-9EFD-7B43-A99B-5FCA7188E76E}"/>
                </a:ext>
              </a:extLst>
            </p:cNvPr>
            <p:cNvCxnSpPr>
              <a:cxnSpLocks/>
              <a:stCxn id="113" idx="4"/>
              <a:endCxn id="120" idx="0"/>
            </p:cNvCxnSpPr>
            <p:nvPr/>
          </p:nvCxnSpPr>
          <p:spPr bwMode="auto">
            <a:xfrm>
              <a:off x="5540815" y="2918153"/>
              <a:ext cx="1843" cy="45002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BCD1D1C-60A3-B748-80E9-D32462ECB00B}"/>
                </a:ext>
              </a:extLst>
            </p:cNvPr>
            <p:cNvCxnSpPr>
              <a:cxnSpLocks/>
              <a:stCxn id="118" idx="4"/>
              <a:endCxn id="121" idx="0"/>
            </p:cNvCxnSpPr>
            <p:nvPr/>
          </p:nvCxnSpPr>
          <p:spPr bwMode="auto">
            <a:xfrm>
              <a:off x="6085316" y="3688520"/>
              <a:ext cx="0" cy="4356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497A5CD-FC2F-2A42-BBDA-FB444251EB65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 bwMode="auto">
            <a:xfrm>
              <a:off x="6193079" y="4384329"/>
              <a:ext cx="263984" cy="4135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D6F8314-D177-1E43-8757-C2123BC10374}"/>
                </a:ext>
              </a:extLst>
            </p:cNvPr>
            <p:cNvCxnSpPr>
              <a:cxnSpLocks/>
              <a:stCxn id="113" idx="3"/>
              <a:endCxn id="126" idx="0"/>
            </p:cNvCxnSpPr>
            <p:nvPr/>
          </p:nvCxnSpPr>
          <p:spPr bwMode="auto">
            <a:xfrm flipH="1">
              <a:off x="5048971" y="2873516"/>
              <a:ext cx="384081" cy="49466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2745EED-67C4-0E42-8736-14A6A77DBB9F}"/>
                </a:ext>
              </a:extLst>
            </p:cNvPr>
            <p:cNvCxnSpPr>
              <a:cxnSpLocks/>
              <a:stCxn id="119" idx="4"/>
              <a:endCxn id="116" idx="0"/>
            </p:cNvCxnSpPr>
            <p:nvPr/>
          </p:nvCxnSpPr>
          <p:spPr bwMode="auto">
            <a:xfrm>
              <a:off x="6247018" y="2326303"/>
              <a:ext cx="0" cy="39662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5505FBC-69F9-FB49-B11E-BC93AC68E5EB}"/>
                </a:ext>
              </a:extLst>
            </p:cNvPr>
            <p:cNvCxnSpPr>
              <a:cxnSpLocks/>
              <a:stCxn id="118" idx="1"/>
              <a:endCxn id="113" idx="5"/>
            </p:cNvCxnSpPr>
            <p:nvPr/>
          </p:nvCxnSpPr>
          <p:spPr bwMode="auto">
            <a:xfrm flipH="1" flipV="1">
              <a:off x="5648578" y="2873516"/>
              <a:ext cx="328975" cy="55484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6951630-74AD-7249-B116-BB0052BEDF41}"/>
                </a:ext>
              </a:extLst>
            </p:cNvPr>
            <p:cNvCxnSpPr>
              <a:cxnSpLocks/>
              <a:stCxn id="115" idx="3"/>
              <a:endCxn id="122" idx="7"/>
            </p:cNvCxnSpPr>
            <p:nvPr/>
          </p:nvCxnSpPr>
          <p:spPr bwMode="auto">
            <a:xfrm flipH="1">
              <a:off x="7297440" y="4469861"/>
              <a:ext cx="307123" cy="37755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F5D7881-45C0-6849-AB39-9B8191A2F96E}"/>
                </a:ext>
              </a:extLst>
            </p:cNvPr>
            <p:cNvCxnSpPr>
              <a:cxnSpLocks/>
              <a:stCxn id="117" idx="1"/>
              <a:endCxn id="119" idx="5"/>
            </p:cNvCxnSpPr>
            <p:nvPr/>
          </p:nvCxnSpPr>
          <p:spPr bwMode="auto">
            <a:xfrm flipH="1" flipV="1">
              <a:off x="6354781" y="2281666"/>
              <a:ext cx="648540" cy="42744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0C05B9B-70B9-8244-94F9-0867E9F2C1F0}"/>
                </a:ext>
              </a:extLst>
            </p:cNvPr>
            <p:cNvCxnSpPr>
              <a:cxnSpLocks/>
              <a:stCxn id="124" idx="4"/>
              <a:endCxn id="115" idx="0"/>
            </p:cNvCxnSpPr>
            <p:nvPr/>
          </p:nvCxnSpPr>
          <p:spPr bwMode="auto">
            <a:xfrm>
              <a:off x="7705249" y="3703097"/>
              <a:ext cx="7077" cy="50660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4791750-E49D-9A4E-B8C0-01EFDCBD68A8}"/>
                </a:ext>
              </a:extLst>
            </p:cNvPr>
            <p:cNvCxnSpPr>
              <a:cxnSpLocks/>
              <a:stCxn id="125" idx="1"/>
              <a:endCxn id="115" idx="5"/>
            </p:cNvCxnSpPr>
            <p:nvPr/>
          </p:nvCxnSpPr>
          <p:spPr bwMode="auto">
            <a:xfrm flipH="1" flipV="1">
              <a:off x="7820089" y="4469861"/>
              <a:ext cx="282491" cy="37755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1B731144-E6DF-8F4C-8EA4-529204D5FFF2}"/>
                </a:ext>
              </a:extLst>
            </p:cNvPr>
            <p:cNvCxnSpPr>
              <a:cxnSpLocks/>
              <a:stCxn id="117" idx="4"/>
              <a:endCxn id="114" idx="0"/>
            </p:cNvCxnSpPr>
            <p:nvPr/>
          </p:nvCxnSpPr>
          <p:spPr bwMode="auto">
            <a:xfrm>
              <a:off x="7111084" y="2969270"/>
              <a:ext cx="14808" cy="4472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3414631-B93A-254F-8116-C21825067411}"/>
                </a:ext>
              </a:extLst>
            </p:cNvPr>
            <p:cNvCxnSpPr>
              <a:cxnSpLocks/>
              <a:stCxn id="119" idx="3"/>
              <a:endCxn id="113" idx="7"/>
            </p:cNvCxnSpPr>
            <p:nvPr/>
          </p:nvCxnSpPr>
          <p:spPr bwMode="auto">
            <a:xfrm flipH="1">
              <a:off x="5648578" y="2281666"/>
              <a:ext cx="490677" cy="37632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03AC23D-E4BF-1C46-9735-D0A63FF84C9D}"/>
                </a:ext>
              </a:extLst>
            </p:cNvPr>
            <p:cNvCxnSpPr>
              <a:cxnSpLocks/>
              <a:stCxn id="124" idx="1"/>
              <a:endCxn id="117" idx="5"/>
            </p:cNvCxnSpPr>
            <p:nvPr/>
          </p:nvCxnSpPr>
          <p:spPr bwMode="auto">
            <a:xfrm flipH="1" flipV="1">
              <a:off x="7218847" y="2924633"/>
              <a:ext cx="378639" cy="51830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40" name="Oval 61">
              <a:extLst>
                <a:ext uri="{FF2B5EF4-FFF2-40B4-BE49-F238E27FC236}">
                  <a16:creationId xmlns:a16="http://schemas.microsoft.com/office/drawing/2014/main" id="{F1CD9B0A-B7AF-AB4F-9BA4-BFA18F863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1255" y="501154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q</a:t>
              </a:r>
              <a:endParaRPr lang="en-US" dirty="0">
                <a:latin typeface="+mn-lt"/>
              </a:endParaRPr>
            </a:p>
          </p:txBody>
        </p:sp>
        <p:sp>
          <p:nvSpPr>
            <p:cNvPr id="141" name="Oval 77">
              <a:extLst>
                <a:ext uri="{FF2B5EF4-FFF2-40B4-BE49-F238E27FC236}">
                  <a16:creationId xmlns:a16="http://schemas.microsoft.com/office/drawing/2014/main" id="{21699E3E-69BA-6842-9D22-43790D0D0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3417" y="554330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4086C603-66EA-AF40-9FFC-58E5A9BED25D}"/>
                </a:ext>
              </a:extLst>
            </p:cNvPr>
            <p:cNvCxnSpPr>
              <a:cxnSpLocks/>
              <a:stCxn id="140" idx="3"/>
              <a:endCxn id="141" idx="7"/>
            </p:cNvCxnSpPr>
            <p:nvPr/>
          </p:nvCxnSpPr>
          <p:spPr bwMode="auto">
            <a:xfrm flipH="1">
              <a:off x="7383580" y="5271703"/>
              <a:ext cx="202312" cy="31623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DFCB4C2E-496F-A442-A9F4-C90E20F7FC4A}"/>
                </a:ext>
              </a:extLst>
            </p:cNvPr>
            <p:cNvCxnSpPr>
              <a:cxnSpLocks/>
              <a:stCxn id="115" idx="4"/>
              <a:endCxn id="140" idx="0"/>
            </p:cNvCxnSpPr>
            <p:nvPr/>
          </p:nvCxnSpPr>
          <p:spPr bwMode="auto">
            <a:xfrm flipH="1">
              <a:off x="7693655" y="4514498"/>
              <a:ext cx="18671" cy="4970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1" name="Oval 82">
              <a:extLst>
                <a:ext uri="{FF2B5EF4-FFF2-40B4-BE49-F238E27FC236}">
                  <a16:creationId xmlns:a16="http://schemas.microsoft.com/office/drawing/2014/main" id="{9E857FA4-CE54-004D-B852-8C54B611F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958" y="202150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n</a:t>
              </a:r>
              <a:endParaRPr lang="en-US">
                <a:latin typeface="+mn-lt"/>
              </a:endParaRPr>
            </a:p>
          </p:txBody>
        </p:sp>
        <p:sp>
          <p:nvSpPr>
            <p:cNvPr id="70" name="Text Box 70">
              <a:extLst>
                <a:ext uri="{FF2B5EF4-FFF2-40B4-BE49-F238E27FC236}">
                  <a16:creationId xmlns:a16="http://schemas.microsoft.com/office/drawing/2014/main" id="{BD216998-D111-7941-9FB3-13B89C946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0854" y="1984173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7</a:t>
              </a:r>
            </a:p>
          </p:txBody>
        </p:sp>
        <p:sp>
          <p:nvSpPr>
            <p:cNvPr id="74" name="Text Box 70">
              <a:extLst>
                <a:ext uri="{FF2B5EF4-FFF2-40B4-BE49-F238E27FC236}">
                  <a16:creationId xmlns:a16="http://schemas.microsoft.com/office/drawing/2014/main" id="{82F3D112-61C3-D141-95B0-A54343839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9966" y="3284782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88" name="Text Box 70">
              <a:extLst>
                <a:ext uri="{FF2B5EF4-FFF2-40B4-BE49-F238E27FC236}">
                  <a16:creationId xmlns:a16="http://schemas.microsoft.com/office/drawing/2014/main" id="{D9F6E715-1589-4F4D-BB8F-DBD3B1F5CA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5212" y="2623062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89" name="Text Box 70">
              <a:extLst>
                <a:ext uri="{FF2B5EF4-FFF2-40B4-BE49-F238E27FC236}">
                  <a16:creationId xmlns:a16="http://schemas.microsoft.com/office/drawing/2014/main" id="{D37059DC-63EB-5748-B6EE-BDDE94B73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7204" y="3984867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90" name="Text Box 70">
              <a:extLst>
                <a:ext uri="{FF2B5EF4-FFF2-40B4-BE49-F238E27FC236}">
                  <a16:creationId xmlns:a16="http://schemas.microsoft.com/office/drawing/2014/main" id="{BDF675EB-2A4E-B64D-B1DD-E1F0D6B9E0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0356" y="3988669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91" name="Text Box 70">
              <a:extLst>
                <a:ext uri="{FF2B5EF4-FFF2-40B4-BE49-F238E27FC236}">
                  <a16:creationId xmlns:a16="http://schemas.microsoft.com/office/drawing/2014/main" id="{DE015BDD-BA5B-2549-A486-BD2FF34D3D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4595" y="3935284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92" name="Text Box 70">
              <a:extLst>
                <a:ext uri="{FF2B5EF4-FFF2-40B4-BE49-F238E27FC236}">
                  <a16:creationId xmlns:a16="http://schemas.microsoft.com/office/drawing/2014/main" id="{B7F90F23-1385-2D42-839C-A579508B6B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3296" y="3304039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93" name="Text Box 70">
              <a:extLst>
                <a:ext uri="{FF2B5EF4-FFF2-40B4-BE49-F238E27FC236}">
                  <a16:creationId xmlns:a16="http://schemas.microsoft.com/office/drawing/2014/main" id="{177669FA-D18A-174C-BBA2-E61F985F72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551" y="2615720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95" name="Text Box 70">
              <a:extLst>
                <a:ext uri="{FF2B5EF4-FFF2-40B4-BE49-F238E27FC236}">
                  <a16:creationId xmlns:a16="http://schemas.microsoft.com/office/drawing/2014/main" id="{C6D1E586-3B69-3342-B9F7-E2A380DEA9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6474" y="332239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97" name="Text Box 70">
              <a:extLst>
                <a:ext uri="{FF2B5EF4-FFF2-40B4-BE49-F238E27FC236}">
                  <a16:creationId xmlns:a16="http://schemas.microsoft.com/office/drawing/2014/main" id="{6712F29E-2B2E-F241-A008-E7DF41F45D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6319" y="3958545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00" name="Text Box 70">
              <a:extLst>
                <a:ext uri="{FF2B5EF4-FFF2-40B4-BE49-F238E27FC236}">
                  <a16:creationId xmlns:a16="http://schemas.microsoft.com/office/drawing/2014/main" id="{60BC34BC-7975-A748-923A-7F0B5C45E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798" y="4684627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01" name="Text Box 70">
              <a:extLst>
                <a:ext uri="{FF2B5EF4-FFF2-40B4-BE49-F238E27FC236}">
                  <a16:creationId xmlns:a16="http://schemas.microsoft.com/office/drawing/2014/main" id="{B87E6B65-0CBB-E046-8A74-BEBB9E57A9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6268" y="4650430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02" name="Text Box 70">
              <a:extLst>
                <a:ext uri="{FF2B5EF4-FFF2-40B4-BE49-F238E27FC236}">
                  <a16:creationId xmlns:a16="http://schemas.microsoft.com/office/drawing/2014/main" id="{F3E80B39-B460-AB46-B690-1838CB43EA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450" y="5379774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03" name="Text Box 70">
              <a:extLst>
                <a:ext uri="{FF2B5EF4-FFF2-40B4-BE49-F238E27FC236}">
                  <a16:creationId xmlns:a16="http://schemas.microsoft.com/office/drawing/2014/main" id="{E9AB4AB3-8A6B-D045-AFE2-E5E7C1AE7A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2686" y="5390497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04" name="Text Box 70">
              <a:extLst>
                <a:ext uri="{FF2B5EF4-FFF2-40B4-BE49-F238E27FC236}">
                  <a16:creationId xmlns:a16="http://schemas.microsoft.com/office/drawing/2014/main" id="{1A59BD9B-1052-A345-B107-F7595992DD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3622" y="5393980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05" name="Text Box 70">
              <a:extLst>
                <a:ext uri="{FF2B5EF4-FFF2-40B4-BE49-F238E27FC236}">
                  <a16:creationId xmlns:a16="http://schemas.microsoft.com/office/drawing/2014/main" id="{141EF48A-AADF-DD42-8179-38D76CB97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9496" y="463886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106" name="Text Box 70">
              <a:extLst>
                <a:ext uri="{FF2B5EF4-FFF2-40B4-BE49-F238E27FC236}">
                  <a16:creationId xmlns:a16="http://schemas.microsoft.com/office/drawing/2014/main" id="{DDD8628E-9A88-F046-BDE3-246740072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7649" y="3400863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07" name="Text Box 70">
              <a:extLst>
                <a:ext uri="{FF2B5EF4-FFF2-40B4-BE49-F238E27FC236}">
                  <a16:creationId xmlns:a16="http://schemas.microsoft.com/office/drawing/2014/main" id="{DEE650F5-1A95-9342-9625-214809A2F6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8961" y="3391897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08" name="Text Box 70">
              <a:extLst>
                <a:ext uri="{FF2B5EF4-FFF2-40B4-BE49-F238E27FC236}">
                  <a16:creationId xmlns:a16="http://schemas.microsoft.com/office/drawing/2014/main" id="{9E98419D-F727-0E49-A8AA-665298D625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4710" y="3442299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09" name="Text Box 70">
              <a:extLst>
                <a:ext uri="{FF2B5EF4-FFF2-40B4-BE49-F238E27FC236}">
                  <a16:creationId xmlns:a16="http://schemas.microsoft.com/office/drawing/2014/main" id="{E455E470-EDD5-764A-A438-D4F86470EC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0018" y="4842422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10" name="Text Box 70">
              <a:extLst>
                <a:ext uri="{FF2B5EF4-FFF2-40B4-BE49-F238E27FC236}">
                  <a16:creationId xmlns:a16="http://schemas.microsoft.com/office/drawing/2014/main" id="{FF51BF1D-F271-F94F-9E4A-01A80A7B64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4094" y="5058714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111" name="Text Box 70">
              <a:extLst>
                <a:ext uri="{FF2B5EF4-FFF2-40B4-BE49-F238E27FC236}">
                  <a16:creationId xmlns:a16="http://schemas.microsoft.com/office/drawing/2014/main" id="{D62BBEF0-AF7D-A247-904E-7472A5E042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4490" y="5593597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12" name="Text Box 70">
              <a:extLst>
                <a:ext uri="{FF2B5EF4-FFF2-40B4-BE49-F238E27FC236}">
                  <a16:creationId xmlns:a16="http://schemas.microsoft.com/office/drawing/2014/main" id="{4A825246-6CD6-904F-8988-F932E3DEE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8570" y="4832065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44" name="Text Box 70">
              <a:extLst>
                <a:ext uri="{FF2B5EF4-FFF2-40B4-BE49-F238E27FC236}">
                  <a16:creationId xmlns:a16="http://schemas.microsoft.com/office/drawing/2014/main" id="{BABCA1C7-9235-2A4F-9844-4010349DA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3674" y="4782521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45" name="Text Box 70">
              <a:extLst>
                <a:ext uri="{FF2B5EF4-FFF2-40B4-BE49-F238E27FC236}">
                  <a16:creationId xmlns:a16="http://schemas.microsoft.com/office/drawing/2014/main" id="{65958CB3-BFA2-C341-98A6-7BED669A9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4213" y="2636563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6</a:t>
              </a:r>
            </a:p>
          </p:txBody>
        </p:sp>
        <p:sp>
          <p:nvSpPr>
            <p:cNvPr id="146" name="Text Box 70">
              <a:extLst>
                <a:ext uri="{FF2B5EF4-FFF2-40B4-BE49-F238E27FC236}">
                  <a16:creationId xmlns:a16="http://schemas.microsoft.com/office/drawing/2014/main" id="{E7704BAD-0E21-934E-9072-E84DCAE5D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7344" y="3427149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6</a:t>
              </a:r>
            </a:p>
          </p:txBody>
        </p:sp>
        <p:sp>
          <p:nvSpPr>
            <p:cNvPr id="147" name="Text Box 70">
              <a:extLst>
                <a:ext uri="{FF2B5EF4-FFF2-40B4-BE49-F238E27FC236}">
                  <a16:creationId xmlns:a16="http://schemas.microsoft.com/office/drawing/2014/main" id="{FA0E2B24-54B2-B54B-875B-8D697E37C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5900" y="4219837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148" name="Text Box 70">
              <a:extLst>
                <a:ext uri="{FF2B5EF4-FFF2-40B4-BE49-F238E27FC236}">
                  <a16:creationId xmlns:a16="http://schemas.microsoft.com/office/drawing/2014/main" id="{0871D568-CAB8-DA4C-95D4-585522916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3114" y="2746172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49" name="Text Box 70">
              <a:extLst>
                <a:ext uri="{FF2B5EF4-FFF2-40B4-BE49-F238E27FC236}">
                  <a16:creationId xmlns:a16="http://schemas.microsoft.com/office/drawing/2014/main" id="{FE792008-B044-C44A-97F1-CF67FE68C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4470" y="3404197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150" name="Text Box 70">
              <a:extLst>
                <a:ext uri="{FF2B5EF4-FFF2-40B4-BE49-F238E27FC236}">
                  <a16:creationId xmlns:a16="http://schemas.microsoft.com/office/drawing/2014/main" id="{3DE0B2E2-C7DF-E241-A6C8-E9B0F5C245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9574" y="4107977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151" name="Text Box 70">
              <a:extLst>
                <a:ext uri="{FF2B5EF4-FFF2-40B4-BE49-F238E27FC236}">
                  <a16:creationId xmlns:a16="http://schemas.microsoft.com/office/drawing/2014/main" id="{424D7D78-3C51-A749-ABF1-2A53E4A9C3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5301" y="2675809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8</a:t>
              </a:r>
            </a:p>
          </p:txBody>
        </p:sp>
        <p:sp>
          <p:nvSpPr>
            <p:cNvPr id="152" name="Text Box 70">
              <a:extLst>
                <a:ext uri="{FF2B5EF4-FFF2-40B4-BE49-F238E27FC236}">
                  <a16:creationId xmlns:a16="http://schemas.microsoft.com/office/drawing/2014/main" id="{ABBBB08E-7B4A-B940-B40D-CBD6967944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9675" y="2015901"/>
              <a:ext cx="25968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746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B8FF-5EB0-4CCF-921F-EC08F31B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oheaps2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60A5BAF-C369-F93D-0E0A-ED60929CA690}"/>
              </a:ext>
            </a:extLst>
          </p:cNvPr>
          <p:cNvGrpSpPr/>
          <p:nvPr/>
        </p:nvGrpSpPr>
        <p:grpSpPr>
          <a:xfrm>
            <a:off x="243574" y="1708379"/>
            <a:ext cx="8594630" cy="2882934"/>
            <a:chOff x="243574" y="1708379"/>
            <a:chExt cx="8594630" cy="2882934"/>
          </a:xfrm>
        </p:grpSpPr>
        <p:sp>
          <p:nvSpPr>
            <p:cNvPr id="3" name="Line 68">
              <a:extLst>
                <a:ext uri="{FF2B5EF4-FFF2-40B4-BE49-F238E27FC236}">
                  <a16:creationId xmlns:a16="http://schemas.microsoft.com/office/drawing/2014/main" id="{034369D6-8A37-08B4-B29F-4A2F47CBE9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65950" y="2636334"/>
              <a:ext cx="327025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7" name="Line 67">
              <a:extLst>
                <a:ext uri="{FF2B5EF4-FFF2-40B4-BE49-F238E27FC236}">
                  <a16:creationId xmlns:a16="http://schemas.microsoft.com/office/drawing/2014/main" id="{BF6E6EF6-3E14-41AE-6922-148A747D44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68538" y="3854962"/>
              <a:ext cx="143509" cy="4159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" name="Line 53">
              <a:extLst>
                <a:ext uri="{FF2B5EF4-FFF2-40B4-BE49-F238E27FC236}">
                  <a16:creationId xmlns:a16="http://schemas.microsoft.com/office/drawing/2014/main" id="{85B72F3D-8182-52F4-CFF3-BBF9DAEA6A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822" y="2653124"/>
              <a:ext cx="268286" cy="4143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" name="Line 54">
              <a:extLst>
                <a:ext uri="{FF2B5EF4-FFF2-40B4-BE49-F238E27FC236}">
                  <a16:creationId xmlns:a16="http://schemas.microsoft.com/office/drawing/2014/main" id="{B470FD82-79B0-22E5-D1EB-5B61A45BCD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0251" y="1991883"/>
              <a:ext cx="642221" cy="448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" name="Line 55">
              <a:extLst>
                <a:ext uri="{FF2B5EF4-FFF2-40B4-BE49-F238E27FC236}">
                  <a16:creationId xmlns:a16="http://schemas.microsoft.com/office/drawing/2014/main" id="{BF168E41-C834-072A-5319-1CA7E3362A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80524" y="3865743"/>
              <a:ext cx="376396" cy="4809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" name="Line 56">
              <a:extLst>
                <a:ext uri="{FF2B5EF4-FFF2-40B4-BE49-F238E27FC236}">
                  <a16:creationId xmlns:a16="http://schemas.microsoft.com/office/drawing/2014/main" id="{F37BE349-7095-0F5B-74DB-C30FB86AB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14044" y="1987350"/>
              <a:ext cx="575699" cy="4487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" name="Oval 57">
              <a:extLst>
                <a:ext uri="{FF2B5EF4-FFF2-40B4-BE49-F238E27FC236}">
                  <a16:creationId xmlns:a16="http://schemas.microsoft.com/office/drawing/2014/main" id="{491662D0-57E7-B0A0-A427-47F499F47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46" y="2391187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f</a:t>
              </a:r>
            </a:p>
          </p:txBody>
        </p:sp>
        <p:sp>
          <p:nvSpPr>
            <p:cNvPr id="19" name="Oval 58">
              <a:extLst>
                <a:ext uri="{FF2B5EF4-FFF2-40B4-BE49-F238E27FC236}">
                  <a16:creationId xmlns:a16="http://schemas.microsoft.com/office/drawing/2014/main" id="{345C03C6-3782-D74B-BC7C-ABD75DB9C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045" y="4291275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e</a:t>
              </a:r>
            </a:p>
          </p:txBody>
        </p:sp>
        <p:sp>
          <p:nvSpPr>
            <p:cNvPr id="20" name="Oval 59">
              <a:extLst>
                <a:ext uri="{FF2B5EF4-FFF2-40B4-BE49-F238E27FC236}">
                  <a16:creationId xmlns:a16="http://schemas.microsoft.com/office/drawing/2014/main" id="{B7ABDC9F-6CE4-F85D-A827-F7DA4DB93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1654" y="1758451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d</a:t>
              </a:r>
            </a:p>
          </p:txBody>
        </p:sp>
        <p:sp>
          <p:nvSpPr>
            <p:cNvPr id="21" name="Line 60">
              <a:extLst>
                <a:ext uri="{FF2B5EF4-FFF2-40B4-BE49-F238E27FC236}">
                  <a16:creationId xmlns:a16="http://schemas.microsoft.com/office/drawing/2014/main" id="{07DB3659-3739-839D-05C2-4CA50B2E37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57916" y="2550849"/>
              <a:ext cx="160338" cy="5635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" name="Line 61">
              <a:extLst>
                <a:ext uri="{FF2B5EF4-FFF2-40B4-BE49-F238E27FC236}">
                  <a16:creationId xmlns:a16="http://schemas.microsoft.com/office/drawing/2014/main" id="{DCE764E1-4CE4-6259-A97F-7B510F8320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62704" y="2536561"/>
              <a:ext cx="273050" cy="5429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" name="Oval 62">
              <a:extLst>
                <a:ext uri="{FF2B5EF4-FFF2-40B4-BE49-F238E27FC236}">
                  <a16:creationId xmlns:a16="http://schemas.microsoft.com/office/drawing/2014/main" id="{648C95A7-F34D-9A3B-2A42-A56DAA287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2366" y="2390511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c</a:t>
              </a:r>
            </a:p>
          </p:txBody>
        </p:sp>
        <p:sp>
          <p:nvSpPr>
            <p:cNvPr id="24" name="Oval 63">
              <a:extLst>
                <a:ext uri="{FF2B5EF4-FFF2-40B4-BE49-F238E27FC236}">
                  <a16:creationId xmlns:a16="http://schemas.microsoft.com/office/drawing/2014/main" id="{6FF1207C-A2A3-9F12-AD64-B06B7FDE3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4716" y="3038211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g</a:t>
              </a:r>
            </a:p>
          </p:txBody>
        </p:sp>
        <p:sp>
          <p:nvSpPr>
            <p:cNvPr id="25" name="Oval 64">
              <a:extLst>
                <a:ext uri="{FF2B5EF4-FFF2-40B4-BE49-F238E27FC236}">
                  <a16:creationId xmlns:a16="http://schemas.microsoft.com/office/drawing/2014/main" id="{3AB6B32D-6E69-A3B5-FD0A-79BB9011B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6691" y="3038211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h</a:t>
              </a:r>
            </a:p>
          </p:txBody>
        </p:sp>
        <p:sp>
          <p:nvSpPr>
            <p:cNvPr id="26" name="Oval 65">
              <a:extLst>
                <a:ext uri="{FF2B5EF4-FFF2-40B4-BE49-F238E27FC236}">
                  <a16:creationId xmlns:a16="http://schemas.microsoft.com/office/drawing/2014/main" id="{B65CF141-617C-E970-3555-4CC13682B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513" y="3050911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i</a:t>
              </a:r>
            </a:p>
          </p:txBody>
        </p:sp>
        <p:sp>
          <p:nvSpPr>
            <p:cNvPr id="27" name="Oval 66">
              <a:extLst>
                <a:ext uri="{FF2B5EF4-FFF2-40B4-BE49-F238E27FC236}">
                  <a16:creationId xmlns:a16="http://schemas.microsoft.com/office/drawing/2014/main" id="{18198FE5-27DC-2452-A466-B4C8A97C5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3076" y="4235821"/>
              <a:ext cx="300038" cy="300038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k</a:t>
              </a:r>
            </a:p>
          </p:txBody>
        </p:sp>
        <p:sp>
          <p:nvSpPr>
            <p:cNvPr id="28" name="Line 67">
              <a:extLst>
                <a:ext uri="{FF2B5EF4-FFF2-40B4-BE49-F238E27FC236}">
                  <a16:creationId xmlns:a16="http://schemas.microsoft.com/office/drawing/2014/main" id="{B9600006-35DA-9C60-C247-C9E9AE1FCE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9010" y="3267236"/>
              <a:ext cx="206375" cy="452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" name="Line 68">
              <a:extLst>
                <a:ext uri="{FF2B5EF4-FFF2-40B4-BE49-F238E27FC236}">
                  <a16:creationId xmlns:a16="http://schemas.microsoft.com/office/drawing/2014/main" id="{5608D131-00F1-6073-495E-F56F58A4EE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75710" y="3206911"/>
              <a:ext cx="327025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" name="Oval 69">
              <a:extLst>
                <a:ext uri="{FF2B5EF4-FFF2-40B4-BE49-F238E27FC236}">
                  <a16:creationId xmlns:a16="http://schemas.microsoft.com/office/drawing/2014/main" id="{579E649D-A09C-C6DA-FAD6-E517EEFF3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748" y="3665699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j</a:t>
              </a:r>
            </a:p>
          </p:txBody>
        </p:sp>
        <p:sp>
          <p:nvSpPr>
            <p:cNvPr id="31" name="Oval 70">
              <a:extLst>
                <a:ext uri="{FF2B5EF4-FFF2-40B4-BE49-F238E27FC236}">
                  <a16:creationId xmlns:a16="http://schemas.microsoft.com/office/drawing/2014/main" id="{F622FA5C-6290-A804-3785-7E866CDB1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023" y="3053847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b</a:t>
              </a:r>
            </a:p>
          </p:txBody>
        </p:sp>
        <p:sp>
          <p:nvSpPr>
            <p:cNvPr id="32" name="Oval 71">
              <a:extLst>
                <a:ext uri="{FF2B5EF4-FFF2-40B4-BE49-F238E27FC236}">
                  <a16:creationId xmlns:a16="http://schemas.microsoft.com/office/drawing/2014/main" id="{DE8B6D59-E100-1264-79E7-5A58B9C12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265" y="3652999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a</a:t>
              </a:r>
            </a:p>
          </p:txBody>
        </p:sp>
        <p:sp>
          <p:nvSpPr>
            <p:cNvPr id="33" name="Text Box 72">
              <a:extLst>
                <a:ext uri="{FF2B5EF4-FFF2-40B4-BE49-F238E27FC236}">
                  <a16:creationId xmlns:a16="http://schemas.microsoft.com/office/drawing/2014/main" id="{367714A1-C914-2628-EB78-3A1C93FCB8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1229" y="3132004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1,1</a:t>
              </a:r>
            </a:p>
          </p:txBody>
        </p:sp>
        <p:sp>
          <p:nvSpPr>
            <p:cNvPr id="34" name="Text Box 73">
              <a:extLst>
                <a:ext uri="{FF2B5EF4-FFF2-40B4-BE49-F238E27FC236}">
                  <a16:creationId xmlns:a16="http://schemas.microsoft.com/office/drawing/2014/main" id="{D5028EA4-CD64-17B4-9F29-F1267495F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2251" y="4279577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2,1</a:t>
              </a:r>
            </a:p>
          </p:txBody>
        </p:sp>
        <p:sp>
          <p:nvSpPr>
            <p:cNvPr id="35" name="Text Box 74">
              <a:extLst>
                <a:ext uri="{FF2B5EF4-FFF2-40B4-BE49-F238E27FC236}">
                  <a16:creationId xmlns:a16="http://schemas.microsoft.com/office/drawing/2014/main" id="{2D6A08C9-B11D-6BDA-B17F-0426467DC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165" y="3683443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6,6</a:t>
              </a:r>
            </a:p>
          </p:txBody>
        </p:sp>
        <p:sp>
          <p:nvSpPr>
            <p:cNvPr id="36" name="Text Box 75">
              <a:extLst>
                <a:ext uri="{FF2B5EF4-FFF2-40B4-BE49-F238E27FC236}">
                  <a16:creationId xmlns:a16="http://schemas.microsoft.com/office/drawing/2014/main" id="{EC779F92-AB03-D1A9-19F6-51BB5BFD5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8916" y="2419086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5,1</a:t>
              </a:r>
            </a:p>
          </p:txBody>
        </p:sp>
        <p:sp>
          <p:nvSpPr>
            <p:cNvPr id="37" name="Text Box 76">
              <a:extLst>
                <a:ext uri="{FF2B5EF4-FFF2-40B4-BE49-F238E27FC236}">
                  <a16:creationId xmlns:a16="http://schemas.microsoft.com/office/drawing/2014/main" id="{01F9CBCB-A817-ECA6-AA00-04BF76FF2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2526" y="3065198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8,8</a:t>
              </a:r>
            </a:p>
          </p:txBody>
        </p:sp>
        <p:sp>
          <p:nvSpPr>
            <p:cNvPr id="38" name="Text Box 77">
              <a:extLst>
                <a:ext uri="{FF2B5EF4-FFF2-40B4-BE49-F238E27FC236}">
                  <a16:creationId xmlns:a16="http://schemas.microsoft.com/office/drawing/2014/main" id="{FCCFE653-9941-308E-1634-555036D328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574" y="3063891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4,4</a:t>
              </a:r>
            </a:p>
          </p:txBody>
        </p:sp>
        <p:sp>
          <p:nvSpPr>
            <p:cNvPr id="39" name="Text Box 78">
              <a:extLst>
                <a:ext uri="{FF2B5EF4-FFF2-40B4-BE49-F238E27FC236}">
                  <a16:creationId xmlns:a16="http://schemas.microsoft.com/office/drawing/2014/main" id="{13DC9DCF-1670-9706-A0DC-B178D407EE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4844" y="4315037"/>
              <a:ext cx="393827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3,3</a:t>
              </a:r>
            </a:p>
          </p:txBody>
        </p:sp>
        <p:sp>
          <p:nvSpPr>
            <p:cNvPr id="40" name="Text Box 79">
              <a:extLst>
                <a:ext uri="{FF2B5EF4-FFF2-40B4-BE49-F238E27FC236}">
                  <a16:creationId xmlns:a16="http://schemas.microsoft.com/office/drawing/2014/main" id="{970FAF3B-05E0-D654-77C2-C7FBD0471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363" y="2406903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2,2</a:t>
              </a:r>
            </a:p>
          </p:txBody>
        </p:sp>
        <p:sp>
          <p:nvSpPr>
            <p:cNvPr id="41" name="Text Box 80">
              <a:extLst>
                <a:ext uri="{FF2B5EF4-FFF2-40B4-BE49-F238E27FC236}">
                  <a16:creationId xmlns:a16="http://schemas.microsoft.com/office/drawing/2014/main" id="{E948423C-B7BC-6AE3-4175-4EA04E9F8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3767" y="1787027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7,1</a:t>
              </a:r>
            </a:p>
          </p:txBody>
        </p:sp>
        <p:sp>
          <p:nvSpPr>
            <p:cNvPr id="42" name="Text Box 81">
              <a:extLst>
                <a:ext uri="{FF2B5EF4-FFF2-40B4-BE49-F238E27FC236}">
                  <a16:creationId xmlns:a16="http://schemas.microsoft.com/office/drawing/2014/main" id="{61DA44D2-C5B4-ADFB-1254-F8874A8C9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1917" y="2939662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4,3</a:t>
              </a:r>
            </a:p>
          </p:txBody>
        </p:sp>
        <p:sp>
          <p:nvSpPr>
            <p:cNvPr id="43" name="Text Box 82">
              <a:extLst>
                <a:ext uri="{FF2B5EF4-FFF2-40B4-BE49-F238E27FC236}">
                  <a16:creationId xmlns:a16="http://schemas.microsoft.com/office/drawing/2014/main" id="{BE706AA8-5B20-D65D-CCED-CA134A4D89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3080" y="3677814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5,3</a:t>
              </a:r>
            </a:p>
          </p:txBody>
        </p:sp>
        <p:sp>
          <p:nvSpPr>
            <p:cNvPr id="4" name="Line 68">
              <a:extLst>
                <a:ext uri="{FF2B5EF4-FFF2-40B4-BE49-F238E27FC236}">
                  <a16:creationId xmlns:a16="http://schemas.microsoft.com/office/drawing/2014/main" id="{C68F689E-C003-E844-C98A-231DE45AA1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26600" y="2586262"/>
              <a:ext cx="327025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" name="Line 53">
              <a:extLst>
                <a:ext uri="{FF2B5EF4-FFF2-40B4-BE49-F238E27FC236}">
                  <a16:creationId xmlns:a16="http://schemas.microsoft.com/office/drawing/2014/main" id="{5344411B-2DAE-A63F-0E80-86FA92340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77472" y="2603052"/>
              <a:ext cx="268286" cy="4143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" name="Line 54">
              <a:extLst>
                <a:ext uri="{FF2B5EF4-FFF2-40B4-BE49-F238E27FC236}">
                  <a16:creationId xmlns:a16="http://schemas.microsoft.com/office/drawing/2014/main" id="{E1E66A78-5AB6-B3B2-39A0-16A31231E0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10901" y="1941811"/>
              <a:ext cx="642221" cy="448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" name="Line 55">
              <a:extLst>
                <a:ext uri="{FF2B5EF4-FFF2-40B4-BE49-F238E27FC236}">
                  <a16:creationId xmlns:a16="http://schemas.microsoft.com/office/drawing/2014/main" id="{9619E8CA-A6E3-1366-D8D0-F7001432D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141174" y="3815671"/>
              <a:ext cx="376396" cy="4809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" name="Line 56">
              <a:extLst>
                <a:ext uri="{FF2B5EF4-FFF2-40B4-BE49-F238E27FC236}">
                  <a16:creationId xmlns:a16="http://schemas.microsoft.com/office/drawing/2014/main" id="{C6861E77-357E-DB5D-E439-FD297B765E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374694" y="1937278"/>
              <a:ext cx="575699" cy="4487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" name="Oval 57">
              <a:extLst>
                <a:ext uri="{FF2B5EF4-FFF2-40B4-BE49-F238E27FC236}">
                  <a16:creationId xmlns:a16="http://schemas.microsoft.com/office/drawing/2014/main" id="{AAA8E528-5EB3-D72D-240C-7400C660E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9396" y="2341115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f</a:t>
              </a:r>
            </a:p>
          </p:txBody>
        </p:sp>
        <p:sp>
          <p:nvSpPr>
            <p:cNvPr id="10" name="Oval 58">
              <a:extLst>
                <a:ext uri="{FF2B5EF4-FFF2-40B4-BE49-F238E27FC236}">
                  <a16:creationId xmlns:a16="http://schemas.microsoft.com/office/drawing/2014/main" id="{5FE842E7-5F9E-E45E-C063-C3FE51C4A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4695" y="4241203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e</a:t>
              </a:r>
            </a:p>
          </p:txBody>
        </p:sp>
        <p:sp>
          <p:nvSpPr>
            <p:cNvPr id="11" name="Oval 59">
              <a:extLst>
                <a:ext uri="{FF2B5EF4-FFF2-40B4-BE49-F238E27FC236}">
                  <a16:creationId xmlns:a16="http://schemas.microsoft.com/office/drawing/2014/main" id="{64C61AEF-DE45-4BB1-7DF4-B82F7F194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2304" y="1708379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d</a:t>
              </a:r>
            </a:p>
          </p:txBody>
        </p:sp>
        <p:sp>
          <p:nvSpPr>
            <p:cNvPr id="12" name="Line 60">
              <a:extLst>
                <a:ext uri="{FF2B5EF4-FFF2-40B4-BE49-F238E27FC236}">
                  <a16:creationId xmlns:a16="http://schemas.microsoft.com/office/drawing/2014/main" id="{4552E282-9DED-13CF-FB85-89809E875F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18566" y="2500777"/>
              <a:ext cx="160338" cy="5635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" name="Line 61">
              <a:extLst>
                <a:ext uri="{FF2B5EF4-FFF2-40B4-BE49-F238E27FC236}">
                  <a16:creationId xmlns:a16="http://schemas.microsoft.com/office/drawing/2014/main" id="{0BDC9628-8109-BB39-7811-1FD52C8A03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023354" y="2486489"/>
              <a:ext cx="273050" cy="5429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" name="Oval 62">
              <a:extLst>
                <a:ext uri="{FF2B5EF4-FFF2-40B4-BE49-F238E27FC236}">
                  <a16:creationId xmlns:a16="http://schemas.microsoft.com/office/drawing/2014/main" id="{3847605F-7113-3646-F490-41F295FBF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3016" y="2340439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c</a:t>
              </a:r>
            </a:p>
          </p:txBody>
        </p:sp>
        <p:sp>
          <p:nvSpPr>
            <p:cNvPr id="47" name="Oval 63">
              <a:extLst>
                <a:ext uri="{FF2B5EF4-FFF2-40B4-BE49-F238E27FC236}">
                  <a16:creationId xmlns:a16="http://schemas.microsoft.com/office/drawing/2014/main" id="{2FDE7E9D-7BA4-633F-92B1-B569D4A34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366" y="2988139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g</a:t>
              </a:r>
            </a:p>
          </p:txBody>
        </p:sp>
        <p:sp>
          <p:nvSpPr>
            <p:cNvPr id="48" name="Oval 64">
              <a:extLst>
                <a:ext uri="{FF2B5EF4-FFF2-40B4-BE49-F238E27FC236}">
                  <a16:creationId xmlns:a16="http://schemas.microsoft.com/office/drawing/2014/main" id="{7132C0BF-D518-189F-7522-34E7986E9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7341" y="2988139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h</a:t>
              </a:r>
            </a:p>
          </p:txBody>
        </p:sp>
        <p:sp>
          <p:nvSpPr>
            <p:cNvPr id="49" name="Oval 65">
              <a:extLst>
                <a:ext uri="{FF2B5EF4-FFF2-40B4-BE49-F238E27FC236}">
                  <a16:creationId xmlns:a16="http://schemas.microsoft.com/office/drawing/2014/main" id="{14F585E0-6E5B-2F64-4318-BF3D7B985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1163" y="3000839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i</a:t>
              </a:r>
            </a:p>
          </p:txBody>
        </p:sp>
        <p:sp>
          <p:nvSpPr>
            <p:cNvPr id="50" name="Line 67">
              <a:extLst>
                <a:ext uri="{FF2B5EF4-FFF2-40B4-BE49-F238E27FC236}">
                  <a16:creationId xmlns:a16="http://schemas.microsoft.com/office/drawing/2014/main" id="{54D67DC0-7EF8-1DE3-F290-2B6DB56633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69660" y="3217164"/>
              <a:ext cx="206375" cy="452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" name="Line 68">
              <a:extLst>
                <a:ext uri="{FF2B5EF4-FFF2-40B4-BE49-F238E27FC236}">
                  <a16:creationId xmlns:a16="http://schemas.microsoft.com/office/drawing/2014/main" id="{96FA341D-29EE-605C-CD08-6B79685D34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36360" y="3156839"/>
              <a:ext cx="327025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" name="Oval 69">
              <a:extLst>
                <a:ext uri="{FF2B5EF4-FFF2-40B4-BE49-F238E27FC236}">
                  <a16:creationId xmlns:a16="http://schemas.microsoft.com/office/drawing/2014/main" id="{3F446288-6D45-9AC2-709B-653DB12EE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4398" y="3615627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j</a:t>
              </a:r>
            </a:p>
          </p:txBody>
        </p:sp>
        <p:sp>
          <p:nvSpPr>
            <p:cNvPr id="53" name="Oval 70">
              <a:extLst>
                <a:ext uri="{FF2B5EF4-FFF2-40B4-BE49-F238E27FC236}">
                  <a16:creationId xmlns:a16="http://schemas.microsoft.com/office/drawing/2014/main" id="{61CE9C92-302E-5981-F9C7-BD2B01107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9673" y="3003775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b</a:t>
              </a:r>
            </a:p>
          </p:txBody>
        </p:sp>
        <p:sp>
          <p:nvSpPr>
            <p:cNvPr id="54" name="Oval 71">
              <a:extLst>
                <a:ext uri="{FF2B5EF4-FFF2-40B4-BE49-F238E27FC236}">
                  <a16:creationId xmlns:a16="http://schemas.microsoft.com/office/drawing/2014/main" id="{990EBC7B-7BB1-E03B-DD0F-FA7B37481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3048" y="3602927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a</a:t>
              </a:r>
            </a:p>
          </p:txBody>
        </p:sp>
        <p:sp>
          <p:nvSpPr>
            <p:cNvPr id="55" name="Text Box 72">
              <a:extLst>
                <a:ext uri="{FF2B5EF4-FFF2-40B4-BE49-F238E27FC236}">
                  <a16:creationId xmlns:a16="http://schemas.microsoft.com/office/drawing/2014/main" id="{38DABC22-308E-586A-0BFE-B0E2464E4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1879" y="3081932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1,1</a:t>
              </a:r>
            </a:p>
          </p:txBody>
        </p:sp>
        <p:sp>
          <p:nvSpPr>
            <p:cNvPr id="56" name="Text Box 74">
              <a:extLst>
                <a:ext uri="{FF2B5EF4-FFF2-40B4-BE49-F238E27FC236}">
                  <a16:creationId xmlns:a16="http://schemas.microsoft.com/office/drawing/2014/main" id="{E9635B19-2D02-20B0-DAA6-3CA7182077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8815" y="3633371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6,6</a:t>
              </a:r>
            </a:p>
          </p:txBody>
        </p:sp>
        <p:sp>
          <p:nvSpPr>
            <p:cNvPr id="57" name="Text Box 75">
              <a:extLst>
                <a:ext uri="{FF2B5EF4-FFF2-40B4-BE49-F238E27FC236}">
                  <a16:creationId xmlns:a16="http://schemas.microsoft.com/office/drawing/2014/main" id="{629AA265-C98C-59FF-0D4D-5065509D5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9566" y="2369014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5,1</a:t>
              </a:r>
            </a:p>
          </p:txBody>
        </p:sp>
        <p:sp>
          <p:nvSpPr>
            <p:cNvPr id="58" name="Text Box 76">
              <a:extLst>
                <a:ext uri="{FF2B5EF4-FFF2-40B4-BE49-F238E27FC236}">
                  <a16:creationId xmlns:a16="http://schemas.microsoft.com/office/drawing/2014/main" id="{FEAA9988-D76E-3E5E-9245-CACB17B8B1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3176" y="3015126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8,8</a:t>
              </a:r>
            </a:p>
          </p:txBody>
        </p:sp>
        <p:sp>
          <p:nvSpPr>
            <p:cNvPr id="59" name="Text Box 77">
              <a:extLst>
                <a:ext uri="{FF2B5EF4-FFF2-40B4-BE49-F238E27FC236}">
                  <a16:creationId xmlns:a16="http://schemas.microsoft.com/office/drawing/2014/main" id="{B7E24ED6-34E0-2C9A-A871-D079AA631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4224" y="3013819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4,4</a:t>
              </a:r>
            </a:p>
          </p:txBody>
        </p:sp>
        <p:sp>
          <p:nvSpPr>
            <p:cNvPr id="60" name="Text Box 78">
              <a:extLst>
                <a:ext uri="{FF2B5EF4-FFF2-40B4-BE49-F238E27FC236}">
                  <a16:creationId xmlns:a16="http://schemas.microsoft.com/office/drawing/2014/main" id="{E0020B08-2FF2-2B7E-57B8-DB17DDA3A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5494" y="4264965"/>
              <a:ext cx="393827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3,3</a:t>
              </a:r>
            </a:p>
          </p:txBody>
        </p:sp>
        <p:sp>
          <p:nvSpPr>
            <p:cNvPr id="61" name="Text Box 79">
              <a:extLst>
                <a:ext uri="{FF2B5EF4-FFF2-40B4-BE49-F238E27FC236}">
                  <a16:creationId xmlns:a16="http://schemas.microsoft.com/office/drawing/2014/main" id="{ED539B81-B148-55F1-A870-6FAF82989E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8013" y="2356831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2,</a:t>
              </a:r>
              <a:r>
                <a:rPr lang="en-US" u="sng" dirty="0">
                  <a:latin typeface="+mn-lt"/>
                </a:rPr>
                <a:t>1</a:t>
              </a:r>
            </a:p>
          </p:txBody>
        </p:sp>
        <p:sp>
          <p:nvSpPr>
            <p:cNvPr id="62" name="Text Box 80">
              <a:extLst>
                <a:ext uri="{FF2B5EF4-FFF2-40B4-BE49-F238E27FC236}">
                  <a16:creationId xmlns:a16="http://schemas.microsoft.com/office/drawing/2014/main" id="{EAA31435-B53A-9CF4-3D36-63D03C13E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4417" y="1736955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7,1</a:t>
              </a:r>
            </a:p>
          </p:txBody>
        </p:sp>
        <p:sp>
          <p:nvSpPr>
            <p:cNvPr id="63" name="Text Box 81">
              <a:extLst>
                <a:ext uri="{FF2B5EF4-FFF2-40B4-BE49-F238E27FC236}">
                  <a16:creationId xmlns:a16="http://schemas.microsoft.com/office/drawing/2014/main" id="{9133E4DD-7A26-5CE0-7561-8D61134220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2567" y="2889590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4,</a:t>
              </a:r>
              <a:r>
                <a:rPr lang="en-US" u="sng" dirty="0">
                  <a:latin typeface="+mn-lt"/>
                </a:rPr>
                <a:t>1</a:t>
              </a:r>
            </a:p>
          </p:txBody>
        </p:sp>
        <p:sp>
          <p:nvSpPr>
            <p:cNvPr id="64" name="Text Box 82">
              <a:extLst>
                <a:ext uri="{FF2B5EF4-FFF2-40B4-BE49-F238E27FC236}">
                  <a16:creationId xmlns:a16="http://schemas.microsoft.com/office/drawing/2014/main" id="{50912E1B-46B8-CE6B-A415-FBCC5CA44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3730" y="3627742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5,</a:t>
              </a:r>
              <a:r>
                <a:rPr lang="en-US" u="sng" dirty="0">
                  <a:latin typeface="+mn-lt"/>
                </a:rPr>
                <a:t>1</a:t>
              </a:r>
            </a:p>
          </p:txBody>
        </p:sp>
        <p:sp>
          <p:nvSpPr>
            <p:cNvPr id="66" name="Text Box 76">
              <a:extLst>
                <a:ext uri="{FF2B5EF4-FFF2-40B4-BE49-F238E27FC236}">
                  <a16:creationId xmlns:a16="http://schemas.microsoft.com/office/drawing/2014/main" id="{1167D340-B0C3-3A6B-3758-E57926F72F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535" y="2312940"/>
              <a:ext cx="200696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 err="1">
                  <a:latin typeface="+mn-lt"/>
                </a:rPr>
                <a:t>insertAfter</a:t>
              </a:r>
              <a:r>
                <a:rPr lang="en-US" dirty="0">
                  <a:latin typeface="+mn-lt"/>
                </a:rPr>
                <a:t>(</a:t>
              </a:r>
              <a:r>
                <a:rPr lang="en-US" i="1" dirty="0">
                  <a:latin typeface="+mn-lt"/>
                </a:rPr>
                <a:t>k</a:t>
              </a:r>
              <a:r>
                <a:rPr lang="en-US" dirty="0">
                  <a:latin typeface="+mn-lt"/>
                </a:rPr>
                <a:t>,</a:t>
              </a:r>
              <a:r>
                <a:rPr lang="en-US" i="1" dirty="0">
                  <a:latin typeface="+mn-lt"/>
                </a:rPr>
                <a:t>d</a:t>
              </a:r>
              <a:r>
                <a:rPr lang="en-US" dirty="0">
                  <a:latin typeface="+mn-lt"/>
                </a:rPr>
                <a:t>,1,</a:t>
              </a:r>
              <a:r>
                <a:rPr lang="en-US" i="1" dirty="0">
                  <a:latin typeface="+mn-lt"/>
                </a:rPr>
                <a:t>b</a:t>
              </a:r>
              <a:r>
                <a:rPr lang="en-US" dirty="0">
                  <a:latin typeface="+mn-lt"/>
                </a:rPr>
                <a:t>)</a:t>
              </a:r>
            </a:p>
          </p:txBody>
        </p:sp>
        <p:sp>
          <p:nvSpPr>
            <p:cNvPr id="67" name="Right Arrow 66">
              <a:extLst>
                <a:ext uri="{FF2B5EF4-FFF2-40B4-BE49-F238E27FC236}">
                  <a16:creationId xmlns:a16="http://schemas.microsoft.com/office/drawing/2014/main" id="{925DE40B-455F-69CB-14F9-3F1B152EB13C}"/>
                </a:ext>
              </a:extLst>
            </p:cNvPr>
            <p:cNvSpPr/>
            <p:nvPr/>
          </p:nvSpPr>
          <p:spPr bwMode="auto">
            <a:xfrm>
              <a:off x="4289939" y="2640477"/>
              <a:ext cx="733041" cy="362139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3197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72BC-740A-7E15-35D1-683E0933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gheap1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55E77D2-CFA9-85AC-5220-56C9BA4B0B89}"/>
              </a:ext>
            </a:extLst>
          </p:cNvPr>
          <p:cNvGrpSpPr/>
          <p:nvPr/>
        </p:nvGrpSpPr>
        <p:grpSpPr>
          <a:xfrm>
            <a:off x="2125945" y="2635248"/>
            <a:ext cx="4151057" cy="1931491"/>
            <a:chOff x="2083082" y="1706560"/>
            <a:chExt cx="4151057" cy="1931491"/>
          </a:xfrm>
        </p:grpSpPr>
        <p:sp>
          <p:nvSpPr>
            <p:cNvPr id="32" name="Text Box 74">
              <a:extLst>
                <a:ext uri="{FF2B5EF4-FFF2-40B4-BE49-F238E27FC236}">
                  <a16:creationId xmlns:a16="http://schemas.microsoft.com/office/drawing/2014/main" id="{AE2547B2-CC7F-8A65-A170-3F698D3869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5130" y="2544546"/>
              <a:ext cx="138800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active groups</a:t>
              </a:r>
            </a:p>
          </p:txBody>
        </p:sp>
        <p:sp>
          <p:nvSpPr>
            <p:cNvPr id="36" name="Text Box 78">
              <a:extLst>
                <a:ext uri="{FF2B5EF4-FFF2-40B4-BE49-F238E27FC236}">
                  <a16:creationId xmlns:a16="http://schemas.microsoft.com/office/drawing/2014/main" id="{C31809EE-A716-3C45-016C-BBBFCD1F3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3082" y="2817023"/>
              <a:ext cx="1676741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x</a:t>
              </a:r>
              <a:r>
                <a:rPr lang="en-US" dirty="0">
                  <a:latin typeface="+mn-lt"/>
                </a:rPr>
                <a:t>:0   </a:t>
              </a:r>
              <a:r>
                <a:rPr lang="en-US" i="1" dirty="0">
                  <a:latin typeface="+mn-lt"/>
                </a:rPr>
                <a:t>a</a:t>
              </a:r>
              <a:r>
                <a:rPr lang="en-US" dirty="0">
                  <a:latin typeface="+mn-lt"/>
                </a:rPr>
                <a:t>:2</a:t>
              </a:r>
              <a:r>
                <a:rPr lang="en-US" i="1" dirty="0">
                  <a:latin typeface="+mn-lt"/>
                </a:rPr>
                <a:t> c</a:t>
              </a:r>
              <a:r>
                <a:rPr lang="en-US" dirty="0">
                  <a:latin typeface="+mn-lt"/>
                </a:rPr>
                <a:t>:1 </a:t>
              </a:r>
              <a:r>
                <a:rPr lang="en-US" i="1" dirty="0">
                  <a:latin typeface="+mn-lt"/>
                </a:rPr>
                <a:t>f</a:t>
              </a:r>
              <a:r>
                <a:rPr lang="en-US" dirty="0">
                  <a:latin typeface="+mn-lt"/>
                </a:rPr>
                <a:t>:5</a:t>
              </a:r>
              <a:endParaRPr lang="en-US" i="1" dirty="0">
                <a:latin typeface="+mn-lt"/>
              </a:endParaRPr>
            </a:p>
          </p:txBody>
        </p:sp>
        <p:sp>
          <p:nvSpPr>
            <p:cNvPr id="75" name="Text Box 78">
              <a:extLst>
                <a:ext uri="{FF2B5EF4-FFF2-40B4-BE49-F238E27FC236}">
                  <a16:creationId xmlns:a16="http://schemas.microsoft.com/office/drawing/2014/main" id="{6FBA95C0-18E0-321A-E8A0-E1D9EE6AC8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3082" y="3117061"/>
              <a:ext cx="1335302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y</a:t>
              </a:r>
              <a:r>
                <a:rPr lang="en-US" dirty="0">
                  <a:latin typeface="+mn-lt"/>
                </a:rPr>
                <a:t>:3   </a:t>
              </a:r>
              <a:r>
                <a:rPr lang="en-US" i="1" dirty="0">
                  <a:latin typeface="+mn-lt"/>
                </a:rPr>
                <a:t>b</a:t>
              </a:r>
              <a:r>
                <a:rPr lang="en-US" dirty="0">
                  <a:latin typeface="+mn-lt"/>
                </a:rPr>
                <a:t>:1</a:t>
              </a:r>
              <a:r>
                <a:rPr lang="en-US" i="1" dirty="0">
                  <a:latin typeface="+mn-lt"/>
                </a:rPr>
                <a:t> g</a:t>
              </a:r>
              <a:r>
                <a:rPr lang="en-US" dirty="0">
                  <a:latin typeface="+mn-lt"/>
                </a:rPr>
                <a:t>:3</a:t>
              </a:r>
              <a:endParaRPr lang="en-US" i="1" dirty="0">
                <a:latin typeface="+mn-lt"/>
              </a:endParaRPr>
            </a:p>
          </p:txBody>
        </p:sp>
        <p:sp>
          <p:nvSpPr>
            <p:cNvPr id="77" name="Text Box 78">
              <a:extLst>
                <a:ext uri="{FF2B5EF4-FFF2-40B4-BE49-F238E27FC236}">
                  <a16:creationId xmlns:a16="http://schemas.microsoft.com/office/drawing/2014/main" id="{B00FB7F3-906E-1ECF-2DA8-CE5E6F8B1F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0502" y="2805079"/>
              <a:ext cx="173925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z</a:t>
              </a:r>
              <a:r>
                <a:rPr lang="en-US" dirty="0">
                  <a:latin typeface="+mn-lt"/>
                </a:rPr>
                <a:t>:2</a:t>
              </a:r>
              <a:r>
                <a:rPr lang="en-US" i="1" dirty="0">
                  <a:latin typeface="+mn-lt"/>
                </a:rPr>
                <a:t>   d</a:t>
              </a:r>
              <a:r>
                <a:rPr lang="en-US" dirty="0">
                  <a:latin typeface="+mn-lt"/>
                </a:rPr>
                <a:t>:4</a:t>
              </a:r>
              <a:r>
                <a:rPr lang="en-US" i="1" dirty="0">
                  <a:latin typeface="+mn-lt"/>
                </a:rPr>
                <a:t> e</a:t>
              </a:r>
              <a:r>
                <a:rPr lang="en-US" dirty="0">
                  <a:latin typeface="+mn-lt"/>
                </a:rPr>
                <a:t>:2 </a:t>
              </a:r>
              <a:r>
                <a:rPr lang="en-US" i="1" dirty="0">
                  <a:latin typeface="+mn-lt"/>
                </a:rPr>
                <a:t>h</a:t>
              </a:r>
              <a:r>
                <a:rPr lang="en-US" dirty="0">
                  <a:latin typeface="+mn-lt"/>
                </a:rPr>
                <a:t>:1</a:t>
              </a:r>
              <a:endParaRPr lang="en-US" i="1" dirty="0">
                <a:latin typeface="+mn-lt"/>
              </a:endParaRPr>
            </a:p>
          </p:txBody>
        </p:sp>
        <p:sp>
          <p:nvSpPr>
            <p:cNvPr id="79" name="Text Box 74">
              <a:extLst>
                <a:ext uri="{FF2B5EF4-FFF2-40B4-BE49-F238E27FC236}">
                  <a16:creationId xmlns:a16="http://schemas.microsoft.com/office/drawing/2014/main" id="{A329E986-A961-147B-24FA-B340005208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4039" y="2544694"/>
              <a:ext cx="1575752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inactive groups</a:t>
              </a:r>
            </a:p>
          </p:txBody>
        </p:sp>
        <p:sp>
          <p:nvSpPr>
            <p:cNvPr id="80" name="Text Box 78">
              <a:extLst>
                <a:ext uri="{FF2B5EF4-FFF2-40B4-BE49-F238E27FC236}">
                  <a16:creationId xmlns:a16="http://schemas.microsoft.com/office/drawing/2014/main" id="{D2BF46DB-B8A8-249D-07E7-53067776E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7127" y="3149465"/>
              <a:ext cx="1250342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group offset</a:t>
              </a:r>
            </a:p>
          </p:txBody>
        </p:sp>
        <p:sp>
          <p:nvSpPr>
            <p:cNvPr id="81" name="Text Box 78">
              <a:extLst>
                <a:ext uri="{FF2B5EF4-FFF2-40B4-BE49-F238E27FC236}">
                  <a16:creationId xmlns:a16="http://schemas.microsoft.com/office/drawing/2014/main" id="{FE7D30D3-E1D9-226F-1C17-7CE7C73D0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4185" y="3391830"/>
              <a:ext cx="146995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group number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A344962-5303-CBCF-88AD-0C53CFEFA7FA}"/>
                </a:ext>
              </a:extLst>
            </p:cNvPr>
            <p:cNvCxnSpPr>
              <a:stCxn id="80" idx="1"/>
            </p:cNvCxnSpPr>
            <p:nvPr/>
          </p:nvCxnSpPr>
          <p:spPr bwMode="auto">
            <a:xfrm flipH="1" flipV="1">
              <a:off x="4600579" y="3071987"/>
              <a:ext cx="256548" cy="20058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C0805FEC-F5DF-3EFD-3053-D73E32404BFA}"/>
                </a:ext>
              </a:extLst>
            </p:cNvPr>
            <p:cNvCxnSpPr>
              <a:cxnSpLocks/>
              <a:stCxn id="81" idx="1"/>
            </p:cNvCxnSpPr>
            <p:nvPr/>
          </p:nvCxnSpPr>
          <p:spPr bwMode="auto">
            <a:xfrm flipH="1" flipV="1">
              <a:off x="4341175" y="3065119"/>
              <a:ext cx="423010" cy="44982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87" name="Text Box 74">
              <a:extLst>
                <a:ext uri="{FF2B5EF4-FFF2-40B4-BE49-F238E27FC236}">
                  <a16:creationId xmlns:a16="http://schemas.microsoft.com/office/drawing/2014/main" id="{737664BF-ECA3-589E-396B-4AF6A203E2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7990" y="1706560"/>
              <a:ext cx="1857881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active group heap</a:t>
              </a:r>
            </a:p>
          </p:txBody>
        </p:sp>
        <p:sp>
          <p:nvSpPr>
            <p:cNvPr id="88" name="Text Box 78">
              <a:extLst>
                <a:ext uri="{FF2B5EF4-FFF2-40B4-BE49-F238E27FC236}">
                  <a16:creationId xmlns:a16="http://schemas.microsoft.com/office/drawing/2014/main" id="{3F2B9220-E410-63BD-7088-2C15EE9B6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8691" y="1966648"/>
              <a:ext cx="103554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0  </a:t>
              </a:r>
              <a:r>
                <a:rPr lang="en-US" i="1" dirty="0">
                  <a:latin typeface="+mn-lt"/>
                </a:rPr>
                <a:t>x</a:t>
              </a:r>
              <a:r>
                <a:rPr lang="en-US" dirty="0">
                  <a:latin typeface="+mn-lt"/>
                </a:rPr>
                <a:t>:1</a:t>
              </a:r>
              <a:r>
                <a:rPr lang="en-US" i="1" dirty="0">
                  <a:latin typeface="+mn-lt"/>
                </a:rPr>
                <a:t> y</a:t>
              </a:r>
              <a:r>
                <a:rPr lang="en-US" dirty="0">
                  <a:latin typeface="+mn-lt"/>
                </a:rPr>
                <a:t>:4</a:t>
              </a:r>
              <a:endParaRPr lang="en-US" i="1" dirty="0">
                <a:latin typeface="+mn-lt"/>
              </a:endParaRPr>
            </a:p>
          </p:txBody>
        </p:sp>
        <p:sp>
          <p:nvSpPr>
            <p:cNvPr id="89" name="Text Box 78">
              <a:extLst>
                <a:ext uri="{FF2B5EF4-FFF2-40B4-BE49-F238E27FC236}">
                  <a16:creationId xmlns:a16="http://schemas.microsoft.com/office/drawing/2014/main" id="{EF8F960F-FA84-DAD6-B810-B5F5E50D9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121" y="2138700"/>
              <a:ext cx="578685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offset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E541C05-87C0-F1D8-BE4A-3BCF1E44AEC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59699" y="2132718"/>
              <a:ext cx="156718" cy="13396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78382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72BC-740A-7E15-35D1-683E0933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gheap2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9B9E63D-F5B3-1042-4C9F-3C2411B93DC0}"/>
              </a:ext>
            </a:extLst>
          </p:cNvPr>
          <p:cNvGrpSpPr/>
          <p:nvPr/>
        </p:nvGrpSpPr>
        <p:grpSpPr>
          <a:xfrm>
            <a:off x="2330293" y="1147309"/>
            <a:ext cx="5168102" cy="5142366"/>
            <a:chOff x="2330293" y="1147309"/>
            <a:chExt cx="5168102" cy="5142366"/>
          </a:xfrm>
        </p:grpSpPr>
        <p:sp>
          <p:nvSpPr>
            <p:cNvPr id="32" name="Text Box 74">
              <a:extLst>
                <a:ext uri="{FF2B5EF4-FFF2-40B4-BE49-F238E27FC236}">
                  <a16:creationId xmlns:a16="http://schemas.microsoft.com/office/drawing/2014/main" id="{AE2547B2-CC7F-8A65-A170-3F698D3869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0196" y="1842415"/>
              <a:ext cx="138800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active groups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6C7ACBC-D3C8-E63F-EF31-ED6EB5841DC9}"/>
                </a:ext>
              </a:extLst>
            </p:cNvPr>
            <p:cNvGrpSpPr/>
            <p:nvPr/>
          </p:nvGrpSpPr>
          <p:grpSpPr>
            <a:xfrm>
              <a:off x="2388353" y="2114892"/>
              <a:ext cx="1971694" cy="546259"/>
              <a:chOff x="2388353" y="2114892"/>
              <a:chExt cx="1971694" cy="546259"/>
            </a:xfrm>
          </p:grpSpPr>
          <p:sp>
            <p:nvSpPr>
              <p:cNvPr id="36" name="Text Box 78">
                <a:extLst>
                  <a:ext uri="{FF2B5EF4-FFF2-40B4-BE49-F238E27FC236}">
                    <a16:creationId xmlns:a16="http://schemas.microsoft.com/office/drawing/2014/main" id="{C31809EE-A716-3C45-016C-BBBFCD1F31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8353" y="2114892"/>
                <a:ext cx="1971694" cy="24622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:0:0   </a:t>
                </a:r>
                <a:r>
                  <a:rPr lang="en-US" i="1" dirty="0">
                    <a:latin typeface="+mn-lt"/>
                  </a:rPr>
                  <a:t>a</a:t>
                </a:r>
                <a:r>
                  <a:rPr lang="en-US" dirty="0">
                    <a:latin typeface="+mn-lt"/>
                  </a:rPr>
                  <a:t>:2</a:t>
                </a:r>
                <a:r>
                  <a:rPr lang="en-US" i="1" dirty="0">
                    <a:latin typeface="+mn-lt"/>
                  </a:rPr>
                  <a:t> c</a:t>
                </a:r>
                <a:r>
                  <a:rPr lang="en-US" dirty="0">
                    <a:latin typeface="+mn-lt"/>
                  </a:rPr>
                  <a:t>:1 </a:t>
                </a:r>
                <a:r>
                  <a:rPr lang="en-US" i="1" dirty="0">
                    <a:latin typeface="+mn-lt"/>
                  </a:rPr>
                  <a:t>f</a:t>
                </a:r>
                <a:r>
                  <a:rPr lang="en-US" dirty="0">
                    <a:latin typeface="+mn-lt"/>
                  </a:rPr>
                  <a:t>:5</a:t>
                </a:r>
                <a:endParaRPr lang="en-US" i="1" dirty="0">
                  <a:latin typeface="+mn-lt"/>
                </a:endParaRPr>
              </a:p>
            </p:txBody>
          </p:sp>
          <p:sp>
            <p:nvSpPr>
              <p:cNvPr id="75" name="Text Box 78">
                <a:extLst>
                  <a:ext uri="{FF2B5EF4-FFF2-40B4-BE49-F238E27FC236}">
                    <a16:creationId xmlns:a16="http://schemas.microsoft.com/office/drawing/2014/main" id="{6FBA95C0-18E0-321A-E8A0-E1D9EE6AC8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8353" y="2414930"/>
                <a:ext cx="1558119" cy="24622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i="1" dirty="0">
                    <a:latin typeface="+mn-lt"/>
                  </a:rPr>
                  <a:t>y</a:t>
                </a:r>
                <a:r>
                  <a:rPr lang="en-US" dirty="0">
                    <a:latin typeface="+mn-lt"/>
                  </a:rPr>
                  <a:t>:3:0   </a:t>
                </a:r>
                <a:r>
                  <a:rPr lang="en-US" i="1" dirty="0">
                    <a:latin typeface="+mn-lt"/>
                  </a:rPr>
                  <a:t>b</a:t>
                </a:r>
                <a:r>
                  <a:rPr lang="en-US" dirty="0">
                    <a:latin typeface="+mn-lt"/>
                  </a:rPr>
                  <a:t>:1</a:t>
                </a:r>
                <a:r>
                  <a:rPr lang="en-US" i="1" dirty="0">
                    <a:latin typeface="+mn-lt"/>
                  </a:rPr>
                  <a:t> g</a:t>
                </a:r>
                <a:r>
                  <a:rPr lang="en-US" dirty="0">
                    <a:latin typeface="+mn-lt"/>
                  </a:rPr>
                  <a:t>:3</a:t>
                </a:r>
                <a:endParaRPr lang="en-US" i="1" dirty="0">
                  <a:latin typeface="+mn-lt"/>
                </a:endParaRPr>
              </a:p>
            </p:txBody>
          </p:sp>
        </p:grpSp>
        <p:sp>
          <p:nvSpPr>
            <p:cNvPr id="77" name="Text Box 78">
              <a:extLst>
                <a:ext uri="{FF2B5EF4-FFF2-40B4-BE49-F238E27FC236}">
                  <a16:creationId xmlns:a16="http://schemas.microsoft.com/office/drawing/2014/main" id="{B00FB7F3-906E-1ECF-2DA8-CE5E6F8B1F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7243" y="2102948"/>
              <a:ext cx="196207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z</a:t>
              </a:r>
              <a:r>
                <a:rPr lang="en-US" dirty="0">
                  <a:latin typeface="+mn-lt"/>
                </a:rPr>
                <a:t>:2:0</a:t>
              </a:r>
              <a:r>
                <a:rPr lang="en-US" i="1" dirty="0">
                  <a:latin typeface="+mn-lt"/>
                </a:rPr>
                <a:t>   d</a:t>
              </a:r>
              <a:r>
                <a:rPr lang="en-US" dirty="0">
                  <a:latin typeface="+mn-lt"/>
                </a:rPr>
                <a:t>:4</a:t>
              </a:r>
              <a:r>
                <a:rPr lang="en-US" i="1" dirty="0">
                  <a:latin typeface="+mn-lt"/>
                </a:rPr>
                <a:t> e</a:t>
              </a:r>
              <a:r>
                <a:rPr lang="en-US" dirty="0">
                  <a:latin typeface="+mn-lt"/>
                </a:rPr>
                <a:t>:2 </a:t>
              </a:r>
              <a:r>
                <a:rPr lang="en-US" i="1" dirty="0">
                  <a:latin typeface="+mn-lt"/>
                </a:rPr>
                <a:t>h</a:t>
              </a:r>
              <a:r>
                <a:rPr lang="en-US" dirty="0">
                  <a:latin typeface="+mn-lt"/>
                </a:rPr>
                <a:t>:1</a:t>
              </a:r>
              <a:endParaRPr lang="en-US" i="1" dirty="0">
                <a:latin typeface="+mn-lt"/>
              </a:endParaRPr>
            </a:p>
          </p:txBody>
        </p:sp>
        <p:sp>
          <p:nvSpPr>
            <p:cNvPr id="79" name="Text Box 74">
              <a:extLst>
                <a:ext uri="{FF2B5EF4-FFF2-40B4-BE49-F238E27FC236}">
                  <a16:creationId xmlns:a16="http://schemas.microsoft.com/office/drawing/2014/main" id="{A329E986-A961-147B-24FA-B340005208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0405" y="1842563"/>
              <a:ext cx="1575752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inactive groups</a:t>
              </a:r>
            </a:p>
          </p:txBody>
        </p:sp>
        <p:sp>
          <p:nvSpPr>
            <p:cNvPr id="80" name="Text Box 78">
              <a:extLst>
                <a:ext uri="{FF2B5EF4-FFF2-40B4-BE49-F238E27FC236}">
                  <a16:creationId xmlns:a16="http://schemas.microsoft.com/office/drawing/2014/main" id="{D2BF46DB-B8A8-249D-07E7-53067776E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770" y="2447334"/>
              <a:ext cx="1721625" cy="49244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last active group</a:t>
              </a:r>
              <a:br>
                <a:rPr lang="en-US" i="1" dirty="0">
                  <a:latin typeface="+mn-lt"/>
                </a:rPr>
              </a:br>
              <a:r>
                <a:rPr lang="en-US" i="1" dirty="0">
                  <a:latin typeface="+mn-lt"/>
                </a:rPr>
                <a:t>heap offset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A344962-5303-CBCF-88AD-0C53CFEFA7FA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5405923" y="2369856"/>
              <a:ext cx="256548" cy="3237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87" name="Text Box 74">
              <a:extLst>
                <a:ext uri="{FF2B5EF4-FFF2-40B4-BE49-F238E27FC236}">
                  <a16:creationId xmlns:a16="http://schemas.microsoft.com/office/drawing/2014/main" id="{737664BF-ECA3-589E-396B-4AF6A203E2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3261" y="1147309"/>
              <a:ext cx="1857881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active group heap</a:t>
              </a:r>
            </a:p>
          </p:txBody>
        </p:sp>
        <p:sp>
          <p:nvSpPr>
            <p:cNvPr id="88" name="Text Box 78">
              <a:extLst>
                <a:ext uri="{FF2B5EF4-FFF2-40B4-BE49-F238E27FC236}">
                  <a16:creationId xmlns:a16="http://schemas.microsoft.com/office/drawing/2014/main" id="{3F2B9220-E410-63BD-7088-2C15EE9B6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3962" y="1407397"/>
              <a:ext cx="103554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0  </a:t>
              </a:r>
              <a:r>
                <a:rPr lang="en-US" i="1" dirty="0">
                  <a:latin typeface="+mn-lt"/>
                </a:rPr>
                <a:t>x</a:t>
              </a:r>
              <a:r>
                <a:rPr lang="en-US" dirty="0">
                  <a:latin typeface="+mn-lt"/>
                </a:rPr>
                <a:t>:1</a:t>
              </a:r>
              <a:r>
                <a:rPr lang="en-US" i="1" dirty="0">
                  <a:latin typeface="+mn-lt"/>
                </a:rPr>
                <a:t> y</a:t>
              </a:r>
              <a:r>
                <a:rPr lang="en-US" dirty="0">
                  <a:latin typeface="+mn-lt"/>
                </a:rPr>
                <a:t>:4</a:t>
              </a:r>
              <a:endParaRPr lang="en-US" i="1" dirty="0">
                <a:latin typeface="+mn-lt"/>
              </a:endParaRPr>
            </a:p>
          </p:txBody>
        </p:sp>
        <p:sp>
          <p:nvSpPr>
            <p:cNvPr id="3" name="Text Box 78">
              <a:extLst>
                <a:ext uri="{FF2B5EF4-FFF2-40B4-BE49-F238E27FC236}">
                  <a16:creationId xmlns:a16="http://schemas.microsoft.com/office/drawing/2014/main" id="{A9CF848B-A37F-45B4-71DF-974B31DDEE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6286" y="2945258"/>
              <a:ext cx="129683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add2keys</a:t>
              </a:r>
              <a:r>
                <a:rPr lang="en-US" dirty="0">
                  <a:latin typeface="+mn-lt"/>
                </a:rPr>
                <a:t>(2)</a:t>
              </a:r>
            </a:p>
          </p:txBody>
        </p:sp>
        <p:sp>
          <p:nvSpPr>
            <p:cNvPr id="4" name="Down Arrow 3">
              <a:extLst>
                <a:ext uri="{FF2B5EF4-FFF2-40B4-BE49-F238E27FC236}">
                  <a16:creationId xmlns:a16="http://schemas.microsoft.com/office/drawing/2014/main" id="{E6A069DC-055F-1DAF-C4C3-209C4FF39C0E}"/>
                </a:ext>
              </a:extLst>
            </p:cNvPr>
            <p:cNvSpPr/>
            <p:nvPr/>
          </p:nvSpPr>
          <p:spPr bwMode="auto">
            <a:xfrm>
              <a:off x="4457168" y="2816666"/>
              <a:ext cx="272910" cy="580408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" name="Text Box 78">
              <a:extLst>
                <a:ext uri="{FF2B5EF4-FFF2-40B4-BE49-F238E27FC236}">
                  <a16:creationId xmlns:a16="http://schemas.microsoft.com/office/drawing/2014/main" id="{35785E21-7ED3-295C-64E5-9EB7A11B3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0293" y="3915558"/>
              <a:ext cx="189955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x</a:t>
              </a:r>
              <a:r>
                <a:rPr lang="en-US" dirty="0">
                  <a:latin typeface="+mn-lt"/>
                </a:rPr>
                <a:t>:0:0   </a:t>
              </a:r>
              <a:r>
                <a:rPr lang="en-US" i="1" dirty="0">
                  <a:latin typeface="+mn-lt"/>
                </a:rPr>
                <a:t>a</a:t>
              </a:r>
              <a:r>
                <a:rPr lang="en-US" dirty="0">
                  <a:latin typeface="+mn-lt"/>
                </a:rPr>
                <a:t>:2</a:t>
              </a:r>
              <a:r>
                <a:rPr lang="en-US" i="1" dirty="0">
                  <a:latin typeface="+mn-lt"/>
                </a:rPr>
                <a:t> c</a:t>
              </a:r>
              <a:r>
                <a:rPr lang="en-US" dirty="0">
                  <a:latin typeface="+mn-lt"/>
                </a:rPr>
                <a:t>:1 </a:t>
              </a:r>
              <a:r>
                <a:rPr lang="en-US" i="1" dirty="0">
                  <a:latin typeface="+mn-lt"/>
                </a:rPr>
                <a:t>f</a:t>
              </a:r>
              <a:r>
                <a:rPr lang="en-US" dirty="0">
                  <a:latin typeface="+mn-lt"/>
                </a:rPr>
                <a:t>:5</a:t>
              </a:r>
              <a:endParaRPr lang="en-US" i="1" dirty="0">
                <a:latin typeface="+mn-lt"/>
              </a:endParaRPr>
            </a:p>
          </p:txBody>
        </p:sp>
        <p:sp>
          <p:nvSpPr>
            <p:cNvPr id="7" name="Text Box 78">
              <a:extLst>
                <a:ext uri="{FF2B5EF4-FFF2-40B4-BE49-F238E27FC236}">
                  <a16:creationId xmlns:a16="http://schemas.microsoft.com/office/drawing/2014/main" id="{485F95CB-00C4-AD09-4D72-BA43A2C8C7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0293" y="4215596"/>
              <a:ext cx="155811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y</a:t>
              </a:r>
              <a:r>
                <a:rPr lang="en-US" dirty="0">
                  <a:latin typeface="+mn-lt"/>
                </a:rPr>
                <a:t>:3:0   </a:t>
              </a:r>
              <a:r>
                <a:rPr lang="en-US" i="1" dirty="0">
                  <a:latin typeface="+mn-lt"/>
                </a:rPr>
                <a:t>b</a:t>
              </a:r>
              <a:r>
                <a:rPr lang="en-US" dirty="0">
                  <a:latin typeface="+mn-lt"/>
                </a:rPr>
                <a:t>:1</a:t>
              </a:r>
              <a:r>
                <a:rPr lang="en-US" i="1" dirty="0">
                  <a:latin typeface="+mn-lt"/>
                </a:rPr>
                <a:t> g</a:t>
              </a:r>
              <a:r>
                <a:rPr lang="en-US" dirty="0">
                  <a:latin typeface="+mn-lt"/>
                </a:rPr>
                <a:t>:3</a:t>
              </a:r>
              <a:endParaRPr lang="en-US" i="1" dirty="0">
                <a:latin typeface="+mn-lt"/>
              </a:endParaRPr>
            </a:p>
          </p:txBody>
        </p:sp>
        <p:sp>
          <p:nvSpPr>
            <p:cNvPr id="8" name="Text Box 78">
              <a:extLst>
                <a:ext uri="{FF2B5EF4-FFF2-40B4-BE49-F238E27FC236}">
                  <a16:creationId xmlns:a16="http://schemas.microsoft.com/office/drawing/2014/main" id="{6005A2D7-DBC2-6779-013B-D5CB3FA9F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4907" y="3903614"/>
              <a:ext cx="196207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z</a:t>
              </a:r>
              <a:r>
                <a:rPr lang="en-US" dirty="0">
                  <a:latin typeface="+mn-lt"/>
                </a:rPr>
                <a:t>:2:0</a:t>
              </a:r>
              <a:r>
                <a:rPr lang="en-US" i="1" dirty="0">
                  <a:latin typeface="+mn-lt"/>
                </a:rPr>
                <a:t>   d</a:t>
              </a:r>
              <a:r>
                <a:rPr lang="en-US" dirty="0">
                  <a:latin typeface="+mn-lt"/>
                </a:rPr>
                <a:t>:4</a:t>
              </a:r>
              <a:r>
                <a:rPr lang="en-US" i="1" dirty="0">
                  <a:latin typeface="+mn-lt"/>
                </a:rPr>
                <a:t> e</a:t>
              </a:r>
              <a:r>
                <a:rPr lang="en-US" dirty="0">
                  <a:latin typeface="+mn-lt"/>
                </a:rPr>
                <a:t>:2 </a:t>
              </a:r>
              <a:r>
                <a:rPr lang="en-US" i="1" dirty="0">
                  <a:latin typeface="+mn-lt"/>
                </a:rPr>
                <a:t>h</a:t>
              </a:r>
              <a:r>
                <a:rPr lang="en-US" dirty="0">
                  <a:latin typeface="+mn-lt"/>
                </a:rPr>
                <a:t>:1</a:t>
              </a:r>
              <a:endParaRPr lang="en-US" i="1" dirty="0">
                <a:latin typeface="+mn-lt"/>
              </a:endParaRPr>
            </a:p>
          </p:txBody>
        </p:sp>
        <p:sp>
          <p:nvSpPr>
            <p:cNvPr id="11" name="Text Box 78">
              <a:extLst>
                <a:ext uri="{FF2B5EF4-FFF2-40B4-BE49-F238E27FC236}">
                  <a16:creationId xmlns:a16="http://schemas.microsoft.com/office/drawing/2014/main" id="{3038FB4E-B24D-52D6-BCE4-0ED6BD929F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5902" y="3522389"/>
              <a:ext cx="105157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atin typeface="+mn-lt"/>
                </a:rPr>
                <a:t>2</a:t>
              </a:r>
              <a:r>
                <a:rPr lang="en-US" dirty="0">
                  <a:latin typeface="+mn-lt"/>
                </a:rPr>
                <a:t>  </a:t>
              </a:r>
              <a:r>
                <a:rPr lang="en-US" i="1" dirty="0">
                  <a:latin typeface="+mn-lt"/>
                </a:rPr>
                <a:t>x</a:t>
              </a:r>
              <a:r>
                <a:rPr lang="en-US" dirty="0">
                  <a:latin typeface="+mn-lt"/>
                </a:rPr>
                <a:t>:1</a:t>
              </a:r>
              <a:r>
                <a:rPr lang="en-US" i="1" dirty="0">
                  <a:latin typeface="+mn-lt"/>
                </a:rPr>
                <a:t> y</a:t>
              </a:r>
              <a:r>
                <a:rPr lang="en-US" dirty="0">
                  <a:latin typeface="+mn-lt"/>
                </a:rPr>
                <a:t>:4</a:t>
              </a:r>
              <a:endParaRPr lang="en-US" i="1" dirty="0">
                <a:latin typeface="+mn-lt"/>
              </a:endParaRPr>
            </a:p>
          </p:txBody>
        </p:sp>
        <p:sp>
          <p:nvSpPr>
            <p:cNvPr id="18" name="Text Box 78">
              <a:extLst>
                <a:ext uri="{FF2B5EF4-FFF2-40B4-BE49-F238E27FC236}">
                  <a16:creationId xmlns:a16="http://schemas.microsoft.com/office/drawing/2014/main" id="{09717D72-904E-5AF2-2306-4F3E127EB4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1716" y="4745166"/>
              <a:ext cx="113653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delete</a:t>
              </a:r>
              <a:r>
                <a:rPr lang="en-US" dirty="0">
                  <a:latin typeface="+mn-lt"/>
                </a:rPr>
                <a:t>(</a:t>
              </a:r>
              <a:r>
                <a:rPr lang="en-US" i="1" dirty="0" err="1">
                  <a:latin typeface="+mn-lt"/>
                </a:rPr>
                <a:t>a</a:t>
              </a:r>
              <a:r>
                <a:rPr lang="en-US" dirty="0" err="1">
                  <a:latin typeface="+mn-lt"/>
                </a:rPr>
                <a:t>,</a:t>
              </a:r>
              <a:r>
                <a:rPr lang="en-US" i="1" dirty="0" err="1">
                  <a:latin typeface="+mn-lt"/>
                </a:rPr>
                <a:t>x</a:t>
              </a:r>
              <a:r>
                <a:rPr lang="en-US" dirty="0">
                  <a:latin typeface="+mn-lt"/>
                </a:rPr>
                <a:t>)</a:t>
              </a:r>
            </a:p>
          </p:txBody>
        </p:sp>
        <p:sp>
          <p:nvSpPr>
            <p:cNvPr id="19" name="Down Arrow 18">
              <a:extLst>
                <a:ext uri="{FF2B5EF4-FFF2-40B4-BE49-F238E27FC236}">
                  <a16:creationId xmlns:a16="http://schemas.microsoft.com/office/drawing/2014/main" id="{E3C5594B-AC3F-C0EE-656D-CAD4D0E4BE5F}"/>
                </a:ext>
              </a:extLst>
            </p:cNvPr>
            <p:cNvSpPr/>
            <p:nvPr/>
          </p:nvSpPr>
          <p:spPr bwMode="auto">
            <a:xfrm>
              <a:off x="4475980" y="4644524"/>
              <a:ext cx="272910" cy="580408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20" name="Text Box 78">
              <a:extLst>
                <a:ext uri="{FF2B5EF4-FFF2-40B4-BE49-F238E27FC236}">
                  <a16:creationId xmlns:a16="http://schemas.microsoft.com/office/drawing/2014/main" id="{197D1B36-B3A6-C2FD-5587-96CCEE59C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105" y="5743416"/>
              <a:ext cx="1513235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x</a:t>
              </a:r>
              <a:r>
                <a:rPr lang="en-US" dirty="0">
                  <a:latin typeface="+mn-lt"/>
                </a:rPr>
                <a:t>:</a:t>
              </a:r>
              <a:r>
                <a:rPr lang="en-US" b="1" dirty="0">
                  <a:latin typeface="+mn-lt"/>
                </a:rPr>
                <a:t>2</a:t>
              </a:r>
              <a:r>
                <a:rPr lang="en-US" dirty="0">
                  <a:latin typeface="+mn-lt"/>
                </a:rPr>
                <a:t>:</a:t>
              </a:r>
              <a:r>
                <a:rPr lang="en-US" b="1" dirty="0">
                  <a:latin typeface="+mn-lt"/>
                </a:rPr>
                <a:t>2</a:t>
              </a:r>
              <a:r>
                <a:rPr lang="en-US" dirty="0">
                  <a:latin typeface="+mn-lt"/>
                </a:rPr>
                <a:t>   </a:t>
              </a:r>
              <a:r>
                <a:rPr lang="en-US" i="1" dirty="0">
                  <a:latin typeface="+mn-lt"/>
                </a:rPr>
                <a:t>c</a:t>
              </a:r>
              <a:r>
                <a:rPr lang="en-US" dirty="0">
                  <a:latin typeface="+mn-lt"/>
                </a:rPr>
                <a:t>:1 </a:t>
              </a:r>
              <a:r>
                <a:rPr lang="en-US" i="1" dirty="0">
                  <a:latin typeface="+mn-lt"/>
                </a:rPr>
                <a:t>f</a:t>
              </a:r>
              <a:r>
                <a:rPr lang="en-US" dirty="0">
                  <a:latin typeface="+mn-lt"/>
                </a:rPr>
                <a:t>:5</a:t>
              </a:r>
              <a:endParaRPr lang="en-US" i="1" dirty="0">
                <a:latin typeface="+mn-lt"/>
              </a:endParaRPr>
            </a:p>
          </p:txBody>
        </p:sp>
        <p:sp>
          <p:nvSpPr>
            <p:cNvPr id="21" name="Text Box 78">
              <a:extLst>
                <a:ext uri="{FF2B5EF4-FFF2-40B4-BE49-F238E27FC236}">
                  <a16:creationId xmlns:a16="http://schemas.microsoft.com/office/drawing/2014/main" id="{17E23C84-9905-2E0A-38E7-59DBAE8A8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105" y="6043454"/>
              <a:ext cx="155811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y</a:t>
              </a:r>
              <a:r>
                <a:rPr lang="en-US" dirty="0">
                  <a:latin typeface="+mn-lt"/>
                </a:rPr>
                <a:t>:3:0   </a:t>
              </a:r>
              <a:r>
                <a:rPr lang="en-US" i="1" dirty="0">
                  <a:latin typeface="+mn-lt"/>
                </a:rPr>
                <a:t>b</a:t>
              </a:r>
              <a:r>
                <a:rPr lang="en-US" dirty="0">
                  <a:latin typeface="+mn-lt"/>
                </a:rPr>
                <a:t>:1</a:t>
              </a:r>
              <a:r>
                <a:rPr lang="en-US" i="1" dirty="0">
                  <a:latin typeface="+mn-lt"/>
                </a:rPr>
                <a:t> g</a:t>
              </a:r>
              <a:r>
                <a:rPr lang="en-US" dirty="0">
                  <a:latin typeface="+mn-lt"/>
                </a:rPr>
                <a:t>:3</a:t>
              </a:r>
              <a:endParaRPr lang="en-US" i="1" dirty="0">
                <a:latin typeface="+mn-lt"/>
              </a:endParaRPr>
            </a:p>
          </p:txBody>
        </p:sp>
        <p:sp>
          <p:nvSpPr>
            <p:cNvPr id="22" name="Text Box 78">
              <a:extLst>
                <a:ext uri="{FF2B5EF4-FFF2-40B4-BE49-F238E27FC236}">
                  <a16:creationId xmlns:a16="http://schemas.microsoft.com/office/drawing/2014/main" id="{B013DFEF-C8A2-5F32-8F9D-D21883916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3720" y="5731472"/>
              <a:ext cx="196207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z</a:t>
              </a:r>
              <a:r>
                <a:rPr lang="en-US" dirty="0">
                  <a:latin typeface="+mn-lt"/>
                </a:rPr>
                <a:t>:2:0</a:t>
              </a:r>
              <a:r>
                <a:rPr lang="en-US" i="1" dirty="0">
                  <a:latin typeface="+mn-lt"/>
                </a:rPr>
                <a:t>   d</a:t>
              </a:r>
              <a:r>
                <a:rPr lang="en-US" dirty="0">
                  <a:latin typeface="+mn-lt"/>
                </a:rPr>
                <a:t>:4</a:t>
              </a:r>
              <a:r>
                <a:rPr lang="en-US" i="1" dirty="0">
                  <a:latin typeface="+mn-lt"/>
                </a:rPr>
                <a:t> e</a:t>
              </a:r>
              <a:r>
                <a:rPr lang="en-US" dirty="0">
                  <a:latin typeface="+mn-lt"/>
                </a:rPr>
                <a:t>:2 </a:t>
              </a:r>
              <a:r>
                <a:rPr lang="en-US" i="1" dirty="0">
                  <a:latin typeface="+mn-lt"/>
                </a:rPr>
                <a:t>h</a:t>
              </a:r>
              <a:r>
                <a:rPr lang="en-US" dirty="0">
                  <a:latin typeface="+mn-lt"/>
                </a:rPr>
                <a:t>:1</a:t>
              </a:r>
              <a:endParaRPr lang="en-US" i="1" dirty="0">
                <a:latin typeface="+mn-lt"/>
              </a:endParaRPr>
            </a:p>
          </p:txBody>
        </p:sp>
        <p:sp>
          <p:nvSpPr>
            <p:cNvPr id="23" name="Text Box 78">
              <a:extLst>
                <a:ext uri="{FF2B5EF4-FFF2-40B4-BE49-F238E27FC236}">
                  <a16:creationId xmlns:a16="http://schemas.microsoft.com/office/drawing/2014/main" id="{1F9B20A3-4387-A122-957A-BD2548F09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4714" y="5350247"/>
              <a:ext cx="103554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  </a:t>
              </a:r>
              <a:r>
                <a:rPr lang="en-US" i="1" dirty="0">
                  <a:latin typeface="+mn-lt"/>
                </a:rPr>
                <a:t>x</a:t>
              </a:r>
              <a:r>
                <a:rPr lang="en-US" dirty="0">
                  <a:latin typeface="+mn-lt"/>
                </a:rPr>
                <a:t>:1</a:t>
              </a:r>
              <a:r>
                <a:rPr lang="en-US" i="1" dirty="0">
                  <a:latin typeface="+mn-lt"/>
                </a:rPr>
                <a:t> y</a:t>
              </a:r>
              <a:r>
                <a:rPr lang="en-US" dirty="0">
                  <a:latin typeface="+mn-lt"/>
                </a:rPr>
                <a:t>:4</a:t>
              </a:r>
              <a:endParaRPr lang="en-US" i="1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892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317A-8577-1A4C-9BD5-DEC35695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dtrees1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EED59F96-8D20-8E42-BA05-0336C77957C2}"/>
              </a:ext>
            </a:extLst>
          </p:cNvPr>
          <p:cNvGrpSpPr/>
          <p:nvPr/>
        </p:nvGrpSpPr>
        <p:grpSpPr>
          <a:xfrm>
            <a:off x="1080239" y="1534056"/>
            <a:ext cx="5018314" cy="5204208"/>
            <a:chOff x="1080239" y="1534056"/>
            <a:chExt cx="5018314" cy="5204208"/>
          </a:xfrm>
        </p:grpSpPr>
        <p:sp>
          <p:nvSpPr>
            <p:cNvPr id="17" name="Oval 57">
              <a:extLst>
                <a:ext uri="{FF2B5EF4-FFF2-40B4-BE49-F238E27FC236}">
                  <a16:creationId xmlns:a16="http://schemas.microsoft.com/office/drawing/2014/main" id="{5B9CEFC8-0256-944D-9540-E9151BEFE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380" y="221488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i</a:t>
              </a:r>
              <a:endParaRPr lang="en-US">
                <a:latin typeface="+mn-lt"/>
              </a:endParaRPr>
            </a:p>
          </p:txBody>
        </p:sp>
        <p:sp>
          <p:nvSpPr>
            <p:cNvPr id="18" name="Text Box 58">
              <a:extLst>
                <a:ext uri="{FF2B5EF4-FFF2-40B4-BE49-F238E27FC236}">
                  <a16:creationId xmlns:a16="http://schemas.microsoft.com/office/drawing/2014/main" id="{D5D48084-AFA3-D643-9A34-537C1506E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4850" y="2234536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19" name="Oval 59">
              <a:extLst>
                <a:ext uri="{FF2B5EF4-FFF2-40B4-BE49-F238E27FC236}">
                  <a16:creationId xmlns:a16="http://schemas.microsoft.com/office/drawing/2014/main" id="{E73505A9-9BE0-D74E-A1D4-16256CC47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736" y="283265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l</a:t>
              </a:r>
              <a:endParaRPr lang="en-US">
                <a:latin typeface="+mn-lt"/>
              </a:endParaRPr>
            </a:p>
          </p:txBody>
        </p:sp>
        <p:sp>
          <p:nvSpPr>
            <p:cNvPr id="20" name="Text Box 60">
              <a:extLst>
                <a:ext uri="{FF2B5EF4-FFF2-40B4-BE49-F238E27FC236}">
                  <a16:creationId xmlns:a16="http://schemas.microsoft.com/office/drawing/2014/main" id="{40C5EA0E-F4BB-E040-B2FE-46BE8DB539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8586" y="286281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19</a:t>
              </a:r>
            </a:p>
          </p:txBody>
        </p:sp>
        <p:sp>
          <p:nvSpPr>
            <p:cNvPr id="21" name="Oval 61">
              <a:extLst>
                <a:ext uri="{FF2B5EF4-FFF2-40B4-BE49-F238E27FC236}">
                  <a16:creationId xmlns:a16="http://schemas.microsoft.com/office/drawing/2014/main" id="{12584930-338F-A140-87C6-A23B720AC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610" y="2832654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m</a:t>
              </a:r>
              <a:endParaRPr lang="en-US">
                <a:latin typeface="+mn-lt"/>
              </a:endParaRPr>
            </a:p>
          </p:txBody>
        </p:sp>
        <p:sp>
          <p:nvSpPr>
            <p:cNvPr id="22" name="Text Box 62">
              <a:extLst>
                <a:ext uri="{FF2B5EF4-FFF2-40B4-BE49-F238E27FC236}">
                  <a16:creationId xmlns:a16="http://schemas.microsoft.com/office/drawing/2014/main" id="{A21213EF-6372-1542-9A73-F351E7B29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8321" y="2896603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6</a:t>
              </a:r>
            </a:p>
          </p:txBody>
        </p:sp>
        <p:sp>
          <p:nvSpPr>
            <p:cNvPr id="23" name="Oval 63">
              <a:extLst>
                <a:ext uri="{FF2B5EF4-FFF2-40B4-BE49-F238E27FC236}">
                  <a16:creationId xmlns:a16="http://schemas.microsoft.com/office/drawing/2014/main" id="{222D6C16-B5F8-5A4A-A6C6-B7BF5F0F6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380" y="221488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24" name="Text Box 64">
              <a:extLst>
                <a:ext uri="{FF2B5EF4-FFF2-40B4-BE49-F238E27FC236}">
                  <a16:creationId xmlns:a16="http://schemas.microsoft.com/office/drawing/2014/main" id="{11C3A8F4-D680-3348-A1B0-BFC06E592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1809" y="2223947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25" name="Oval 65">
              <a:extLst>
                <a:ext uri="{FF2B5EF4-FFF2-40B4-BE49-F238E27FC236}">
                  <a16:creationId xmlns:a16="http://schemas.microsoft.com/office/drawing/2014/main" id="{09CF5A83-CC60-014C-92F8-290DAE533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2887" y="213080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g</a:t>
              </a:r>
              <a:endParaRPr lang="en-US" dirty="0">
                <a:latin typeface="+mn-lt"/>
              </a:endParaRPr>
            </a:p>
          </p:txBody>
        </p:sp>
        <p:sp>
          <p:nvSpPr>
            <p:cNvPr id="26" name="Text Box 66">
              <a:extLst>
                <a:ext uri="{FF2B5EF4-FFF2-40B4-BE49-F238E27FC236}">
                  <a16:creationId xmlns:a16="http://schemas.microsoft.com/office/drawing/2014/main" id="{629EE939-4FF3-9E41-BBE5-B7B6EBF41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6737" y="216088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27" name="Text Box 67">
              <a:extLst>
                <a:ext uri="{FF2B5EF4-FFF2-40B4-BE49-F238E27FC236}">
                  <a16:creationId xmlns:a16="http://schemas.microsoft.com/office/drawing/2014/main" id="{EB154ACD-7596-FC47-978E-6597980E4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8809" y="1585160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8</a:t>
              </a:r>
            </a:p>
          </p:txBody>
        </p:sp>
        <p:sp>
          <p:nvSpPr>
            <p:cNvPr id="28" name="Text Box 68">
              <a:extLst>
                <a:ext uri="{FF2B5EF4-FFF2-40B4-BE49-F238E27FC236}">
                  <a16:creationId xmlns:a16="http://schemas.microsoft.com/office/drawing/2014/main" id="{8E08DCAA-1BB2-9B4A-844E-A1B5FAFEA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5416" y="216088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29" name="Oval 69">
              <a:extLst>
                <a:ext uri="{FF2B5EF4-FFF2-40B4-BE49-F238E27FC236}">
                  <a16:creationId xmlns:a16="http://schemas.microsoft.com/office/drawing/2014/main" id="{76F7B469-1E35-314F-B02A-020954B8F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562" y="153405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30" name="Text Box 70">
              <a:extLst>
                <a:ext uri="{FF2B5EF4-FFF2-40B4-BE49-F238E27FC236}">
                  <a16:creationId xmlns:a16="http://schemas.microsoft.com/office/drawing/2014/main" id="{60D17220-C384-0140-9591-A45B5F110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1562" y="1564219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8</a:t>
              </a:r>
            </a:p>
          </p:txBody>
        </p:sp>
        <p:sp>
          <p:nvSpPr>
            <p:cNvPr id="31" name="Oval 71">
              <a:extLst>
                <a:ext uri="{FF2B5EF4-FFF2-40B4-BE49-F238E27FC236}">
                  <a16:creationId xmlns:a16="http://schemas.microsoft.com/office/drawing/2014/main" id="{A32E0454-1D3A-1A48-BC70-05ED62591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238" y="283265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a</a:t>
              </a:r>
              <a:endParaRPr lang="en-US">
                <a:latin typeface="+mn-lt"/>
              </a:endParaRPr>
            </a:p>
          </p:txBody>
        </p:sp>
        <p:sp>
          <p:nvSpPr>
            <p:cNvPr id="32" name="Text Box 72">
              <a:extLst>
                <a:ext uri="{FF2B5EF4-FFF2-40B4-BE49-F238E27FC236}">
                  <a16:creationId xmlns:a16="http://schemas.microsoft.com/office/drawing/2014/main" id="{A2641DA1-39DB-1448-A239-406D55D87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9497" y="2862735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33" name="Oval 73">
              <a:extLst>
                <a:ext uri="{FF2B5EF4-FFF2-40B4-BE49-F238E27FC236}">
                  <a16:creationId xmlns:a16="http://schemas.microsoft.com/office/drawing/2014/main" id="{6E9378AA-C7CB-834B-96C4-AB07C6772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502" y="284520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h</a:t>
              </a:r>
              <a:endParaRPr lang="en-US" dirty="0">
                <a:latin typeface="+mn-lt"/>
              </a:endParaRPr>
            </a:p>
          </p:txBody>
        </p:sp>
        <p:sp>
          <p:nvSpPr>
            <p:cNvPr id="34" name="Text Box 74">
              <a:extLst>
                <a:ext uri="{FF2B5EF4-FFF2-40B4-BE49-F238E27FC236}">
                  <a16:creationId xmlns:a16="http://schemas.microsoft.com/office/drawing/2014/main" id="{CF0C2A90-C966-8841-A048-72B91F09E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3502" y="2875368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7</a:t>
              </a:r>
            </a:p>
          </p:txBody>
        </p:sp>
        <p:sp>
          <p:nvSpPr>
            <p:cNvPr id="35" name="Oval 75">
              <a:extLst>
                <a:ext uri="{FF2B5EF4-FFF2-40B4-BE49-F238E27FC236}">
                  <a16:creationId xmlns:a16="http://schemas.microsoft.com/office/drawing/2014/main" id="{ED7E0A99-4F4B-EB4D-BE37-C65E1CA76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239" y="217268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j</a:t>
              </a:r>
              <a:endParaRPr lang="en-US">
                <a:latin typeface="+mn-lt"/>
              </a:endParaRPr>
            </a:p>
          </p:txBody>
        </p:sp>
        <p:sp>
          <p:nvSpPr>
            <p:cNvPr id="36" name="Text Box 76">
              <a:extLst>
                <a:ext uri="{FF2B5EF4-FFF2-40B4-BE49-F238E27FC236}">
                  <a16:creationId xmlns:a16="http://schemas.microsoft.com/office/drawing/2014/main" id="{BC64B07C-3F5F-C843-A0D0-3B7722960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1421" y="2219386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9</a:t>
              </a:r>
            </a:p>
          </p:txBody>
        </p:sp>
        <p:sp>
          <p:nvSpPr>
            <p:cNvPr id="37" name="Oval 77">
              <a:extLst>
                <a:ext uri="{FF2B5EF4-FFF2-40B4-BE49-F238E27FC236}">
                  <a16:creationId xmlns:a16="http://schemas.microsoft.com/office/drawing/2014/main" id="{4722A74A-946C-0C4C-8F91-A74464E3B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364" y="343378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e</a:t>
              </a:r>
              <a:endParaRPr lang="en-US">
                <a:latin typeface="+mn-lt"/>
              </a:endParaRPr>
            </a:p>
          </p:txBody>
        </p:sp>
        <p:sp>
          <p:nvSpPr>
            <p:cNvPr id="38" name="Text Box 78">
              <a:extLst>
                <a:ext uri="{FF2B5EF4-FFF2-40B4-BE49-F238E27FC236}">
                  <a16:creationId xmlns:a16="http://schemas.microsoft.com/office/drawing/2014/main" id="{22BC0F09-E6BD-0F46-BBB7-27FB805241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3214" y="3463865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39" name="Oval 79">
              <a:extLst>
                <a:ext uri="{FF2B5EF4-FFF2-40B4-BE49-F238E27FC236}">
                  <a16:creationId xmlns:a16="http://schemas.microsoft.com/office/drawing/2014/main" id="{646CAE19-C35B-9146-8FB5-85344B5F2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171" y="285368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k</a:t>
              </a:r>
              <a:endParaRPr lang="en-US">
                <a:latin typeface="+mn-lt"/>
              </a:endParaRPr>
            </a:p>
          </p:txBody>
        </p:sp>
        <p:sp>
          <p:nvSpPr>
            <p:cNvPr id="40" name="Text Box 80">
              <a:extLst>
                <a:ext uri="{FF2B5EF4-FFF2-40B4-BE49-F238E27FC236}">
                  <a16:creationId xmlns:a16="http://schemas.microsoft.com/office/drawing/2014/main" id="{1FADF3D9-198A-5546-A298-4DE30AF67A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3641" y="2883843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2</a:t>
              </a:r>
            </a:p>
          </p:txBody>
        </p:sp>
        <p:sp>
          <p:nvSpPr>
            <p:cNvPr id="42" name="Oval 82">
              <a:extLst>
                <a:ext uri="{FF2B5EF4-FFF2-40B4-BE49-F238E27FC236}">
                  <a16:creationId xmlns:a16="http://schemas.microsoft.com/office/drawing/2014/main" id="{20435D4E-20F2-C649-A5AF-805B342F5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6859" y="155507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n</a:t>
              </a:r>
              <a:endParaRPr lang="en-US">
                <a:latin typeface="+mn-lt"/>
              </a:endParaRPr>
            </a:p>
          </p:txBody>
        </p:sp>
        <p:sp>
          <p:nvSpPr>
            <p:cNvPr id="43" name="Oval 83">
              <a:extLst>
                <a:ext uri="{FF2B5EF4-FFF2-40B4-BE49-F238E27FC236}">
                  <a16:creationId xmlns:a16="http://schemas.microsoft.com/office/drawing/2014/main" id="{92916621-D95F-2846-92D5-334152A50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566" y="213080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b</a:t>
              </a:r>
              <a:endParaRPr lang="en-US">
                <a:latin typeface="+mn-lt"/>
              </a:endParaRPr>
            </a:p>
          </p:txBody>
        </p:sp>
        <p:sp>
          <p:nvSpPr>
            <p:cNvPr id="44" name="Oval 89">
              <a:extLst>
                <a:ext uri="{FF2B5EF4-FFF2-40B4-BE49-F238E27FC236}">
                  <a16:creationId xmlns:a16="http://schemas.microsoft.com/office/drawing/2014/main" id="{1E4C343F-0907-7649-BBBA-2EBC2E1F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1437" y="285367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p</a:t>
              </a:r>
              <a:endParaRPr lang="en-US" dirty="0">
                <a:latin typeface="+mn-lt"/>
              </a:endParaRPr>
            </a:p>
          </p:txBody>
        </p:sp>
        <p:sp>
          <p:nvSpPr>
            <p:cNvPr id="45" name="Text Box 90">
              <a:extLst>
                <a:ext uri="{FF2B5EF4-FFF2-40B4-BE49-F238E27FC236}">
                  <a16:creationId xmlns:a16="http://schemas.microsoft.com/office/drawing/2014/main" id="{71A49BE7-F474-C144-A936-206DE0334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0397" y="2894348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6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16F7A7D-9B14-6246-A260-B68150FEE8C1}"/>
                </a:ext>
              </a:extLst>
            </p:cNvPr>
            <p:cNvCxnSpPr>
              <a:cxnSpLocks/>
              <a:stCxn id="17" idx="5"/>
              <a:endCxn id="33" idx="0"/>
            </p:cNvCxnSpPr>
            <p:nvPr/>
          </p:nvCxnSpPr>
          <p:spPr bwMode="auto">
            <a:xfrm>
              <a:off x="2095543" y="2475046"/>
              <a:ext cx="399359" cy="37015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094578E-6066-BA4B-A1F6-37C639929278}"/>
                </a:ext>
              </a:extLst>
            </p:cNvPr>
            <p:cNvCxnSpPr>
              <a:cxnSpLocks/>
              <a:stCxn id="29" idx="3"/>
              <a:endCxn id="35" idx="7"/>
            </p:cNvCxnSpPr>
            <p:nvPr/>
          </p:nvCxnSpPr>
          <p:spPr bwMode="auto">
            <a:xfrm flipH="1">
              <a:off x="1340402" y="1794219"/>
              <a:ext cx="594797" cy="42309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49FE707-1740-8943-A74B-0E59F1F6B1C3}"/>
                </a:ext>
              </a:extLst>
            </p:cNvPr>
            <p:cNvCxnSpPr>
              <a:cxnSpLocks/>
              <a:stCxn id="17" idx="3"/>
              <a:endCxn id="39" idx="7"/>
            </p:cNvCxnSpPr>
            <p:nvPr/>
          </p:nvCxnSpPr>
          <p:spPr bwMode="auto">
            <a:xfrm flipH="1">
              <a:off x="1504334" y="2475046"/>
              <a:ext cx="375683" cy="4232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F01182F-1041-DC4A-8C02-97C5A2948875}"/>
                </a:ext>
              </a:extLst>
            </p:cNvPr>
            <p:cNvCxnSpPr>
              <a:cxnSpLocks/>
              <a:stCxn id="17" idx="4"/>
              <a:endCxn id="44" idx="0"/>
            </p:cNvCxnSpPr>
            <p:nvPr/>
          </p:nvCxnSpPr>
          <p:spPr bwMode="auto">
            <a:xfrm flipH="1">
              <a:off x="1983837" y="2519683"/>
              <a:ext cx="3943" cy="3339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5F2519A-2945-B74C-9F19-A4E48C1F1B89}"/>
                </a:ext>
              </a:extLst>
            </p:cNvPr>
            <p:cNvCxnSpPr>
              <a:cxnSpLocks/>
              <a:stCxn id="29" idx="5"/>
              <a:endCxn id="23" idx="0"/>
            </p:cNvCxnSpPr>
            <p:nvPr/>
          </p:nvCxnSpPr>
          <p:spPr bwMode="auto">
            <a:xfrm>
              <a:off x="2150725" y="1794219"/>
              <a:ext cx="599055" cy="42066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55D3B12-1F0F-B946-A436-3261484DDB79}"/>
                </a:ext>
              </a:extLst>
            </p:cNvPr>
            <p:cNvCxnSpPr>
              <a:cxnSpLocks/>
              <a:stCxn id="29" idx="4"/>
              <a:endCxn id="17" idx="0"/>
            </p:cNvCxnSpPr>
            <p:nvPr/>
          </p:nvCxnSpPr>
          <p:spPr bwMode="auto">
            <a:xfrm flipH="1">
              <a:off x="1987780" y="1838856"/>
              <a:ext cx="55182" cy="37602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0CB3943-22BB-1F48-B96F-C143E07B8667}"/>
                </a:ext>
              </a:extLst>
            </p:cNvPr>
            <p:cNvCxnSpPr>
              <a:cxnSpLocks/>
              <a:stCxn id="21" idx="4"/>
              <a:endCxn id="37" idx="0"/>
            </p:cNvCxnSpPr>
            <p:nvPr/>
          </p:nvCxnSpPr>
          <p:spPr bwMode="auto">
            <a:xfrm>
              <a:off x="3523010" y="3137454"/>
              <a:ext cx="8754" cy="29632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CCE89AA-15F6-B941-8FAE-5F0549A27435}"/>
                </a:ext>
              </a:extLst>
            </p:cNvPr>
            <p:cNvCxnSpPr>
              <a:cxnSpLocks/>
              <a:stCxn id="25" idx="5"/>
              <a:endCxn id="31" idx="0"/>
            </p:cNvCxnSpPr>
            <p:nvPr/>
          </p:nvCxnSpPr>
          <p:spPr bwMode="auto">
            <a:xfrm>
              <a:off x="4653050" y="2390965"/>
              <a:ext cx="162588" cy="44168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49CB80-CE5D-CA44-97D9-C39FF324B301}"/>
                </a:ext>
              </a:extLst>
            </p:cNvPr>
            <p:cNvCxnSpPr>
              <a:cxnSpLocks/>
              <a:endCxn id="43" idx="7"/>
            </p:cNvCxnSpPr>
            <p:nvPr/>
          </p:nvCxnSpPr>
          <p:spPr bwMode="auto">
            <a:xfrm flipH="1">
              <a:off x="3631729" y="1815239"/>
              <a:ext cx="422318" cy="3602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3845C0D-ECF6-7E40-8B65-5790D318B5CB}"/>
                </a:ext>
              </a:extLst>
            </p:cNvPr>
            <p:cNvCxnSpPr>
              <a:cxnSpLocks/>
              <a:stCxn id="43" idx="4"/>
              <a:endCxn id="21" idx="0"/>
            </p:cNvCxnSpPr>
            <p:nvPr/>
          </p:nvCxnSpPr>
          <p:spPr bwMode="auto">
            <a:xfrm flipH="1">
              <a:off x="3523010" y="2435602"/>
              <a:ext cx="956" cy="39705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110C9F6-2D7F-4B44-8878-0F5C18B3BA6F}"/>
                </a:ext>
              </a:extLst>
            </p:cNvPr>
            <p:cNvCxnSpPr>
              <a:cxnSpLocks/>
              <a:stCxn id="25" idx="3"/>
              <a:endCxn id="19" idx="7"/>
            </p:cNvCxnSpPr>
            <p:nvPr/>
          </p:nvCxnSpPr>
          <p:spPr bwMode="auto">
            <a:xfrm flipH="1">
              <a:off x="4224899" y="2390965"/>
              <a:ext cx="212625" cy="48632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C8B33BD-ABBA-D140-8350-D03A3306B285}"/>
                </a:ext>
              </a:extLst>
            </p:cNvPr>
            <p:cNvCxnSpPr>
              <a:cxnSpLocks/>
              <a:stCxn id="98" idx="4"/>
              <a:endCxn id="96" idx="0"/>
            </p:cNvCxnSpPr>
            <p:nvPr/>
          </p:nvCxnSpPr>
          <p:spPr bwMode="auto">
            <a:xfrm>
              <a:off x="5521246" y="1867222"/>
              <a:ext cx="6761" cy="39496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806C5D6-BA4F-D044-9781-796BD7F452DD}"/>
                </a:ext>
              </a:extLst>
            </p:cNvPr>
            <p:cNvCxnSpPr>
              <a:cxnSpLocks/>
              <a:stCxn id="42" idx="5"/>
              <a:endCxn id="25" idx="0"/>
            </p:cNvCxnSpPr>
            <p:nvPr/>
          </p:nvCxnSpPr>
          <p:spPr bwMode="auto">
            <a:xfrm>
              <a:off x="4217022" y="1815239"/>
              <a:ext cx="328265" cy="31556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6" name="Oval 65">
              <a:extLst>
                <a:ext uri="{FF2B5EF4-FFF2-40B4-BE49-F238E27FC236}">
                  <a16:creationId xmlns:a16="http://schemas.microsoft.com/office/drawing/2014/main" id="{B3714AE0-81BE-5549-9F6F-68FAA23E8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5607" y="226218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97" name="Text Box 66">
              <a:extLst>
                <a:ext uri="{FF2B5EF4-FFF2-40B4-BE49-F238E27FC236}">
                  <a16:creationId xmlns:a16="http://schemas.microsoft.com/office/drawing/2014/main" id="{1DB0D20D-348D-374A-A407-45607985B7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9457" y="2292267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98" name="Oval 65">
              <a:extLst>
                <a:ext uri="{FF2B5EF4-FFF2-40B4-BE49-F238E27FC236}">
                  <a16:creationId xmlns:a16="http://schemas.microsoft.com/office/drawing/2014/main" id="{388206C3-5C97-044D-8B99-8815E8C8E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8846" y="156242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q</a:t>
              </a:r>
              <a:endParaRPr lang="en-US" dirty="0">
                <a:latin typeface="+mn-lt"/>
              </a:endParaRPr>
            </a:p>
          </p:txBody>
        </p:sp>
        <p:sp>
          <p:nvSpPr>
            <p:cNvPr id="99" name="Text Box 66">
              <a:extLst>
                <a:ext uri="{FF2B5EF4-FFF2-40B4-BE49-F238E27FC236}">
                  <a16:creationId xmlns:a16="http://schemas.microsoft.com/office/drawing/2014/main" id="{924823DE-A4A1-F549-9E2C-C91282096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96" y="159250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104" name="Text Box 36">
              <a:extLst>
                <a:ext uri="{FF2B5EF4-FFF2-40B4-BE49-F238E27FC236}">
                  <a16:creationId xmlns:a16="http://schemas.microsoft.com/office/drawing/2014/main" id="{60D18584-9719-6A49-8A4F-8260DB3CDF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1562" y="4149279"/>
              <a:ext cx="2240165" cy="27699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latin typeface="+mn-lt"/>
                </a:rPr>
                <a:t>prune(</a:t>
              </a:r>
              <a:r>
                <a:rPr lang="en-US" sz="1800" i="1" dirty="0" err="1">
                  <a:latin typeface="+mn-lt"/>
                </a:rPr>
                <a:t>i</a:t>
              </a:r>
              <a:r>
                <a:rPr lang="en-US" sz="1800" dirty="0">
                  <a:latin typeface="+mn-lt"/>
                </a:rPr>
                <a:t>), graft(</a:t>
              </a:r>
              <a:r>
                <a:rPr lang="en-US" sz="1800" i="1" dirty="0" err="1">
                  <a:latin typeface="+mn-lt"/>
                </a:rPr>
                <a:t>q,h</a:t>
              </a:r>
              <a:r>
                <a:rPr lang="en-US" sz="1800" dirty="0">
                  <a:latin typeface="+mn-lt"/>
                </a:rPr>
                <a:t>)</a:t>
              </a:r>
            </a:p>
          </p:txBody>
        </p:sp>
        <p:sp>
          <p:nvSpPr>
            <p:cNvPr id="105" name="Text Box 36">
              <a:extLst>
                <a:ext uri="{FF2B5EF4-FFF2-40B4-BE49-F238E27FC236}">
                  <a16:creationId xmlns:a16="http://schemas.microsoft.com/office/drawing/2014/main" id="{18A9B746-90D7-AB4D-ABF8-8A888F2CE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0084" y="3818424"/>
              <a:ext cx="3670877" cy="27699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err="1">
                  <a:latin typeface="+mn-lt"/>
                </a:rPr>
                <a:t>findtail</a:t>
              </a:r>
              <a:r>
                <a:rPr lang="en-US" sz="1800" dirty="0">
                  <a:latin typeface="+mn-lt"/>
                </a:rPr>
                <a:t>(</a:t>
              </a:r>
              <a:r>
                <a:rPr lang="en-US" sz="1800" i="1" dirty="0">
                  <a:latin typeface="+mn-lt"/>
                </a:rPr>
                <a:t>p</a:t>
              </a:r>
              <a:r>
                <a:rPr lang="en-US" sz="1800" dirty="0">
                  <a:latin typeface="+mn-lt"/>
                </a:rPr>
                <a:t>)=</a:t>
              </a:r>
              <a:r>
                <a:rPr lang="en-US" sz="1800" i="1" dirty="0">
                  <a:latin typeface="+mn-lt"/>
                </a:rPr>
                <a:t>q, </a:t>
              </a:r>
              <a:r>
                <a:rPr lang="en-US" sz="1800" dirty="0" err="1">
                  <a:latin typeface="+mn-lt"/>
                </a:rPr>
                <a:t>findcost</a:t>
              </a:r>
              <a:r>
                <a:rPr lang="en-US" sz="1800" dirty="0">
                  <a:latin typeface="+mn-lt"/>
                </a:rPr>
                <a:t>(</a:t>
              </a:r>
              <a:r>
                <a:rPr lang="en-US" sz="1800" i="1" dirty="0">
                  <a:latin typeface="+mn-lt"/>
                </a:rPr>
                <a:t>e</a:t>
              </a:r>
              <a:r>
                <a:rPr lang="en-US" sz="1800" dirty="0">
                  <a:latin typeface="+mn-lt"/>
                </a:rPr>
                <a:t>)=[</a:t>
              </a:r>
              <a:r>
                <a:rPr lang="en-US" sz="1800" i="1" dirty="0">
                  <a:latin typeface="+mn-lt"/>
                </a:rPr>
                <a:t>b</a:t>
              </a:r>
              <a:r>
                <a:rPr lang="en-US" sz="1800" dirty="0">
                  <a:latin typeface="+mn-lt"/>
                </a:rPr>
                <a:t>,4]</a:t>
              </a:r>
            </a:p>
          </p:txBody>
        </p:sp>
        <p:sp>
          <p:nvSpPr>
            <p:cNvPr id="106" name="Oval 57">
              <a:extLst>
                <a:ext uri="{FF2B5EF4-FFF2-40B4-BE49-F238E27FC236}">
                  <a16:creationId xmlns:a16="http://schemas.microsoft.com/office/drawing/2014/main" id="{F8CCDCA0-6470-4F41-9882-82DFE87AF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256" y="4554759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i</a:t>
              </a:r>
              <a:endParaRPr lang="en-US">
                <a:latin typeface="+mn-lt"/>
              </a:endParaRPr>
            </a:p>
          </p:txBody>
        </p:sp>
        <p:sp>
          <p:nvSpPr>
            <p:cNvPr id="107" name="Text Box 58">
              <a:extLst>
                <a:ext uri="{FF2B5EF4-FFF2-40B4-BE49-F238E27FC236}">
                  <a16:creationId xmlns:a16="http://schemas.microsoft.com/office/drawing/2014/main" id="{FC38A184-90DD-C244-A930-6DA177E3BB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9726" y="4574412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108" name="Oval 59">
              <a:extLst>
                <a:ext uri="{FF2B5EF4-FFF2-40B4-BE49-F238E27FC236}">
                  <a16:creationId xmlns:a16="http://schemas.microsoft.com/office/drawing/2014/main" id="{29FCF8E8-A493-4C47-AB58-3E7552A42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5310" y="5832334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l</a:t>
              </a:r>
              <a:endParaRPr lang="en-US">
                <a:latin typeface="+mn-lt"/>
              </a:endParaRPr>
            </a:p>
          </p:txBody>
        </p:sp>
        <p:sp>
          <p:nvSpPr>
            <p:cNvPr id="109" name="Text Box 60">
              <a:extLst>
                <a:ext uri="{FF2B5EF4-FFF2-40B4-BE49-F238E27FC236}">
                  <a16:creationId xmlns:a16="http://schemas.microsoft.com/office/drawing/2014/main" id="{0E340A50-CAAC-104C-806B-43420A0CE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9160" y="5862497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19</a:t>
              </a:r>
            </a:p>
          </p:txBody>
        </p:sp>
        <p:sp>
          <p:nvSpPr>
            <p:cNvPr id="110" name="Oval 61">
              <a:extLst>
                <a:ext uri="{FF2B5EF4-FFF2-40B4-BE49-F238E27FC236}">
                  <a16:creationId xmlns:a16="http://schemas.microsoft.com/office/drawing/2014/main" id="{B0F2F8C6-D64A-8F43-A5B5-45F44DBBF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184" y="583233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m</a:t>
              </a:r>
              <a:endParaRPr lang="en-US">
                <a:latin typeface="+mn-lt"/>
              </a:endParaRPr>
            </a:p>
          </p:txBody>
        </p:sp>
        <p:sp>
          <p:nvSpPr>
            <p:cNvPr id="111" name="Text Box 62">
              <a:extLst>
                <a:ext uri="{FF2B5EF4-FFF2-40B4-BE49-F238E27FC236}">
                  <a16:creationId xmlns:a16="http://schemas.microsoft.com/office/drawing/2014/main" id="{4FCD6589-D33C-8144-BF26-E6A0D620F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8895" y="589628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6</a:t>
              </a:r>
            </a:p>
          </p:txBody>
        </p:sp>
        <p:sp>
          <p:nvSpPr>
            <p:cNvPr id="112" name="Oval 63">
              <a:extLst>
                <a:ext uri="{FF2B5EF4-FFF2-40B4-BE49-F238E27FC236}">
                  <a16:creationId xmlns:a16="http://schemas.microsoft.com/office/drawing/2014/main" id="{49AFA9EF-6C4D-2049-925A-F191D629D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954" y="521456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113" name="Text Box 64">
              <a:extLst>
                <a:ext uri="{FF2B5EF4-FFF2-40B4-BE49-F238E27FC236}">
                  <a16:creationId xmlns:a16="http://schemas.microsoft.com/office/drawing/2014/main" id="{0CA6EFAC-2DF8-CD43-8411-DF38E0611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2383" y="5223630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14" name="Oval 65">
              <a:extLst>
                <a:ext uri="{FF2B5EF4-FFF2-40B4-BE49-F238E27FC236}">
                  <a16:creationId xmlns:a16="http://schemas.microsoft.com/office/drawing/2014/main" id="{643236F9-264C-FC48-AE33-52576D580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461" y="513048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g</a:t>
              </a:r>
              <a:endParaRPr lang="en-US" dirty="0">
                <a:latin typeface="+mn-lt"/>
              </a:endParaRPr>
            </a:p>
          </p:txBody>
        </p:sp>
        <p:sp>
          <p:nvSpPr>
            <p:cNvPr id="115" name="Text Box 66">
              <a:extLst>
                <a:ext uri="{FF2B5EF4-FFF2-40B4-BE49-F238E27FC236}">
                  <a16:creationId xmlns:a16="http://schemas.microsoft.com/office/drawing/2014/main" id="{76C34847-58AA-5A41-B951-A100B54A28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7311" y="5160569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116" name="Text Box 67">
              <a:extLst>
                <a:ext uri="{FF2B5EF4-FFF2-40B4-BE49-F238E27FC236}">
                  <a16:creationId xmlns:a16="http://schemas.microsoft.com/office/drawing/2014/main" id="{BCF98A47-70A0-EC4D-AB5F-252AF9DC76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383" y="4584843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8</a:t>
              </a:r>
            </a:p>
          </p:txBody>
        </p:sp>
        <p:sp>
          <p:nvSpPr>
            <p:cNvPr id="117" name="Text Box 68">
              <a:extLst>
                <a:ext uri="{FF2B5EF4-FFF2-40B4-BE49-F238E27FC236}">
                  <a16:creationId xmlns:a16="http://schemas.microsoft.com/office/drawing/2014/main" id="{922536C7-0C35-6447-8F97-E487BD8EB5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5990" y="5160569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118" name="Oval 69">
              <a:extLst>
                <a:ext uri="{FF2B5EF4-FFF2-40B4-BE49-F238E27FC236}">
                  <a16:creationId xmlns:a16="http://schemas.microsoft.com/office/drawing/2014/main" id="{1DA75CDD-2C6D-E146-9B2F-BD8B17181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457" y="4533739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119" name="Text Box 70">
              <a:extLst>
                <a:ext uri="{FF2B5EF4-FFF2-40B4-BE49-F238E27FC236}">
                  <a16:creationId xmlns:a16="http://schemas.microsoft.com/office/drawing/2014/main" id="{4FD17004-FB5C-7045-8706-4B3951650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8457" y="4563902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8</a:t>
              </a:r>
            </a:p>
          </p:txBody>
        </p:sp>
        <p:sp>
          <p:nvSpPr>
            <p:cNvPr id="120" name="Oval 71">
              <a:extLst>
                <a:ext uri="{FF2B5EF4-FFF2-40B4-BE49-F238E27FC236}">
                  <a16:creationId xmlns:a16="http://schemas.microsoft.com/office/drawing/2014/main" id="{29EF6BAA-D9A0-5349-B4E6-959C49FC8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3812" y="5832334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a</a:t>
              </a:r>
              <a:endParaRPr lang="en-US">
                <a:latin typeface="+mn-lt"/>
              </a:endParaRPr>
            </a:p>
          </p:txBody>
        </p:sp>
        <p:sp>
          <p:nvSpPr>
            <p:cNvPr id="121" name="Text Box 72">
              <a:extLst>
                <a:ext uri="{FF2B5EF4-FFF2-40B4-BE49-F238E27FC236}">
                  <a16:creationId xmlns:a16="http://schemas.microsoft.com/office/drawing/2014/main" id="{BB1AEE2E-DFFD-174E-82FC-26139AB706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0071" y="5862418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122" name="Oval 73">
              <a:extLst>
                <a:ext uri="{FF2B5EF4-FFF2-40B4-BE49-F238E27FC236}">
                  <a16:creationId xmlns:a16="http://schemas.microsoft.com/office/drawing/2014/main" id="{481658D4-03C7-1A4F-B5D8-E42F3B434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7378" y="518508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h</a:t>
              </a:r>
              <a:endParaRPr lang="en-US" dirty="0">
                <a:latin typeface="+mn-lt"/>
              </a:endParaRPr>
            </a:p>
          </p:txBody>
        </p:sp>
        <p:sp>
          <p:nvSpPr>
            <p:cNvPr id="123" name="Text Box 74">
              <a:extLst>
                <a:ext uri="{FF2B5EF4-FFF2-40B4-BE49-F238E27FC236}">
                  <a16:creationId xmlns:a16="http://schemas.microsoft.com/office/drawing/2014/main" id="{16985D0C-D0BC-F449-A3F7-58403ECFA0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8378" y="5215244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7</a:t>
              </a:r>
            </a:p>
          </p:txBody>
        </p:sp>
        <p:sp>
          <p:nvSpPr>
            <p:cNvPr id="124" name="Oval 75">
              <a:extLst>
                <a:ext uri="{FF2B5EF4-FFF2-40B4-BE49-F238E27FC236}">
                  <a16:creationId xmlns:a16="http://schemas.microsoft.com/office/drawing/2014/main" id="{ADE29B54-F764-D946-B2A7-562A107CA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057" y="517236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j</a:t>
              </a:r>
              <a:endParaRPr lang="en-US">
                <a:latin typeface="+mn-lt"/>
              </a:endParaRPr>
            </a:p>
          </p:txBody>
        </p:sp>
        <p:sp>
          <p:nvSpPr>
            <p:cNvPr id="125" name="Text Box 76">
              <a:extLst>
                <a:ext uri="{FF2B5EF4-FFF2-40B4-BE49-F238E27FC236}">
                  <a16:creationId xmlns:a16="http://schemas.microsoft.com/office/drawing/2014/main" id="{FDE69AEE-7FAB-EB42-98B9-876FF9D062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9239" y="5219069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9</a:t>
              </a:r>
            </a:p>
          </p:txBody>
        </p:sp>
        <p:sp>
          <p:nvSpPr>
            <p:cNvPr id="126" name="Oval 77">
              <a:extLst>
                <a:ext uri="{FF2B5EF4-FFF2-40B4-BE49-F238E27FC236}">
                  <a16:creationId xmlns:a16="http://schemas.microsoft.com/office/drawing/2014/main" id="{5EA90A9E-8BB6-C347-9896-F5E2829D7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9938" y="6433464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e</a:t>
              </a:r>
              <a:endParaRPr lang="en-US">
                <a:latin typeface="+mn-lt"/>
              </a:endParaRPr>
            </a:p>
          </p:txBody>
        </p:sp>
        <p:sp>
          <p:nvSpPr>
            <p:cNvPr id="127" name="Text Box 78">
              <a:extLst>
                <a:ext uri="{FF2B5EF4-FFF2-40B4-BE49-F238E27FC236}">
                  <a16:creationId xmlns:a16="http://schemas.microsoft.com/office/drawing/2014/main" id="{EF8E3670-6ECA-B047-9E0D-1675F7BB5A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3788" y="6463548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128" name="Oval 79">
              <a:extLst>
                <a:ext uri="{FF2B5EF4-FFF2-40B4-BE49-F238E27FC236}">
                  <a16:creationId xmlns:a16="http://schemas.microsoft.com/office/drawing/2014/main" id="{27E7C577-B152-7D45-9516-8D1574E64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047" y="519355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k</a:t>
              </a:r>
              <a:endParaRPr lang="en-US">
                <a:latin typeface="+mn-lt"/>
              </a:endParaRPr>
            </a:p>
          </p:txBody>
        </p:sp>
        <p:sp>
          <p:nvSpPr>
            <p:cNvPr id="129" name="Text Box 80">
              <a:extLst>
                <a:ext uri="{FF2B5EF4-FFF2-40B4-BE49-F238E27FC236}">
                  <a16:creationId xmlns:a16="http://schemas.microsoft.com/office/drawing/2014/main" id="{D7BFF593-6814-DE4B-9E25-79C18725E5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8517" y="5223719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2</a:t>
              </a:r>
            </a:p>
          </p:txBody>
        </p:sp>
        <p:sp>
          <p:nvSpPr>
            <p:cNvPr id="130" name="Oval 82">
              <a:extLst>
                <a:ext uri="{FF2B5EF4-FFF2-40B4-BE49-F238E27FC236}">
                  <a16:creationId xmlns:a16="http://schemas.microsoft.com/office/drawing/2014/main" id="{9BB63104-D78E-BB42-B3DB-1F835D6E8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433" y="4554759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n</a:t>
              </a:r>
              <a:endParaRPr lang="en-US">
                <a:latin typeface="+mn-lt"/>
              </a:endParaRPr>
            </a:p>
          </p:txBody>
        </p:sp>
        <p:sp>
          <p:nvSpPr>
            <p:cNvPr id="131" name="Oval 83">
              <a:extLst>
                <a:ext uri="{FF2B5EF4-FFF2-40B4-BE49-F238E27FC236}">
                  <a16:creationId xmlns:a16="http://schemas.microsoft.com/office/drawing/2014/main" id="{B1219744-4DD1-AD4A-A5C3-9BD141701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140" y="513048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b</a:t>
              </a:r>
              <a:endParaRPr lang="en-US">
                <a:latin typeface="+mn-lt"/>
              </a:endParaRPr>
            </a:p>
          </p:txBody>
        </p:sp>
        <p:sp>
          <p:nvSpPr>
            <p:cNvPr id="132" name="Oval 89">
              <a:extLst>
                <a:ext uri="{FF2B5EF4-FFF2-40B4-BE49-F238E27FC236}">
                  <a16:creationId xmlns:a16="http://schemas.microsoft.com/office/drawing/2014/main" id="{B352313A-EB4E-D74B-B1B2-B80B91C30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6313" y="519355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p</a:t>
              </a:r>
              <a:endParaRPr lang="en-US" dirty="0">
                <a:latin typeface="+mn-lt"/>
              </a:endParaRPr>
            </a:p>
          </p:txBody>
        </p:sp>
        <p:sp>
          <p:nvSpPr>
            <p:cNvPr id="133" name="Text Box 90">
              <a:extLst>
                <a:ext uri="{FF2B5EF4-FFF2-40B4-BE49-F238E27FC236}">
                  <a16:creationId xmlns:a16="http://schemas.microsoft.com/office/drawing/2014/main" id="{385E84D0-C89B-6B4E-A74B-52AE02FC45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5273" y="5234224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6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2EFACC7-329A-0743-A422-6E7E8771E3D6}"/>
                </a:ext>
              </a:extLst>
            </p:cNvPr>
            <p:cNvCxnSpPr>
              <a:cxnSpLocks/>
              <a:stCxn id="106" idx="5"/>
              <a:endCxn id="122" idx="0"/>
            </p:cNvCxnSpPr>
            <p:nvPr/>
          </p:nvCxnSpPr>
          <p:spPr bwMode="auto">
            <a:xfrm>
              <a:off x="5340419" y="4814922"/>
              <a:ext cx="399359" cy="37015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D952433-5652-5C44-8320-0D638FF847A2}"/>
                </a:ext>
              </a:extLst>
            </p:cNvPr>
            <p:cNvCxnSpPr>
              <a:cxnSpLocks/>
              <a:stCxn id="118" idx="3"/>
              <a:endCxn id="124" idx="0"/>
            </p:cNvCxnSpPr>
            <p:nvPr/>
          </p:nvCxnSpPr>
          <p:spPr bwMode="auto">
            <a:xfrm flipH="1">
              <a:off x="1250457" y="4793902"/>
              <a:ext cx="271637" cy="37846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AD4C01E-59F1-BE48-8659-499077C84BC7}"/>
                </a:ext>
              </a:extLst>
            </p:cNvPr>
            <p:cNvCxnSpPr>
              <a:cxnSpLocks/>
              <a:stCxn id="106" idx="3"/>
              <a:endCxn id="128" idx="7"/>
            </p:cNvCxnSpPr>
            <p:nvPr/>
          </p:nvCxnSpPr>
          <p:spPr bwMode="auto">
            <a:xfrm flipH="1">
              <a:off x="4749210" y="4814922"/>
              <a:ext cx="375683" cy="4232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147BAE1-B097-754C-BDEF-44F248A37D66}"/>
                </a:ext>
              </a:extLst>
            </p:cNvPr>
            <p:cNvCxnSpPr>
              <a:cxnSpLocks/>
              <a:stCxn id="106" idx="4"/>
              <a:endCxn id="132" idx="0"/>
            </p:cNvCxnSpPr>
            <p:nvPr/>
          </p:nvCxnSpPr>
          <p:spPr bwMode="auto">
            <a:xfrm flipH="1">
              <a:off x="5228713" y="4859559"/>
              <a:ext cx="3943" cy="3339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BB9AE47-0B33-CA49-A092-DB82229590D2}"/>
                </a:ext>
              </a:extLst>
            </p:cNvPr>
            <p:cNvCxnSpPr>
              <a:cxnSpLocks/>
              <a:stCxn id="118" idx="5"/>
              <a:endCxn id="112" idx="0"/>
            </p:cNvCxnSpPr>
            <p:nvPr/>
          </p:nvCxnSpPr>
          <p:spPr bwMode="auto">
            <a:xfrm>
              <a:off x="1737620" y="4793902"/>
              <a:ext cx="262734" cy="42066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91E71F40-C00E-464F-80C2-DAB17752CD46}"/>
                </a:ext>
              </a:extLst>
            </p:cNvPr>
            <p:cNvCxnSpPr>
              <a:cxnSpLocks/>
              <a:stCxn id="149" idx="0"/>
              <a:endCxn id="122" idx="4"/>
            </p:cNvCxnSpPr>
            <p:nvPr/>
          </p:nvCxnSpPr>
          <p:spPr bwMode="auto">
            <a:xfrm flipH="1" flipV="1">
              <a:off x="5739778" y="5489881"/>
              <a:ext cx="1509" cy="32094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A7DF6EA-9EAB-5A46-BDB7-9DDAB9F8E18F}"/>
                </a:ext>
              </a:extLst>
            </p:cNvPr>
            <p:cNvCxnSpPr>
              <a:cxnSpLocks/>
              <a:stCxn id="110" idx="4"/>
              <a:endCxn id="126" idx="0"/>
            </p:cNvCxnSpPr>
            <p:nvPr/>
          </p:nvCxnSpPr>
          <p:spPr bwMode="auto">
            <a:xfrm>
              <a:off x="2773584" y="6137137"/>
              <a:ext cx="8754" cy="29632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F8D96F1-2EC7-3842-BD5C-9855B3173998}"/>
                </a:ext>
              </a:extLst>
            </p:cNvPr>
            <p:cNvCxnSpPr>
              <a:cxnSpLocks/>
              <a:stCxn id="114" idx="5"/>
              <a:endCxn id="120" idx="0"/>
            </p:cNvCxnSpPr>
            <p:nvPr/>
          </p:nvCxnSpPr>
          <p:spPr bwMode="auto">
            <a:xfrm>
              <a:off x="3903624" y="5390648"/>
              <a:ext cx="162588" cy="44168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3D745B2-0C37-7249-B565-9A8EF4FBC84F}"/>
                </a:ext>
              </a:extLst>
            </p:cNvPr>
            <p:cNvCxnSpPr>
              <a:cxnSpLocks/>
              <a:endCxn id="131" idx="7"/>
            </p:cNvCxnSpPr>
            <p:nvPr/>
          </p:nvCxnSpPr>
          <p:spPr bwMode="auto">
            <a:xfrm flipH="1">
              <a:off x="2882303" y="4814922"/>
              <a:ext cx="422318" cy="3602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78CFFDD4-033E-0340-BE76-BFD7235331F9}"/>
                </a:ext>
              </a:extLst>
            </p:cNvPr>
            <p:cNvCxnSpPr>
              <a:cxnSpLocks/>
              <a:stCxn id="131" idx="4"/>
              <a:endCxn id="110" idx="0"/>
            </p:cNvCxnSpPr>
            <p:nvPr/>
          </p:nvCxnSpPr>
          <p:spPr bwMode="auto">
            <a:xfrm flipH="1">
              <a:off x="2773584" y="5435285"/>
              <a:ext cx="956" cy="39705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D09B45F-0E26-1A4D-9BDE-1790CF5E657B}"/>
                </a:ext>
              </a:extLst>
            </p:cNvPr>
            <p:cNvCxnSpPr>
              <a:cxnSpLocks/>
              <a:stCxn id="114" idx="3"/>
              <a:endCxn id="108" idx="7"/>
            </p:cNvCxnSpPr>
            <p:nvPr/>
          </p:nvCxnSpPr>
          <p:spPr bwMode="auto">
            <a:xfrm flipH="1">
              <a:off x="3475473" y="5390648"/>
              <a:ext cx="212625" cy="48632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DF9EB69-2B82-FA44-8037-BD5B0589F9F5}"/>
                </a:ext>
              </a:extLst>
            </p:cNvPr>
            <p:cNvCxnSpPr>
              <a:cxnSpLocks/>
              <a:stCxn id="149" idx="4"/>
              <a:endCxn id="147" idx="0"/>
            </p:cNvCxnSpPr>
            <p:nvPr/>
          </p:nvCxnSpPr>
          <p:spPr bwMode="auto">
            <a:xfrm>
              <a:off x="5741287" y="6115626"/>
              <a:ext cx="6761" cy="31088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C5433E9-DBC8-9046-899D-97A5D9F4D0A7}"/>
                </a:ext>
              </a:extLst>
            </p:cNvPr>
            <p:cNvCxnSpPr>
              <a:cxnSpLocks/>
              <a:stCxn id="130" idx="5"/>
              <a:endCxn id="114" idx="0"/>
            </p:cNvCxnSpPr>
            <p:nvPr/>
          </p:nvCxnSpPr>
          <p:spPr bwMode="auto">
            <a:xfrm>
              <a:off x="3467596" y="4814922"/>
              <a:ext cx="328265" cy="31556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47" name="Oval 65">
              <a:extLst>
                <a:ext uri="{FF2B5EF4-FFF2-40B4-BE49-F238E27FC236}">
                  <a16:creationId xmlns:a16="http://schemas.microsoft.com/office/drawing/2014/main" id="{DCEB4E0C-533D-0A46-AFEC-0832554CD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648" y="642650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148" name="Text Box 66">
              <a:extLst>
                <a:ext uri="{FF2B5EF4-FFF2-40B4-BE49-F238E27FC236}">
                  <a16:creationId xmlns:a16="http://schemas.microsoft.com/office/drawing/2014/main" id="{2EBA0911-6EA9-BA46-A1EE-687F52FD4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9498" y="6446081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149" name="Oval 65">
              <a:extLst>
                <a:ext uri="{FF2B5EF4-FFF2-40B4-BE49-F238E27FC236}">
                  <a16:creationId xmlns:a16="http://schemas.microsoft.com/office/drawing/2014/main" id="{AA161640-C74D-5B48-91F0-92F9B99A5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8887" y="581082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q</a:t>
              </a:r>
              <a:endParaRPr lang="en-US" dirty="0">
                <a:latin typeface="+mn-lt"/>
              </a:endParaRPr>
            </a:p>
          </p:txBody>
        </p:sp>
        <p:sp>
          <p:nvSpPr>
            <p:cNvPr id="150" name="Text Box 66">
              <a:extLst>
                <a:ext uri="{FF2B5EF4-FFF2-40B4-BE49-F238E27FC236}">
                  <a16:creationId xmlns:a16="http://schemas.microsoft.com/office/drawing/2014/main" id="{9ECD6156-9DD2-8E4F-8012-72AE60C98D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2737" y="5840910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741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317A-8577-1A4C-9BD5-DEC35695D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28" y="568325"/>
            <a:ext cx="8750300" cy="838200"/>
          </a:xfrm>
        </p:spPr>
        <p:txBody>
          <a:bodyPr/>
          <a:lstStyle/>
          <a:p>
            <a:r>
              <a:rPr lang="en-US" dirty="0"/>
              <a:t>dtrees2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B9B54AE-7A36-CE4C-B266-EB685F920EB9}"/>
              </a:ext>
            </a:extLst>
          </p:cNvPr>
          <p:cNvGrpSpPr/>
          <p:nvPr/>
        </p:nvGrpSpPr>
        <p:grpSpPr>
          <a:xfrm>
            <a:off x="1100376" y="1851401"/>
            <a:ext cx="6536170" cy="3591302"/>
            <a:chOff x="1520789" y="1683236"/>
            <a:chExt cx="6536170" cy="3591302"/>
          </a:xfrm>
        </p:grpSpPr>
        <p:sp>
          <p:nvSpPr>
            <p:cNvPr id="17" name="Oval 57">
              <a:extLst>
                <a:ext uri="{FF2B5EF4-FFF2-40B4-BE49-F238E27FC236}">
                  <a16:creationId xmlns:a16="http://schemas.microsoft.com/office/drawing/2014/main" id="{5B9CEFC8-0256-944D-9540-E9151BEFE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3983" y="433094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i</a:t>
              </a:r>
              <a:endParaRPr lang="en-US">
                <a:latin typeface="+mn-lt"/>
              </a:endParaRPr>
            </a:p>
          </p:txBody>
        </p:sp>
        <p:sp>
          <p:nvSpPr>
            <p:cNvPr id="18" name="Text Box 58">
              <a:extLst>
                <a:ext uri="{FF2B5EF4-FFF2-40B4-BE49-F238E27FC236}">
                  <a16:creationId xmlns:a16="http://schemas.microsoft.com/office/drawing/2014/main" id="{D5D48084-AFA3-D643-9A34-537C1506E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3453" y="4350594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19" name="Oval 59">
              <a:extLst>
                <a:ext uri="{FF2B5EF4-FFF2-40B4-BE49-F238E27FC236}">
                  <a16:creationId xmlns:a16="http://schemas.microsoft.com/office/drawing/2014/main" id="{E73505A9-9BE0-D74E-A1D4-16256CC47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915" y="296928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l</a:t>
              </a:r>
              <a:endParaRPr lang="en-US">
                <a:latin typeface="+mn-lt"/>
              </a:endParaRPr>
            </a:p>
          </p:txBody>
        </p:sp>
        <p:sp>
          <p:nvSpPr>
            <p:cNvPr id="20" name="Text Box 60">
              <a:extLst>
                <a:ext uri="{FF2B5EF4-FFF2-40B4-BE49-F238E27FC236}">
                  <a16:creationId xmlns:a16="http://schemas.microsoft.com/office/drawing/2014/main" id="{40C5EA0E-F4BB-E040-B2FE-46BE8DB539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765" y="2999449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19</a:t>
              </a:r>
            </a:p>
          </p:txBody>
        </p:sp>
        <p:sp>
          <p:nvSpPr>
            <p:cNvPr id="21" name="Oval 61">
              <a:extLst>
                <a:ext uri="{FF2B5EF4-FFF2-40B4-BE49-F238E27FC236}">
                  <a16:creationId xmlns:a16="http://schemas.microsoft.com/office/drawing/2014/main" id="{12584930-338F-A140-87C6-A23B720AC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789" y="2969289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m</a:t>
              </a:r>
              <a:endParaRPr lang="en-US">
                <a:latin typeface="+mn-lt"/>
              </a:endParaRPr>
            </a:p>
          </p:txBody>
        </p:sp>
        <p:sp>
          <p:nvSpPr>
            <p:cNvPr id="22" name="Text Box 62">
              <a:extLst>
                <a:ext uri="{FF2B5EF4-FFF2-40B4-BE49-F238E27FC236}">
                  <a16:creationId xmlns:a16="http://schemas.microsoft.com/office/drawing/2014/main" id="{A21213EF-6372-1542-9A73-F351E7B29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8500" y="3033238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6</a:t>
              </a:r>
            </a:p>
          </p:txBody>
        </p:sp>
        <p:sp>
          <p:nvSpPr>
            <p:cNvPr id="23" name="Oval 63">
              <a:extLst>
                <a:ext uri="{FF2B5EF4-FFF2-40B4-BE49-F238E27FC236}">
                  <a16:creationId xmlns:a16="http://schemas.microsoft.com/office/drawing/2014/main" id="{222D6C16-B5F8-5A4A-A6C6-B7BF5F0F6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983" y="433094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24" name="Text Box 64">
              <a:extLst>
                <a:ext uri="{FF2B5EF4-FFF2-40B4-BE49-F238E27FC236}">
                  <a16:creationId xmlns:a16="http://schemas.microsoft.com/office/drawing/2014/main" id="{11C3A8F4-D680-3348-A1B0-BFC06E592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0412" y="4340005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25" name="Oval 65">
              <a:extLst>
                <a:ext uri="{FF2B5EF4-FFF2-40B4-BE49-F238E27FC236}">
                  <a16:creationId xmlns:a16="http://schemas.microsoft.com/office/drawing/2014/main" id="{09CF5A83-CC60-014C-92F8-290DAE533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066" y="226743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g</a:t>
              </a:r>
              <a:endParaRPr lang="en-US" dirty="0">
                <a:latin typeface="+mn-lt"/>
              </a:endParaRPr>
            </a:p>
          </p:txBody>
        </p:sp>
        <p:sp>
          <p:nvSpPr>
            <p:cNvPr id="26" name="Text Box 66">
              <a:extLst>
                <a:ext uri="{FF2B5EF4-FFF2-40B4-BE49-F238E27FC236}">
                  <a16:creationId xmlns:a16="http://schemas.microsoft.com/office/drawing/2014/main" id="{629EE939-4FF3-9E41-BBE5-B7B6EBF41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6916" y="2297521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27" name="Text Box 67">
              <a:extLst>
                <a:ext uri="{FF2B5EF4-FFF2-40B4-BE49-F238E27FC236}">
                  <a16:creationId xmlns:a16="http://schemas.microsoft.com/office/drawing/2014/main" id="{EB154ACD-7596-FC47-978E-6597980E4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8988" y="1721795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8</a:t>
              </a:r>
            </a:p>
          </p:txBody>
        </p:sp>
        <p:sp>
          <p:nvSpPr>
            <p:cNvPr id="28" name="Text Box 68">
              <a:extLst>
                <a:ext uri="{FF2B5EF4-FFF2-40B4-BE49-F238E27FC236}">
                  <a16:creationId xmlns:a16="http://schemas.microsoft.com/office/drawing/2014/main" id="{8E08DCAA-1BB2-9B4A-844E-A1B5FAFEA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5595" y="2297521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29" name="Oval 69">
              <a:extLst>
                <a:ext uri="{FF2B5EF4-FFF2-40B4-BE49-F238E27FC236}">
                  <a16:creationId xmlns:a16="http://schemas.microsoft.com/office/drawing/2014/main" id="{76F7B469-1E35-314F-B02A-020954B8F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125" y="3650114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30" name="Text Box 70">
              <a:extLst>
                <a:ext uri="{FF2B5EF4-FFF2-40B4-BE49-F238E27FC236}">
                  <a16:creationId xmlns:a16="http://schemas.microsoft.com/office/drawing/2014/main" id="{60D17220-C384-0140-9591-A45B5F110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165" y="3680277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8</a:t>
              </a:r>
            </a:p>
          </p:txBody>
        </p:sp>
        <p:sp>
          <p:nvSpPr>
            <p:cNvPr id="31" name="Oval 71">
              <a:extLst>
                <a:ext uri="{FF2B5EF4-FFF2-40B4-BE49-F238E27FC236}">
                  <a16:creationId xmlns:a16="http://schemas.microsoft.com/office/drawing/2014/main" id="{A32E0454-1D3A-1A48-BC70-05ED62591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417" y="296928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a</a:t>
              </a:r>
              <a:endParaRPr lang="en-US">
                <a:latin typeface="+mn-lt"/>
              </a:endParaRPr>
            </a:p>
          </p:txBody>
        </p:sp>
        <p:sp>
          <p:nvSpPr>
            <p:cNvPr id="32" name="Text Box 72">
              <a:extLst>
                <a:ext uri="{FF2B5EF4-FFF2-40B4-BE49-F238E27FC236}">
                  <a16:creationId xmlns:a16="http://schemas.microsoft.com/office/drawing/2014/main" id="{A2641DA1-39DB-1448-A239-406D55D87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9676" y="2999370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33" name="Oval 73">
              <a:extLst>
                <a:ext uri="{FF2B5EF4-FFF2-40B4-BE49-F238E27FC236}">
                  <a16:creationId xmlns:a16="http://schemas.microsoft.com/office/drawing/2014/main" id="{6E9378AA-C7CB-834B-96C4-AB07C6772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1105" y="496126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h</a:t>
              </a:r>
              <a:endParaRPr lang="en-US" dirty="0">
                <a:latin typeface="+mn-lt"/>
              </a:endParaRPr>
            </a:p>
          </p:txBody>
        </p:sp>
        <p:sp>
          <p:nvSpPr>
            <p:cNvPr id="34" name="Text Box 74">
              <a:extLst>
                <a:ext uri="{FF2B5EF4-FFF2-40B4-BE49-F238E27FC236}">
                  <a16:creationId xmlns:a16="http://schemas.microsoft.com/office/drawing/2014/main" id="{CF0C2A90-C966-8841-A048-72B91F09E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2105" y="4991426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7</a:t>
              </a:r>
            </a:p>
          </p:txBody>
        </p:sp>
        <p:sp>
          <p:nvSpPr>
            <p:cNvPr id="35" name="Oval 75">
              <a:extLst>
                <a:ext uri="{FF2B5EF4-FFF2-40B4-BE49-F238E27FC236}">
                  <a16:creationId xmlns:a16="http://schemas.microsoft.com/office/drawing/2014/main" id="{ED7E0A99-4F4B-EB4D-BE37-C65E1CA76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842" y="428873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j</a:t>
              </a:r>
              <a:endParaRPr lang="en-US">
                <a:latin typeface="+mn-lt"/>
              </a:endParaRPr>
            </a:p>
          </p:txBody>
        </p:sp>
        <p:sp>
          <p:nvSpPr>
            <p:cNvPr id="36" name="Text Box 76">
              <a:extLst>
                <a:ext uri="{FF2B5EF4-FFF2-40B4-BE49-F238E27FC236}">
                  <a16:creationId xmlns:a16="http://schemas.microsoft.com/office/drawing/2014/main" id="{BC64B07C-3F5F-C843-A0D0-3B7722960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0024" y="4335444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9</a:t>
              </a:r>
            </a:p>
          </p:txBody>
        </p:sp>
        <p:sp>
          <p:nvSpPr>
            <p:cNvPr id="37" name="Oval 77">
              <a:extLst>
                <a:ext uri="{FF2B5EF4-FFF2-40B4-BE49-F238E27FC236}">
                  <a16:creationId xmlns:a16="http://schemas.microsoft.com/office/drawing/2014/main" id="{4722A74A-946C-0C4C-8F91-A74464E3B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543" y="361245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e</a:t>
              </a:r>
              <a:endParaRPr lang="en-US">
                <a:latin typeface="+mn-lt"/>
              </a:endParaRPr>
            </a:p>
          </p:txBody>
        </p:sp>
        <p:sp>
          <p:nvSpPr>
            <p:cNvPr id="38" name="Text Box 78">
              <a:extLst>
                <a:ext uri="{FF2B5EF4-FFF2-40B4-BE49-F238E27FC236}">
                  <a16:creationId xmlns:a16="http://schemas.microsoft.com/office/drawing/2014/main" id="{22BC0F09-E6BD-0F46-BBB7-27FB805241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4413" y="3726620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39" name="Oval 79">
              <a:extLst>
                <a:ext uri="{FF2B5EF4-FFF2-40B4-BE49-F238E27FC236}">
                  <a16:creationId xmlns:a16="http://schemas.microsoft.com/office/drawing/2014/main" id="{646CAE19-C35B-9146-8FB5-85344B5F2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774" y="496973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k</a:t>
              </a:r>
              <a:endParaRPr lang="en-US">
                <a:latin typeface="+mn-lt"/>
              </a:endParaRPr>
            </a:p>
          </p:txBody>
        </p:sp>
        <p:sp>
          <p:nvSpPr>
            <p:cNvPr id="40" name="Text Box 80">
              <a:extLst>
                <a:ext uri="{FF2B5EF4-FFF2-40B4-BE49-F238E27FC236}">
                  <a16:creationId xmlns:a16="http://schemas.microsoft.com/office/drawing/2014/main" id="{1FADF3D9-198A-5546-A298-4DE30AF67A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2244" y="4999901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2</a:t>
              </a:r>
            </a:p>
          </p:txBody>
        </p:sp>
        <p:sp>
          <p:nvSpPr>
            <p:cNvPr id="42" name="Oval 82">
              <a:extLst>
                <a:ext uri="{FF2B5EF4-FFF2-40B4-BE49-F238E27FC236}">
                  <a16:creationId xmlns:a16="http://schemas.microsoft.com/office/drawing/2014/main" id="{20435D4E-20F2-C649-A5AF-805B342F5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7038" y="169171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n</a:t>
              </a:r>
              <a:endParaRPr lang="en-US">
                <a:latin typeface="+mn-lt"/>
              </a:endParaRPr>
            </a:p>
          </p:txBody>
        </p:sp>
        <p:sp>
          <p:nvSpPr>
            <p:cNvPr id="43" name="Oval 83">
              <a:extLst>
                <a:ext uri="{FF2B5EF4-FFF2-40B4-BE49-F238E27FC236}">
                  <a16:creationId xmlns:a16="http://schemas.microsoft.com/office/drawing/2014/main" id="{92916621-D95F-2846-92D5-334152A50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745" y="226743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b</a:t>
              </a:r>
              <a:endParaRPr lang="en-US">
                <a:latin typeface="+mn-lt"/>
              </a:endParaRPr>
            </a:p>
          </p:txBody>
        </p:sp>
        <p:sp>
          <p:nvSpPr>
            <p:cNvPr id="44" name="Oval 89">
              <a:extLst>
                <a:ext uri="{FF2B5EF4-FFF2-40B4-BE49-F238E27FC236}">
                  <a16:creationId xmlns:a16="http://schemas.microsoft.com/office/drawing/2014/main" id="{1E4C343F-0907-7649-BBBA-2EBC2E1F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040" y="496973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p</a:t>
              </a:r>
              <a:endParaRPr lang="en-US" dirty="0">
                <a:latin typeface="+mn-lt"/>
              </a:endParaRPr>
            </a:p>
          </p:txBody>
        </p:sp>
        <p:sp>
          <p:nvSpPr>
            <p:cNvPr id="45" name="Text Box 90">
              <a:extLst>
                <a:ext uri="{FF2B5EF4-FFF2-40B4-BE49-F238E27FC236}">
                  <a16:creationId xmlns:a16="http://schemas.microsoft.com/office/drawing/2014/main" id="{71A49BE7-F474-C144-A936-206DE0334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9000" y="5010406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6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16F7A7D-9B14-6246-A260-B68150FEE8C1}"/>
                </a:ext>
              </a:extLst>
            </p:cNvPr>
            <p:cNvCxnSpPr>
              <a:cxnSpLocks/>
              <a:stCxn id="17" idx="5"/>
              <a:endCxn id="33" idx="0"/>
            </p:cNvCxnSpPr>
            <p:nvPr/>
          </p:nvCxnSpPr>
          <p:spPr bwMode="auto">
            <a:xfrm>
              <a:off x="3054146" y="4591104"/>
              <a:ext cx="399359" cy="37015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094578E-6066-BA4B-A1F6-37C639929278}"/>
                </a:ext>
              </a:extLst>
            </p:cNvPr>
            <p:cNvCxnSpPr>
              <a:cxnSpLocks/>
              <a:stCxn id="29" idx="3"/>
              <a:endCxn id="35" idx="0"/>
            </p:cNvCxnSpPr>
            <p:nvPr/>
          </p:nvCxnSpPr>
          <p:spPr bwMode="auto">
            <a:xfrm flipH="1">
              <a:off x="2191242" y="3910277"/>
              <a:ext cx="660520" cy="37846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49FE707-1740-8943-A74B-0E59F1F6B1C3}"/>
                </a:ext>
              </a:extLst>
            </p:cNvPr>
            <p:cNvCxnSpPr>
              <a:cxnSpLocks/>
              <a:stCxn id="17" idx="3"/>
              <a:endCxn id="39" idx="7"/>
            </p:cNvCxnSpPr>
            <p:nvPr/>
          </p:nvCxnSpPr>
          <p:spPr bwMode="auto">
            <a:xfrm flipH="1">
              <a:off x="2462937" y="4591104"/>
              <a:ext cx="375683" cy="4232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F01182F-1041-DC4A-8C02-97C5A2948875}"/>
                </a:ext>
              </a:extLst>
            </p:cNvPr>
            <p:cNvCxnSpPr>
              <a:cxnSpLocks/>
              <a:stCxn id="17" idx="4"/>
              <a:endCxn id="44" idx="0"/>
            </p:cNvCxnSpPr>
            <p:nvPr/>
          </p:nvCxnSpPr>
          <p:spPr bwMode="auto">
            <a:xfrm flipH="1">
              <a:off x="2942440" y="4635741"/>
              <a:ext cx="3943" cy="3339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5F2519A-2945-B74C-9F19-A4E48C1F1B89}"/>
                </a:ext>
              </a:extLst>
            </p:cNvPr>
            <p:cNvCxnSpPr>
              <a:cxnSpLocks/>
              <a:stCxn id="29" idx="5"/>
              <a:endCxn id="23" idx="0"/>
            </p:cNvCxnSpPr>
            <p:nvPr/>
          </p:nvCxnSpPr>
          <p:spPr bwMode="auto">
            <a:xfrm>
              <a:off x="3067288" y="3910277"/>
              <a:ext cx="641095" cy="42066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55D3B12-1F0F-B946-A436-3261484DDB79}"/>
                </a:ext>
              </a:extLst>
            </p:cNvPr>
            <p:cNvCxnSpPr>
              <a:cxnSpLocks/>
              <a:stCxn id="29" idx="4"/>
              <a:endCxn id="17" idx="0"/>
            </p:cNvCxnSpPr>
            <p:nvPr/>
          </p:nvCxnSpPr>
          <p:spPr bwMode="auto">
            <a:xfrm flipH="1">
              <a:off x="2946383" y="3954914"/>
              <a:ext cx="13142" cy="37602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0CB3943-22BB-1F48-B96F-C143E07B8667}"/>
                </a:ext>
              </a:extLst>
            </p:cNvPr>
            <p:cNvCxnSpPr>
              <a:cxnSpLocks/>
              <a:stCxn id="21" idx="4"/>
              <a:endCxn id="37" idx="0"/>
            </p:cNvCxnSpPr>
            <p:nvPr/>
          </p:nvCxnSpPr>
          <p:spPr bwMode="auto">
            <a:xfrm>
              <a:off x="1673189" y="3274089"/>
              <a:ext cx="8754" cy="33836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CCE89AA-15F6-B941-8FAE-5F0549A27435}"/>
                </a:ext>
              </a:extLst>
            </p:cNvPr>
            <p:cNvCxnSpPr>
              <a:cxnSpLocks/>
              <a:stCxn id="25" idx="5"/>
              <a:endCxn id="31" idx="0"/>
            </p:cNvCxnSpPr>
            <p:nvPr/>
          </p:nvCxnSpPr>
          <p:spPr bwMode="auto">
            <a:xfrm>
              <a:off x="2803229" y="2527600"/>
              <a:ext cx="162588" cy="44168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49CB80-CE5D-CA44-97D9-C39FF324B301}"/>
                </a:ext>
              </a:extLst>
            </p:cNvPr>
            <p:cNvCxnSpPr>
              <a:cxnSpLocks/>
              <a:endCxn id="43" idx="7"/>
            </p:cNvCxnSpPr>
            <p:nvPr/>
          </p:nvCxnSpPr>
          <p:spPr bwMode="auto">
            <a:xfrm flipH="1">
              <a:off x="1781908" y="1951874"/>
              <a:ext cx="422318" cy="3602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3845C0D-ECF6-7E40-8B65-5790D318B5CB}"/>
                </a:ext>
              </a:extLst>
            </p:cNvPr>
            <p:cNvCxnSpPr>
              <a:cxnSpLocks/>
              <a:stCxn id="43" idx="4"/>
              <a:endCxn id="21" idx="0"/>
            </p:cNvCxnSpPr>
            <p:nvPr/>
          </p:nvCxnSpPr>
          <p:spPr bwMode="auto">
            <a:xfrm flipH="1">
              <a:off x="1673189" y="2572237"/>
              <a:ext cx="956" cy="39705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110C9F6-2D7F-4B44-8878-0F5C18B3BA6F}"/>
                </a:ext>
              </a:extLst>
            </p:cNvPr>
            <p:cNvCxnSpPr>
              <a:cxnSpLocks/>
              <a:stCxn id="25" idx="3"/>
              <a:endCxn id="19" idx="0"/>
            </p:cNvCxnSpPr>
            <p:nvPr/>
          </p:nvCxnSpPr>
          <p:spPr bwMode="auto">
            <a:xfrm flipH="1">
              <a:off x="2267315" y="2527600"/>
              <a:ext cx="320388" cy="44168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C8B33BD-ABBA-D140-8350-D03A3306B285}"/>
                </a:ext>
              </a:extLst>
            </p:cNvPr>
            <p:cNvCxnSpPr>
              <a:cxnSpLocks/>
              <a:stCxn id="31" idx="4"/>
              <a:endCxn id="29" idx="0"/>
            </p:cNvCxnSpPr>
            <p:nvPr/>
          </p:nvCxnSpPr>
          <p:spPr bwMode="auto">
            <a:xfrm flipH="1">
              <a:off x="2959525" y="3274086"/>
              <a:ext cx="6292" cy="37602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806C5D6-BA4F-D044-9781-796BD7F452DD}"/>
                </a:ext>
              </a:extLst>
            </p:cNvPr>
            <p:cNvCxnSpPr>
              <a:cxnSpLocks/>
              <a:stCxn id="42" idx="5"/>
              <a:endCxn id="25" idx="0"/>
            </p:cNvCxnSpPr>
            <p:nvPr/>
          </p:nvCxnSpPr>
          <p:spPr bwMode="auto">
            <a:xfrm>
              <a:off x="2367201" y="1951874"/>
              <a:ext cx="328265" cy="31556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5" name="Text Box 36">
              <a:extLst>
                <a:ext uri="{FF2B5EF4-FFF2-40B4-BE49-F238E27FC236}">
                  <a16:creationId xmlns:a16="http://schemas.microsoft.com/office/drawing/2014/main" id="{18A9B746-90D7-AB4D-ABF8-8A888F2CE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7780" y="3274086"/>
              <a:ext cx="1088439" cy="27699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latin typeface="+mn-lt"/>
                </a:rPr>
                <a:t>expose(</a:t>
              </a:r>
              <a:r>
                <a:rPr lang="en-US" sz="1800" i="1" dirty="0" err="1">
                  <a:latin typeface="+mn-lt"/>
                </a:rPr>
                <a:t>i</a:t>
              </a:r>
              <a:r>
                <a:rPr lang="en-US" sz="1800" dirty="0">
                  <a:latin typeface="+mn-lt"/>
                </a:rPr>
                <a:t>)</a:t>
              </a:r>
            </a:p>
          </p:txBody>
        </p:sp>
        <p:sp>
          <p:nvSpPr>
            <p:cNvPr id="100" name="Oval 57">
              <a:extLst>
                <a:ext uri="{FF2B5EF4-FFF2-40B4-BE49-F238E27FC236}">
                  <a16:creationId xmlns:a16="http://schemas.microsoft.com/office/drawing/2014/main" id="{38B12C4C-8E49-4942-A9B4-12A4B134C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686" y="432246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i</a:t>
              </a:r>
              <a:endParaRPr lang="en-US">
                <a:latin typeface="+mn-lt"/>
              </a:endParaRPr>
            </a:p>
          </p:txBody>
        </p:sp>
        <p:sp>
          <p:nvSpPr>
            <p:cNvPr id="101" name="Text Box 58">
              <a:extLst>
                <a:ext uri="{FF2B5EF4-FFF2-40B4-BE49-F238E27FC236}">
                  <a16:creationId xmlns:a16="http://schemas.microsoft.com/office/drawing/2014/main" id="{F954E65F-F85D-FF4C-B211-7B195AF91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0156" y="4342119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102" name="Oval 59">
              <a:extLst>
                <a:ext uri="{FF2B5EF4-FFF2-40B4-BE49-F238E27FC236}">
                  <a16:creationId xmlns:a16="http://schemas.microsoft.com/office/drawing/2014/main" id="{62C478C2-352C-8247-BE4D-063857E04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1618" y="296081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l</a:t>
              </a:r>
              <a:endParaRPr lang="en-US">
                <a:latin typeface="+mn-lt"/>
              </a:endParaRPr>
            </a:p>
          </p:txBody>
        </p:sp>
        <p:sp>
          <p:nvSpPr>
            <p:cNvPr id="103" name="Text Box 60">
              <a:extLst>
                <a:ext uri="{FF2B5EF4-FFF2-40B4-BE49-F238E27FC236}">
                  <a16:creationId xmlns:a16="http://schemas.microsoft.com/office/drawing/2014/main" id="{B2E5D5BA-9BF0-0844-ABE8-FF1B9A8182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5468" y="299097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19</a:t>
              </a:r>
            </a:p>
          </p:txBody>
        </p:sp>
        <p:sp>
          <p:nvSpPr>
            <p:cNvPr id="151" name="Oval 61">
              <a:extLst>
                <a:ext uri="{FF2B5EF4-FFF2-40B4-BE49-F238E27FC236}">
                  <a16:creationId xmlns:a16="http://schemas.microsoft.com/office/drawing/2014/main" id="{FB83BC8D-8943-684A-B900-6447CBF0B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7492" y="2960814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m</a:t>
              </a:r>
              <a:endParaRPr lang="en-US">
                <a:latin typeface="+mn-lt"/>
              </a:endParaRPr>
            </a:p>
          </p:txBody>
        </p:sp>
        <p:sp>
          <p:nvSpPr>
            <p:cNvPr id="152" name="Text Box 62">
              <a:extLst>
                <a:ext uri="{FF2B5EF4-FFF2-40B4-BE49-F238E27FC236}">
                  <a16:creationId xmlns:a16="http://schemas.microsoft.com/office/drawing/2014/main" id="{879FF0AD-6DE1-CE4A-A6E7-13501C015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5203" y="3024763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6</a:t>
              </a:r>
            </a:p>
          </p:txBody>
        </p:sp>
        <p:sp>
          <p:nvSpPr>
            <p:cNvPr id="153" name="Oval 63">
              <a:extLst>
                <a:ext uri="{FF2B5EF4-FFF2-40B4-BE49-F238E27FC236}">
                  <a16:creationId xmlns:a16="http://schemas.microsoft.com/office/drawing/2014/main" id="{31666AB0-7A0E-F34B-8134-BA588FEC3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686" y="432246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154" name="Text Box 64">
              <a:extLst>
                <a:ext uri="{FF2B5EF4-FFF2-40B4-BE49-F238E27FC236}">
                  <a16:creationId xmlns:a16="http://schemas.microsoft.com/office/drawing/2014/main" id="{6F6DA479-DC3A-8D42-9224-DA09BF2CBC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7115" y="4331530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55" name="Oval 65">
              <a:extLst>
                <a:ext uri="{FF2B5EF4-FFF2-40B4-BE49-F238E27FC236}">
                  <a16:creationId xmlns:a16="http://schemas.microsoft.com/office/drawing/2014/main" id="{9D92E0F6-2112-4243-815F-5C40287C1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9769" y="225896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g</a:t>
              </a:r>
              <a:endParaRPr lang="en-US" dirty="0">
                <a:latin typeface="+mn-lt"/>
              </a:endParaRPr>
            </a:p>
          </p:txBody>
        </p:sp>
        <p:sp>
          <p:nvSpPr>
            <p:cNvPr id="157" name="Text Box 66">
              <a:extLst>
                <a:ext uri="{FF2B5EF4-FFF2-40B4-BE49-F238E27FC236}">
                  <a16:creationId xmlns:a16="http://schemas.microsoft.com/office/drawing/2014/main" id="{066626F7-D057-A947-B1A6-F2913B8219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3619" y="228904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158" name="Text Box 67">
              <a:extLst>
                <a:ext uri="{FF2B5EF4-FFF2-40B4-BE49-F238E27FC236}">
                  <a16:creationId xmlns:a16="http://schemas.microsoft.com/office/drawing/2014/main" id="{B92FE9C5-6F6F-9A4D-8328-A1C1668B9D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5691" y="1713320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8</a:t>
              </a:r>
            </a:p>
          </p:txBody>
        </p:sp>
        <p:sp>
          <p:nvSpPr>
            <p:cNvPr id="159" name="Text Box 68">
              <a:extLst>
                <a:ext uri="{FF2B5EF4-FFF2-40B4-BE49-F238E27FC236}">
                  <a16:creationId xmlns:a16="http://schemas.microsoft.com/office/drawing/2014/main" id="{B21FF458-5791-7F40-80B3-4FAA26EA2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2298" y="228904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160" name="Oval 69">
              <a:extLst>
                <a:ext uri="{FF2B5EF4-FFF2-40B4-BE49-F238E27FC236}">
                  <a16:creationId xmlns:a16="http://schemas.microsoft.com/office/drawing/2014/main" id="{8D7CB69F-65AA-FB42-A91A-46C7D8992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3828" y="3641639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161" name="Text Box 70">
              <a:extLst>
                <a:ext uri="{FF2B5EF4-FFF2-40B4-BE49-F238E27FC236}">
                  <a16:creationId xmlns:a16="http://schemas.microsoft.com/office/drawing/2014/main" id="{8C6974B4-C62A-EC4D-8CAF-F1F3EE418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6868" y="3671802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8</a:t>
              </a:r>
            </a:p>
          </p:txBody>
        </p:sp>
        <p:sp>
          <p:nvSpPr>
            <p:cNvPr id="162" name="Oval 71">
              <a:extLst>
                <a:ext uri="{FF2B5EF4-FFF2-40B4-BE49-F238E27FC236}">
                  <a16:creationId xmlns:a16="http://schemas.microsoft.com/office/drawing/2014/main" id="{938B7716-6F2A-0945-BE23-7D04D85B6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0120" y="296081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a</a:t>
              </a:r>
              <a:endParaRPr lang="en-US">
                <a:latin typeface="+mn-lt"/>
              </a:endParaRPr>
            </a:p>
          </p:txBody>
        </p:sp>
        <p:sp>
          <p:nvSpPr>
            <p:cNvPr id="163" name="Text Box 72">
              <a:extLst>
                <a:ext uri="{FF2B5EF4-FFF2-40B4-BE49-F238E27FC236}">
                  <a16:creationId xmlns:a16="http://schemas.microsoft.com/office/drawing/2014/main" id="{C4EFA7A9-3F81-6B4D-A891-C8C389C57C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6379" y="2990895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164" name="Oval 73">
              <a:extLst>
                <a:ext uri="{FF2B5EF4-FFF2-40B4-BE49-F238E27FC236}">
                  <a16:creationId xmlns:a16="http://schemas.microsoft.com/office/drawing/2014/main" id="{D325C460-8936-F543-BA3A-8AA8FDE14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7808" y="495278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h</a:t>
              </a:r>
              <a:endParaRPr lang="en-US" dirty="0">
                <a:latin typeface="+mn-lt"/>
              </a:endParaRPr>
            </a:p>
          </p:txBody>
        </p:sp>
        <p:sp>
          <p:nvSpPr>
            <p:cNvPr id="165" name="Text Box 74">
              <a:extLst>
                <a:ext uri="{FF2B5EF4-FFF2-40B4-BE49-F238E27FC236}">
                  <a16:creationId xmlns:a16="http://schemas.microsoft.com/office/drawing/2014/main" id="{83B67EB4-F091-4B42-9C0C-FA3B1F2B45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8808" y="4982951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7</a:t>
              </a:r>
            </a:p>
          </p:txBody>
        </p:sp>
        <p:sp>
          <p:nvSpPr>
            <p:cNvPr id="166" name="Oval 75">
              <a:extLst>
                <a:ext uri="{FF2B5EF4-FFF2-40B4-BE49-F238E27FC236}">
                  <a16:creationId xmlns:a16="http://schemas.microsoft.com/office/drawing/2014/main" id="{DB4D0360-B8DD-3D44-833D-1A7E7DF53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545" y="428026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j</a:t>
              </a:r>
              <a:endParaRPr lang="en-US">
                <a:latin typeface="+mn-lt"/>
              </a:endParaRPr>
            </a:p>
          </p:txBody>
        </p:sp>
        <p:sp>
          <p:nvSpPr>
            <p:cNvPr id="167" name="Text Box 76">
              <a:extLst>
                <a:ext uri="{FF2B5EF4-FFF2-40B4-BE49-F238E27FC236}">
                  <a16:creationId xmlns:a16="http://schemas.microsoft.com/office/drawing/2014/main" id="{52C95928-75EE-0346-8414-A9C8BB37F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6727" y="4326969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9</a:t>
              </a:r>
            </a:p>
          </p:txBody>
        </p:sp>
        <p:sp>
          <p:nvSpPr>
            <p:cNvPr id="168" name="Oval 77">
              <a:extLst>
                <a:ext uri="{FF2B5EF4-FFF2-40B4-BE49-F238E27FC236}">
                  <a16:creationId xmlns:a16="http://schemas.microsoft.com/office/drawing/2014/main" id="{55D899DC-42E2-0843-93D7-EAE8B73C6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6246" y="360398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e</a:t>
              </a:r>
              <a:endParaRPr lang="en-US">
                <a:latin typeface="+mn-lt"/>
              </a:endParaRPr>
            </a:p>
          </p:txBody>
        </p:sp>
        <p:sp>
          <p:nvSpPr>
            <p:cNvPr id="169" name="Text Box 78">
              <a:extLst>
                <a:ext uri="{FF2B5EF4-FFF2-40B4-BE49-F238E27FC236}">
                  <a16:creationId xmlns:a16="http://schemas.microsoft.com/office/drawing/2014/main" id="{FEED32AF-C132-F14E-8B60-0353A36541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1116" y="3718145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170" name="Oval 79">
              <a:extLst>
                <a:ext uri="{FF2B5EF4-FFF2-40B4-BE49-F238E27FC236}">
                  <a16:creationId xmlns:a16="http://schemas.microsoft.com/office/drawing/2014/main" id="{1EC3D630-D242-FA4A-83FE-7C6557F8D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9477" y="496126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k</a:t>
              </a:r>
              <a:endParaRPr lang="en-US">
                <a:latin typeface="+mn-lt"/>
              </a:endParaRPr>
            </a:p>
          </p:txBody>
        </p:sp>
        <p:sp>
          <p:nvSpPr>
            <p:cNvPr id="171" name="Text Box 80">
              <a:extLst>
                <a:ext uri="{FF2B5EF4-FFF2-40B4-BE49-F238E27FC236}">
                  <a16:creationId xmlns:a16="http://schemas.microsoft.com/office/drawing/2014/main" id="{0AD518A0-D42C-6B44-8C3E-80186529FA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8947" y="4991426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2</a:t>
              </a:r>
            </a:p>
          </p:txBody>
        </p:sp>
        <p:sp>
          <p:nvSpPr>
            <p:cNvPr id="172" name="Oval 82">
              <a:extLst>
                <a:ext uri="{FF2B5EF4-FFF2-40B4-BE49-F238E27FC236}">
                  <a16:creationId xmlns:a16="http://schemas.microsoft.com/office/drawing/2014/main" id="{387DC5F3-1018-0C4A-B312-8751ACA29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3741" y="168323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n</a:t>
              </a:r>
              <a:endParaRPr lang="en-US">
                <a:latin typeface="+mn-lt"/>
              </a:endParaRPr>
            </a:p>
          </p:txBody>
        </p:sp>
        <p:sp>
          <p:nvSpPr>
            <p:cNvPr id="173" name="Oval 83">
              <a:extLst>
                <a:ext uri="{FF2B5EF4-FFF2-40B4-BE49-F238E27FC236}">
                  <a16:creationId xmlns:a16="http://schemas.microsoft.com/office/drawing/2014/main" id="{1F91AE2B-6478-2E45-8CA4-87DEC1FD8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8448" y="225896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b</a:t>
              </a:r>
              <a:endParaRPr lang="en-US">
                <a:latin typeface="+mn-lt"/>
              </a:endParaRPr>
            </a:p>
          </p:txBody>
        </p:sp>
        <p:sp>
          <p:nvSpPr>
            <p:cNvPr id="174" name="Oval 89">
              <a:extLst>
                <a:ext uri="{FF2B5EF4-FFF2-40B4-BE49-F238E27FC236}">
                  <a16:creationId xmlns:a16="http://schemas.microsoft.com/office/drawing/2014/main" id="{F4A1B39B-67B0-CD40-A44F-5D588F003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6743" y="496125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p</a:t>
              </a:r>
              <a:endParaRPr lang="en-US" dirty="0">
                <a:latin typeface="+mn-lt"/>
              </a:endParaRPr>
            </a:p>
          </p:txBody>
        </p:sp>
        <p:sp>
          <p:nvSpPr>
            <p:cNvPr id="175" name="Text Box 90">
              <a:extLst>
                <a:ext uri="{FF2B5EF4-FFF2-40B4-BE49-F238E27FC236}">
                  <a16:creationId xmlns:a16="http://schemas.microsoft.com/office/drawing/2014/main" id="{726BFEA0-BA4A-FF4D-A8D9-043D9619AC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5703" y="5001931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6</a:t>
              </a:r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E2A0B9A-B44D-3A4B-A772-42DA1856DB1F}"/>
                </a:ext>
              </a:extLst>
            </p:cNvPr>
            <p:cNvCxnSpPr>
              <a:cxnSpLocks/>
              <a:stCxn id="100" idx="5"/>
              <a:endCxn id="164" idx="0"/>
            </p:cNvCxnSpPr>
            <p:nvPr/>
          </p:nvCxnSpPr>
          <p:spPr bwMode="auto">
            <a:xfrm>
              <a:off x="7110849" y="4582629"/>
              <a:ext cx="399359" cy="37015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54DDD946-83FE-4F48-B9F9-6561078199BB}"/>
                </a:ext>
              </a:extLst>
            </p:cNvPr>
            <p:cNvCxnSpPr>
              <a:cxnSpLocks/>
              <a:stCxn id="160" idx="3"/>
              <a:endCxn id="166" idx="0"/>
            </p:cNvCxnSpPr>
            <p:nvPr/>
          </p:nvCxnSpPr>
          <p:spPr bwMode="auto">
            <a:xfrm flipH="1">
              <a:off x="6247945" y="3901802"/>
              <a:ext cx="660520" cy="37846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C3F08E1-D9AE-164C-917C-7EA20A586F0E}"/>
                </a:ext>
              </a:extLst>
            </p:cNvPr>
            <p:cNvCxnSpPr>
              <a:cxnSpLocks/>
              <a:stCxn id="100" idx="3"/>
              <a:endCxn id="170" idx="7"/>
            </p:cNvCxnSpPr>
            <p:nvPr/>
          </p:nvCxnSpPr>
          <p:spPr bwMode="auto">
            <a:xfrm flipH="1">
              <a:off x="6519640" y="4582629"/>
              <a:ext cx="375683" cy="4232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1AEBD1B7-8803-2841-A259-3BA29D29F585}"/>
                </a:ext>
              </a:extLst>
            </p:cNvPr>
            <p:cNvCxnSpPr>
              <a:cxnSpLocks/>
              <a:stCxn id="100" idx="4"/>
              <a:endCxn id="174" idx="0"/>
            </p:cNvCxnSpPr>
            <p:nvPr/>
          </p:nvCxnSpPr>
          <p:spPr bwMode="auto">
            <a:xfrm flipH="1">
              <a:off x="6999143" y="4627266"/>
              <a:ext cx="3943" cy="3339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98A67A8-E243-DC4E-B574-9F881EEE413A}"/>
                </a:ext>
              </a:extLst>
            </p:cNvPr>
            <p:cNvCxnSpPr>
              <a:cxnSpLocks/>
              <a:stCxn id="160" idx="5"/>
              <a:endCxn id="153" idx="0"/>
            </p:cNvCxnSpPr>
            <p:nvPr/>
          </p:nvCxnSpPr>
          <p:spPr bwMode="auto">
            <a:xfrm>
              <a:off x="7123991" y="3901802"/>
              <a:ext cx="641095" cy="42066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B393EC3-FE69-1047-9FCF-4C336D7E422B}"/>
                </a:ext>
              </a:extLst>
            </p:cNvPr>
            <p:cNvCxnSpPr>
              <a:cxnSpLocks/>
              <a:stCxn id="160" idx="4"/>
              <a:endCxn id="100" idx="0"/>
            </p:cNvCxnSpPr>
            <p:nvPr/>
          </p:nvCxnSpPr>
          <p:spPr bwMode="auto">
            <a:xfrm flipH="1">
              <a:off x="7003086" y="3946439"/>
              <a:ext cx="13142" cy="37602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2C0DC0B-EBE9-8A49-B2DC-BF537DA6B258}"/>
                </a:ext>
              </a:extLst>
            </p:cNvPr>
            <p:cNvCxnSpPr>
              <a:cxnSpLocks/>
              <a:stCxn id="151" idx="4"/>
              <a:endCxn id="168" idx="0"/>
            </p:cNvCxnSpPr>
            <p:nvPr/>
          </p:nvCxnSpPr>
          <p:spPr bwMode="auto">
            <a:xfrm>
              <a:off x="5729892" y="3265614"/>
              <a:ext cx="8754" cy="33836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660E2D8-03E5-5440-ACB6-122C1378FB12}"/>
                </a:ext>
              </a:extLst>
            </p:cNvPr>
            <p:cNvCxnSpPr>
              <a:cxnSpLocks/>
              <a:stCxn id="155" idx="5"/>
              <a:endCxn id="162" idx="0"/>
            </p:cNvCxnSpPr>
            <p:nvPr/>
          </p:nvCxnSpPr>
          <p:spPr bwMode="auto">
            <a:xfrm>
              <a:off x="6859932" y="2519125"/>
              <a:ext cx="162588" cy="44168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27169F2B-00FD-5A41-B5CA-E0E75469C6B4}"/>
                </a:ext>
              </a:extLst>
            </p:cNvPr>
            <p:cNvCxnSpPr>
              <a:cxnSpLocks/>
              <a:endCxn id="173" idx="7"/>
            </p:cNvCxnSpPr>
            <p:nvPr/>
          </p:nvCxnSpPr>
          <p:spPr bwMode="auto">
            <a:xfrm flipH="1">
              <a:off x="5838611" y="1943399"/>
              <a:ext cx="422318" cy="3602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2FF62051-52B4-4742-9F19-75C9BD9A34B3}"/>
                </a:ext>
              </a:extLst>
            </p:cNvPr>
            <p:cNvCxnSpPr>
              <a:cxnSpLocks/>
              <a:stCxn id="173" idx="4"/>
              <a:endCxn id="151" idx="0"/>
            </p:cNvCxnSpPr>
            <p:nvPr/>
          </p:nvCxnSpPr>
          <p:spPr bwMode="auto">
            <a:xfrm flipH="1">
              <a:off x="5729892" y="2563762"/>
              <a:ext cx="956" cy="39705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DD0D48A2-D393-8B43-A251-5F42B7CA6B3F}"/>
                </a:ext>
              </a:extLst>
            </p:cNvPr>
            <p:cNvCxnSpPr>
              <a:cxnSpLocks/>
              <a:stCxn id="155" idx="3"/>
              <a:endCxn id="102" idx="0"/>
            </p:cNvCxnSpPr>
            <p:nvPr/>
          </p:nvCxnSpPr>
          <p:spPr bwMode="auto">
            <a:xfrm flipH="1">
              <a:off x="6324018" y="2519125"/>
              <a:ext cx="320388" cy="44168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59610BA-9D3D-DC40-8A31-5FA7B421EB0B}"/>
                </a:ext>
              </a:extLst>
            </p:cNvPr>
            <p:cNvCxnSpPr>
              <a:cxnSpLocks/>
              <a:stCxn id="162" idx="4"/>
              <a:endCxn id="160" idx="0"/>
            </p:cNvCxnSpPr>
            <p:nvPr/>
          </p:nvCxnSpPr>
          <p:spPr bwMode="auto">
            <a:xfrm flipH="1">
              <a:off x="7016228" y="3265611"/>
              <a:ext cx="6292" cy="37602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AC91D949-19BB-9543-BB5A-F7DC89FDEF72}"/>
                </a:ext>
              </a:extLst>
            </p:cNvPr>
            <p:cNvCxnSpPr>
              <a:cxnSpLocks/>
              <a:stCxn id="172" idx="5"/>
              <a:endCxn id="155" idx="0"/>
            </p:cNvCxnSpPr>
            <p:nvPr/>
          </p:nvCxnSpPr>
          <p:spPr bwMode="auto">
            <a:xfrm>
              <a:off x="6423904" y="1943399"/>
              <a:ext cx="328265" cy="31556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9622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pathSet1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C78674-2127-6046-8D52-1307825E39C7}"/>
              </a:ext>
            </a:extLst>
          </p:cNvPr>
          <p:cNvGrpSpPr/>
          <p:nvPr/>
        </p:nvGrpSpPr>
        <p:grpSpPr>
          <a:xfrm>
            <a:off x="431800" y="2375100"/>
            <a:ext cx="8553367" cy="3995410"/>
            <a:chOff x="431800" y="2375100"/>
            <a:chExt cx="8553367" cy="3995410"/>
          </a:xfrm>
        </p:grpSpPr>
        <p:grpSp>
          <p:nvGrpSpPr>
            <p:cNvPr id="123" name="Group 75">
              <a:extLst>
                <a:ext uri="{FF2B5EF4-FFF2-40B4-BE49-F238E27FC236}">
                  <a16:creationId xmlns:a16="http://schemas.microsoft.com/office/drawing/2014/main" id="{48982379-168C-7C43-8486-6F15E5A074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800" y="2375100"/>
              <a:ext cx="8077200" cy="1312863"/>
              <a:chOff x="272" y="1008"/>
              <a:chExt cx="5088" cy="827"/>
            </a:xfrm>
          </p:grpSpPr>
          <p:sp>
            <p:nvSpPr>
              <p:cNvPr id="124" name="Oval 4">
                <a:extLst>
                  <a:ext uri="{FF2B5EF4-FFF2-40B4-BE49-F238E27FC236}">
                    <a16:creationId xmlns:a16="http://schemas.microsoft.com/office/drawing/2014/main" id="{77D26135-1F6E-1B4E-8C1B-81BCA5B9DB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192" cy="192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>
                    <a:latin typeface="+mn-lt"/>
                  </a:rPr>
                  <a:t>a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25" name="Line 5">
                <a:extLst>
                  <a:ext uri="{FF2B5EF4-FFF2-40B4-BE49-F238E27FC236}">
                    <a16:creationId xmlns:a16="http://schemas.microsoft.com/office/drawing/2014/main" id="{FE6B23C9-6119-0842-BE0B-657502AAE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1104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0" tIns="0" rIns="0" bIns="0" anchor="ctr" anchorCtr="1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26" name="Oval 6">
                <a:extLst>
                  <a:ext uri="{FF2B5EF4-FFF2-40B4-BE49-F238E27FC236}">
                    <a16:creationId xmlns:a16="http://schemas.microsoft.com/office/drawing/2014/main" id="{6AB8E8DD-0CB9-3E48-BA3C-8CEFEF379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008"/>
                <a:ext cx="192" cy="192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>
                    <a:latin typeface="+mn-lt"/>
                  </a:rPr>
                  <a:t>b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27" name="Line 7">
                <a:extLst>
                  <a:ext uri="{FF2B5EF4-FFF2-40B4-BE49-F238E27FC236}">
                    <a16:creationId xmlns:a16="http://schemas.microsoft.com/office/drawing/2014/main" id="{480D0861-C76A-BF4A-8196-39FD314F31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1104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0" tIns="0" rIns="0" bIns="0" anchor="ctr" anchorCtr="1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28" name="Oval 8">
                <a:extLst>
                  <a:ext uri="{FF2B5EF4-FFF2-40B4-BE49-F238E27FC236}">
                    <a16:creationId xmlns:a16="http://schemas.microsoft.com/office/drawing/2014/main" id="{7348899B-AF9C-554A-8394-3708179AC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008"/>
                <a:ext cx="192" cy="192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>
                    <a:latin typeface="+mn-lt"/>
                  </a:rPr>
                  <a:t>c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29" name="Line 9">
                <a:extLst>
                  <a:ext uri="{FF2B5EF4-FFF2-40B4-BE49-F238E27FC236}">
                    <a16:creationId xmlns:a16="http://schemas.microsoft.com/office/drawing/2014/main" id="{EC7F9E25-AE15-954B-AADB-B597DC101D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1104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0" tIns="0" rIns="0" bIns="0" anchor="ctr" anchorCtr="1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30" name="Oval 10">
                <a:extLst>
                  <a:ext uri="{FF2B5EF4-FFF2-40B4-BE49-F238E27FC236}">
                    <a16:creationId xmlns:a16="http://schemas.microsoft.com/office/drawing/2014/main" id="{72F5D018-245E-F045-8A38-D11B33348B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008"/>
                <a:ext cx="192" cy="192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>
                    <a:latin typeface="+mn-lt"/>
                  </a:rPr>
                  <a:t>d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31" name="Line 11">
                <a:extLst>
                  <a:ext uri="{FF2B5EF4-FFF2-40B4-BE49-F238E27FC236}">
                    <a16:creationId xmlns:a16="http://schemas.microsoft.com/office/drawing/2014/main" id="{BE68B641-3EC7-AF41-BC5A-FDF651931A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1104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0" tIns="0" rIns="0" bIns="0" anchor="ctr" anchorCtr="1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32" name="Oval 12">
                <a:extLst>
                  <a:ext uri="{FF2B5EF4-FFF2-40B4-BE49-F238E27FC236}">
                    <a16:creationId xmlns:a16="http://schemas.microsoft.com/office/drawing/2014/main" id="{583040A3-8F46-1A48-BFE2-056796A2C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008"/>
                <a:ext cx="192" cy="192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>
                    <a:latin typeface="+mn-lt"/>
                  </a:rPr>
                  <a:t>e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33" name="Line 13">
                <a:extLst>
                  <a:ext uri="{FF2B5EF4-FFF2-40B4-BE49-F238E27FC236}">
                    <a16:creationId xmlns:a16="http://schemas.microsoft.com/office/drawing/2014/main" id="{610F3B14-B83B-0044-B586-4EA8666AF3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1104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0" tIns="0" rIns="0" bIns="0" anchor="ctr" anchorCtr="1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34" name="Oval 14">
                <a:extLst>
                  <a:ext uri="{FF2B5EF4-FFF2-40B4-BE49-F238E27FC236}">
                    <a16:creationId xmlns:a16="http://schemas.microsoft.com/office/drawing/2014/main" id="{C5C25909-358C-D146-A643-C3556C138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008"/>
                <a:ext cx="192" cy="192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>
                    <a:latin typeface="+mn-lt"/>
                  </a:rPr>
                  <a:t>f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35" name="Text Box 15">
                <a:extLst>
                  <a:ext uri="{FF2B5EF4-FFF2-40B4-BE49-F238E27FC236}">
                    <a16:creationId xmlns:a16="http://schemas.microsoft.com/office/drawing/2014/main" id="{F48F6A81-E898-414C-B3E2-969C97E4EE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0" y="1152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5</a:t>
                </a:r>
              </a:p>
            </p:txBody>
          </p:sp>
          <p:sp>
            <p:nvSpPr>
              <p:cNvPr id="136" name="Text Box 16">
                <a:extLst>
                  <a:ext uri="{FF2B5EF4-FFF2-40B4-BE49-F238E27FC236}">
                    <a16:creationId xmlns:a16="http://schemas.microsoft.com/office/drawing/2014/main" id="{73107B93-D602-2540-8C96-6F40465204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1152"/>
                <a:ext cx="16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13</a:t>
                </a:r>
              </a:p>
            </p:txBody>
          </p:sp>
          <p:sp>
            <p:nvSpPr>
              <p:cNvPr id="137" name="Text Box 17">
                <a:extLst>
                  <a:ext uri="{FF2B5EF4-FFF2-40B4-BE49-F238E27FC236}">
                    <a16:creationId xmlns:a16="http://schemas.microsoft.com/office/drawing/2014/main" id="{4477F67E-6F98-C942-80BE-5D811B93A7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1152"/>
                <a:ext cx="16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21</a:t>
                </a:r>
              </a:p>
            </p:txBody>
          </p:sp>
          <p:sp>
            <p:nvSpPr>
              <p:cNvPr id="138" name="Text Box 18">
                <a:extLst>
                  <a:ext uri="{FF2B5EF4-FFF2-40B4-BE49-F238E27FC236}">
                    <a16:creationId xmlns:a16="http://schemas.microsoft.com/office/drawing/2014/main" id="{25B3AD62-1BFB-364C-B074-3BADDEF782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1152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5</a:t>
                </a:r>
              </a:p>
            </p:txBody>
          </p:sp>
          <p:sp>
            <p:nvSpPr>
              <p:cNvPr id="139" name="Text Box 19">
                <a:extLst>
                  <a:ext uri="{FF2B5EF4-FFF2-40B4-BE49-F238E27FC236}">
                    <a16:creationId xmlns:a16="http://schemas.microsoft.com/office/drawing/2014/main" id="{4D806EF2-6916-D14D-A779-146C86B66E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152"/>
                <a:ext cx="16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10</a:t>
                </a:r>
              </a:p>
            </p:txBody>
          </p:sp>
          <p:sp>
            <p:nvSpPr>
              <p:cNvPr id="140" name="Text Box 20">
                <a:extLst>
                  <a:ext uri="{FF2B5EF4-FFF2-40B4-BE49-F238E27FC236}">
                    <a16:creationId xmlns:a16="http://schemas.microsoft.com/office/drawing/2014/main" id="{A5BE6A83-ADA5-764E-8B96-826A0F7E25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1152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2</a:t>
                </a:r>
              </a:p>
            </p:txBody>
          </p:sp>
          <p:sp>
            <p:nvSpPr>
              <p:cNvPr id="141" name="Oval 21">
                <a:extLst>
                  <a:ext uri="{FF2B5EF4-FFF2-40B4-BE49-F238E27FC236}">
                    <a16:creationId xmlns:a16="http://schemas.microsoft.com/office/drawing/2014/main" id="{45D5F10F-B7B7-614C-B6EF-9AC3586DB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1536"/>
                <a:ext cx="192" cy="192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>
                    <a:latin typeface="+mn-lt"/>
                  </a:rPr>
                  <a:t>h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42" name="Line 22">
                <a:extLst>
                  <a:ext uri="{FF2B5EF4-FFF2-40B4-BE49-F238E27FC236}">
                    <a16:creationId xmlns:a16="http://schemas.microsoft.com/office/drawing/2014/main" id="{E60032A7-E1C4-1D4A-8AC1-85BB30F05C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1632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0" tIns="0" rIns="0" bIns="0" anchor="ctr" anchorCtr="1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43" name="Oval 23">
                <a:extLst>
                  <a:ext uri="{FF2B5EF4-FFF2-40B4-BE49-F238E27FC236}">
                    <a16:creationId xmlns:a16="http://schemas.microsoft.com/office/drawing/2014/main" id="{4E9BC8D1-2199-EF40-848F-8615444C5A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536"/>
                <a:ext cx="192" cy="192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>
                    <a:latin typeface="+mn-lt"/>
                  </a:rPr>
                  <a:t>i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44" name="Text Box 24">
                <a:extLst>
                  <a:ext uri="{FF2B5EF4-FFF2-40B4-BE49-F238E27FC236}">
                    <a16:creationId xmlns:a16="http://schemas.microsoft.com/office/drawing/2014/main" id="{AC92D295-BF1A-CA40-96A5-C2FADF7237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0" y="1680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4</a:t>
                </a:r>
              </a:p>
            </p:txBody>
          </p:sp>
          <p:sp>
            <p:nvSpPr>
              <p:cNvPr id="145" name="Text Box 25">
                <a:extLst>
                  <a:ext uri="{FF2B5EF4-FFF2-40B4-BE49-F238E27FC236}">
                    <a16:creationId xmlns:a16="http://schemas.microsoft.com/office/drawing/2014/main" id="{D3816F8E-CD11-C84F-B466-C553E6575A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680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6</a:t>
                </a:r>
              </a:p>
            </p:txBody>
          </p:sp>
          <p:sp>
            <p:nvSpPr>
              <p:cNvPr id="146" name="Oval 26">
                <a:extLst>
                  <a:ext uri="{FF2B5EF4-FFF2-40B4-BE49-F238E27FC236}">
                    <a16:creationId xmlns:a16="http://schemas.microsoft.com/office/drawing/2014/main" id="{2264B001-0947-4B42-A9F0-FFA0E8DE61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536"/>
                <a:ext cx="192" cy="192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>
                    <a:latin typeface="+mn-lt"/>
                  </a:rPr>
                  <a:t>m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47" name="Text Box 27">
                <a:extLst>
                  <a:ext uri="{FF2B5EF4-FFF2-40B4-BE49-F238E27FC236}">
                    <a16:creationId xmlns:a16="http://schemas.microsoft.com/office/drawing/2014/main" id="{220BD919-EF6B-7049-A6DB-3C9BA08422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1680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3</a:t>
                </a:r>
              </a:p>
            </p:txBody>
          </p:sp>
          <p:sp>
            <p:nvSpPr>
              <p:cNvPr id="148" name="Oval 28">
                <a:extLst>
                  <a:ext uri="{FF2B5EF4-FFF2-40B4-BE49-F238E27FC236}">
                    <a16:creationId xmlns:a16="http://schemas.microsoft.com/office/drawing/2014/main" id="{C5CE955E-446A-7647-B53D-2FC8A9F5CD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536"/>
                <a:ext cx="192" cy="192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>
                    <a:latin typeface="+mn-lt"/>
                  </a:rPr>
                  <a:t>x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49" name="Line 29">
                <a:extLst>
                  <a:ext uri="{FF2B5EF4-FFF2-40B4-BE49-F238E27FC236}">
                    <a16:creationId xmlns:a16="http://schemas.microsoft.com/office/drawing/2014/main" id="{EDBACC03-629A-124E-9635-2DA1C0A941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1632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0" tIns="0" rIns="0" bIns="0" anchor="ctr" anchorCtr="1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0" name="Oval 30">
                <a:extLst>
                  <a:ext uri="{FF2B5EF4-FFF2-40B4-BE49-F238E27FC236}">
                    <a16:creationId xmlns:a16="http://schemas.microsoft.com/office/drawing/2014/main" id="{FD630633-6BB9-964C-9479-78DDA2D65C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536"/>
                <a:ext cx="192" cy="192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>
                    <a:latin typeface="+mn-lt"/>
                  </a:rPr>
                  <a:t>y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51" name="Line 31">
                <a:extLst>
                  <a:ext uri="{FF2B5EF4-FFF2-40B4-BE49-F238E27FC236}">
                    <a16:creationId xmlns:a16="http://schemas.microsoft.com/office/drawing/2014/main" id="{4ABFE87B-ADAC-B140-A0C2-C5EA3C02D4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1632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0" tIns="0" rIns="0" bIns="0" anchor="ctr" anchorCtr="1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2" name="Oval 32">
                <a:extLst>
                  <a:ext uri="{FF2B5EF4-FFF2-40B4-BE49-F238E27FC236}">
                    <a16:creationId xmlns:a16="http://schemas.microsoft.com/office/drawing/2014/main" id="{F3B2DCC7-5D62-5247-8BD7-BE825C74E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536"/>
                <a:ext cx="192" cy="192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>
                    <a:latin typeface="+mn-lt"/>
                  </a:rPr>
                  <a:t>z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53" name="Text Box 33">
                <a:extLst>
                  <a:ext uri="{FF2B5EF4-FFF2-40B4-BE49-F238E27FC236}">
                    <a16:creationId xmlns:a16="http://schemas.microsoft.com/office/drawing/2014/main" id="{2E7B2059-72C1-8D41-8798-3E52097FDC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1680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4</a:t>
                </a:r>
              </a:p>
            </p:txBody>
          </p:sp>
          <p:sp>
            <p:nvSpPr>
              <p:cNvPr id="154" name="Text Box 34">
                <a:extLst>
                  <a:ext uri="{FF2B5EF4-FFF2-40B4-BE49-F238E27FC236}">
                    <a16:creationId xmlns:a16="http://schemas.microsoft.com/office/drawing/2014/main" id="{3C9C8F58-03FE-7E4B-8C1C-CA81C02D1A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1680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2</a:t>
                </a:r>
              </a:p>
            </p:txBody>
          </p:sp>
          <p:sp>
            <p:nvSpPr>
              <p:cNvPr id="155" name="Text Box 35">
                <a:extLst>
                  <a:ext uri="{FF2B5EF4-FFF2-40B4-BE49-F238E27FC236}">
                    <a16:creationId xmlns:a16="http://schemas.microsoft.com/office/drawing/2014/main" id="{68000500-9B76-794F-A869-B4E3115A68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1680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8</a:t>
                </a:r>
              </a:p>
            </p:txBody>
          </p:sp>
          <p:sp>
            <p:nvSpPr>
              <p:cNvPr id="156" name="Text Box 73">
                <a:extLst>
                  <a:ext uri="{FF2B5EF4-FFF2-40B4-BE49-F238E27FC236}">
                    <a16:creationId xmlns:a16="http://schemas.microsoft.com/office/drawing/2014/main" id="{BD316646-FB29-3B45-B850-6388FE746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" y="1182"/>
                <a:ext cx="480" cy="3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i="1" dirty="0">
                    <a:latin typeface="+mn-lt"/>
                  </a:rPr>
                  <a:t>heads</a:t>
                </a:r>
                <a:br>
                  <a:rPr lang="en-US" sz="2000" i="1" dirty="0">
                    <a:latin typeface="+mn-lt"/>
                  </a:rPr>
                </a:br>
                <a:r>
                  <a:rPr lang="en-US" sz="2000" i="1" dirty="0">
                    <a:latin typeface="+mn-lt"/>
                  </a:rPr>
                  <a:t>to left</a:t>
                </a:r>
              </a:p>
            </p:txBody>
          </p:sp>
          <p:sp>
            <p:nvSpPr>
              <p:cNvPr id="157" name="Text Box 74">
                <a:extLst>
                  <a:ext uri="{FF2B5EF4-FFF2-40B4-BE49-F238E27FC236}">
                    <a16:creationId xmlns:a16="http://schemas.microsoft.com/office/drawing/2014/main" id="{E75F274F-8520-1146-A696-BD843B35C6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3" y="1217"/>
                <a:ext cx="597" cy="3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i="1">
                    <a:latin typeface="+mn-lt"/>
                  </a:rPr>
                  <a:t>tails</a:t>
                </a:r>
                <a:br>
                  <a:rPr lang="en-US" sz="2000" i="1">
                    <a:latin typeface="+mn-lt"/>
                  </a:rPr>
                </a:br>
                <a:r>
                  <a:rPr lang="en-US" sz="2000" i="1">
                    <a:latin typeface="+mn-lt"/>
                  </a:rPr>
                  <a:t>to right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9A55F8D-F8E4-6649-A8A3-9E2317C2E058}"/>
                </a:ext>
              </a:extLst>
            </p:cNvPr>
            <p:cNvGrpSpPr/>
            <p:nvPr/>
          </p:nvGrpSpPr>
          <p:grpSpPr>
            <a:xfrm>
              <a:off x="548273" y="3964192"/>
              <a:ext cx="8436894" cy="2406318"/>
              <a:chOff x="548273" y="3964192"/>
              <a:chExt cx="8436894" cy="2406318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325641C2-5231-C04C-AF90-0951EC1F80AB}"/>
                  </a:ext>
                </a:extLst>
              </p:cNvPr>
              <p:cNvGrpSpPr/>
              <p:nvPr/>
            </p:nvGrpSpPr>
            <p:grpSpPr>
              <a:xfrm>
                <a:off x="1447800" y="4615063"/>
                <a:ext cx="5768975" cy="474742"/>
                <a:chOff x="1447800" y="4615063"/>
                <a:chExt cx="5768975" cy="474742"/>
              </a:xfrm>
            </p:grpSpPr>
            <p:sp>
              <p:nvSpPr>
                <p:cNvPr id="47" name="Oval 38">
                  <a:extLst>
                    <a:ext uri="{FF2B5EF4-FFF2-40B4-BE49-F238E27FC236}">
                      <a16:creationId xmlns:a16="http://schemas.microsoft.com/office/drawing/2014/main" id="{7B6D9756-F8C2-F24A-BC6C-3126AE181F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4615063"/>
                  <a:ext cx="304800" cy="304800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r>
                    <a:rPr lang="en-US" sz="2000" i="1">
                      <a:latin typeface="+mn-lt"/>
                    </a:rPr>
                    <a:t>a</a:t>
                  </a:r>
                  <a:endParaRPr lang="en-US">
                    <a:latin typeface="+mn-lt"/>
                  </a:endParaRPr>
                </a:p>
              </p:txBody>
            </p:sp>
            <p:sp>
              <p:nvSpPr>
                <p:cNvPr id="48" name="Line 39">
                  <a:extLst>
                    <a:ext uri="{FF2B5EF4-FFF2-40B4-BE49-F238E27FC236}">
                      <a16:creationId xmlns:a16="http://schemas.microsoft.com/office/drawing/2014/main" id="{8F25DE8C-0DD2-F04B-A810-17D1980DF2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2600" y="4767463"/>
                  <a:ext cx="7620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9" name="Oval 40">
                  <a:extLst>
                    <a:ext uri="{FF2B5EF4-FFF2-40B4-BE49-F238E27FC236}">
                      <a16:creationId xmlns:a16="http://schemas.microsoft.com/office/drawing/2014/main" id="{7555D088-A697-7249-A277-BB24B5A824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4600" y="4615063"/>
                  <a:ext cx="304800" cy="304800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r>
                    <a:rPr lang="en-US" sz="2000" i="1" dirty="0">
                      <a:latin typeface="+mn-lt"/>
                    </a:rPr>
                    <a:t>b</a:t>
                  </a: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50" name="Line 41">
                  <a:extLst>
                    <a:ext uri="{FF2B5EF4-FFF2-40B4-BE49-F238E27FC236}">
                      <a16:creationId xmlns:a16="http://schemas.microsoft.com/office/drawing/2014/main" id="{4BA186CD-DEA4-644A-B1C0-A9D1F3A294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19400" y="4767463"/>
                  <a:ext cx="7620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51" name="Oval 42">
                  <a:extLst>
                    <a:ext uri="{FF2B5EF4-FFF2-40B4-BE49-F238E27FC236}">
                      <a16:creationId xmlns:a16="http://schemas.microsoft.com/office/drawing/2014/main" id="{9250ACB4-CD44-1A4C-9141-0BB65127AB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1400" y="4615063"/>
                  <a:ext cx="304800" cy="304800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r>
                    <a:rPr lang="en-US" sz="2000" i="1">
                      <a:latin typeface="+mn-lt"/>
                    </a:rPr>
                    <a:t>c</a:t>
                  </a:r>
                  <a:endParaRPr lang="en-US">
                    <a:latin typeface="+mn-lt"/>
                  </a:endParaRPr>
                </a:p>
              </p:txBody>
            </p:sp>
            <p:sp>
              <p:nvSpPr>
                <p:cNvPr id="52" name="Oval 44">
                  <a:extLst>
                    <a:ext uri="{FF2B5EF4-FFF2-40B4-BE49-F238E27FC236}">
                      <a16:creationId xmlns:a16="http://schemas.microsoft.com/office/drawing/2014/main" id="{5303367D-BA7A-0743-99B6-53C23CF0CA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48200" y="4615063"/>
                  <a:ext cx="304800" cy="304800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r>
                    <a:rPr lang="en-US" sz="2000" i="1">
                      <a:latin typeface="+mn-lt"/>
                    </a:rPr>
                    <a:t>d</a:t>
                  </a:r>
                  <a:endParaRPr lang="en-US">
                    <a:latin typeface="+mn-lt"/>
                  </a:endParaRPr>
                </a:p>
              </p:txBody>
            </p:sp>
            <p:sp>
              <p:nvSpPr>
                <p:cNvPr id="53" name="Oval 46">
                  <a:extLst>
                    <a:ext uri="{FF2B5EF4-FFF2-40B4-BE49-F238E27FC236}">
                      <a16:creationId xmlns:a16="http://schemas.microsoft.com/office/drawing/2014/main" id="{DF528EAB-67F0-B14D-B811-B13F28DABA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15000" y="4615063"/>
                  <a:ext cx="304800" cy="304800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r>
                    <a:rPr lang="en-US" sz="2000" i="1">
                      <a:latin typeface="+mn-lt"/>
                    </a:rPr>
                    <a:t>e</a:t>
                  </a:r>
                  <a:endParaRPr lang="en-US">
                    <a:latin typeface="+mn-lt"/>
                  </a:endParaRPr>
                </a:p>
              </p:txBody>
            </p:sp>
            <p:sp>
              <p:nvSpPr>
                <p:cNvPr id="88" name="Line 47">
                  <a:extLst>
                    <a:ext uri="{FF2B5EF4-FFF2-40B4-BE49-F238E27FC236}">
                      <a16:creationId xmlns:a16="http://schemas.microsoft.com/office/drawing/2014/main" id="{4094B270-8093-924B-BB49-7AF6A91EB0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19800" y="4767463"/>
                  <a:ext cx="7620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89" name="Oval 48">
                  <a:extLst>
                    <a:ext uri="{FF2B5EF4-FFF2-40B4-BE49-F238E27FC236}">
                      <a16:creationId xmlns:a16="http://schemas.microsoft.com/office/drawing/2014/main" id="{68810268-5AF6-3A48-B06F-28D5941CB4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81800" y="4615063"/>
                  <a:ext cx="304800" cy="304800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r>
                    <a:rPr lang="en-US" sz="2000" i="1">
                      <a:latin typeface="+mn-lt"/>
                    </a:rPr>
                    <a:t>f</a:t>
                  </a:r>
                  <a:endParaRPr lang="en-US">
                    <a:latin typeface="+mn-lt"/>
                  </a:endParaRPr>
                </a:p>
              </p:txBody>
            </p:sp>
            <p:sp>
              <p:nvSpPr>
                <p:cNvPr id="90" name="Text Box 49">
                  <a:extLst>
                    <a:ext uri="{FF2B5EF4-FFF2-40B4-BE49-F238E27FC236}">
                      <a16:creationId xmlns:a16="http://schemas.microsoft.com/office/drawing/2014/main" id="{6DF0D7F1-3A28-4343-BB89-223BC0632F0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48318" y="4843584"/>
                  <a:ext cx="65" cy="24622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1" name="Text Box 50">
                  <a:extLst>
                    <a:ext uri="{FF2B5EF4-FFF2-40B4-BE49-F238E27FC236}">
                      <a16:creationId xmlns:a16="http://schemas.microsoft.com/office/drawing/2014/main" id="{0E2E223D-9ECC-904C-802E-6D12C94829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19800" y="4843663"/>
                  <a:ext cx="260350" cy="24606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13</a:t>
                  </a:r>
                </a:p>
              </p:txBody>
            </p:sp>
            <p:sp>
              <p:nvSpPr>
                <p:cNvPr id="92" name="Text Box 51">
                  <a:extLst>
                    <a:ext uri="{FF2B5EF4-FFF2-40B4-BE49-F238E27FC236}">
                      <a16:creationId xmlns:a16="http://schemas.microsoft.com/office/drawing/2014/main" id="{BAEEBB50-03B9-F440-A294-8CF439DF0CD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53000" y="4843663"/>
                  <a:ext cx="260350" cy="24606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21</a:t>
                  </a:r>
                </a:p>
              </p:txBody>
            </p:sp>
            <p:sp>
              <p:nvSpPr>
                <p:cNvPr id="93" name="Text Box 52">
                  <a:extLst>
                    <a:ext uri="{FF2B5EF4-FFF2-40B4-BE49-F238E27FC236}">
                      <a16:creationId xmlns:a16="http://schemas.microsoft.com/office/drawing/2014/main" id="{F1384A38-7ACD-224B-95CD-3F065A729E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90694" y="4843584"/>
                  <a:ext cx="65" cy="24622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4" name="Text Box 53">
                  <a:extLst>
                    <a:ext uri="{FF2B5EF4-FFF2-40B4-BE49-F238E27FC236}">
                      <a16:creationId xmlns:a16="http://schemas.microsoft.com/office/drawing/2014/main" id="{558F684A-8194-DE49-BF94-FEAB11DA57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98852" y="4843584"/>
                  <a:ext cx="65" cy="24622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5" name="Text Box 54">
                  <a:extLst>
                    <a:ext uri="{FF2B5EF4-FFF2-40B4-BE49-F238E27FC236}">
                      <a16:creationId xmlns:a16="http://schemas.microsoft.com/office/drawing/2014/main" id="{ED4ABAD7-C694-6F4A-BD18-6CE6C22E240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86600" y="4843663"/>
                  <a:ext cx="130175" cy="24606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2</a:t>
                  </a: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127D1110-7184-E74A-A9A9-59562A0BFB57}"/>
                  </a:ext>
                </a:extLst>
              </p:cNvPr>
              <p:cNvGrpSpPr/>
              <p:nvPr/>
            </p:nvGrpSpPr>
            <p:grpSpPr>
              <a:xfrm>
                <a:off x="1447800" y="5423100"/>
                <a:ext cx="5768975" cy="504825"/>
                <a:chOff x="1447800" y="5423100"/>
                <a:chExt cx="5768975" cy="504825"/>
              </a:xfrm>
            </p:grpSpPr>
            <p:sp>
              <p:nvSpPr>
                <p:cNvPr id="104" name="Line 43">
                  <a:extLst>
                    <a:ext uri="{FF2B5EF4-FFF2-40B4-BE49-F238E27FC236}">
                      <a16:creationId xmlns:a16="http://schemas.microsoft.com/office/drawing/2014/main" id="{725AF087-6379-3B4C-B229-D2C3BAEC4D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19400" y="5575500"/>
                  <a:ext cx="7620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05" name="Line 45">
                  <a:extLst>
                    <a:ext uri="{FF2B5EF4-FFF2-40B4-BE49-F238E27FC236}">
                      <a16:creationId xmlns:a16="http://schemas.microsoft.com/office/drawing/2014/main" id="{9FA6198E-CBD9-FB41-9E9F-699E53FDE8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86200" y="5575500"/>
                  <a:ext cx="7620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06" name="Oval 55">
                  <a:extLst>
                    <a:ext uri="{FF2B5EF4-FFF2-40B4-BE49-F238E27FC236}">
                      <a16:creationId xmlns:a16="http://schemas.microsoft.com/office/drawing/2014/main" id="{B05E7F3F-7E60-1A4F-A164-81BB19E2E1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5423100"/>
                  <a:ext cx="304800" cy="304800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r>
                    <a:rPr lang="en-US" sz="2000" i="1">
                      <a:latin typeface="+mn-lt"/>
                    </a:rPr>
                    <a:t>h</a:t>
                  </a:r>
                  <a:endParaRPr lang="en-US">
                    <a:latin typeface="+mn-lt"/>
                  </a:endParaRPr>
                </a:p>
              </p:txBody>
            </p:sp>
            <p:sp>
              <p:nvSpPr>
                <p:cNvPr id="107" name="Line 56">
                  <a:extLst>
                    <a:ext uri="{FF2B5EF4-FFF2-40B4-BE49-F238E27FC236}">
                      <a16:creationId xmlns:a16="http://schemas.microsoft.com/office/drawing/2014/main" id="{874C5F36-D059-E14C-BD62-046FF86BDD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2600" y="5575500"/>
                  <a:ext cx="7620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08" name="Oval 57">
                  <a:extLst>
                    <a:ext uri="{FF2B5EF4-FFF2-40B4-BE49-F238E27FC236}">
                      <a16:creationId xmlns:a16="http://schemas.microsoft.com/office/drawing/2014/main" id="{FEECCDA4-FAB3-844F-9123-573A6F29D1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4600" y="5423100"/>
                  <a:ext cx="304800" cy="304800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r>
                    <a:rPr lang="en-US" sz="2000" i="1">
                      <a:latin typeface="+mn-lt"/>
                    </a:rPr>
                    <a:t>i</a:t>
                  </a:r>
                  <a:endParaRPr lang="en-US">
                    <a:latin typeface="+mn-lt"/>
                  </a:endParaRPr>
                </a:p>
              </p:txBody>
            </p:sp>
            <p:sp>
              <p:nvSpPr>
                <p:cNvPr id="109" name="Text Box 58">
                  <a:extLst>
                    <a:ext uri="{FF2B5EF4-FFF2-40B4-BE49-F238E27FC236}">
                      <a16:creationId xmlns:a16="http://schemas.microsoft.com/office/drawing/2014/main" id="{96D6E895-E105-0B41-9126-D3D87C5D25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14500" y="5681863"/>
                  <a:ext cx="130175" cy="24606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4</a:t>
                  </a:r>
                </a:p>
              </p:txBody>
            </p:sp>
            <p:sp>
              <p:nvSpPr>
                <p:cNvPr id="110" name="Text Box 59">
                  <a:extLst>
                    <a:ext uri="{FF2B5EF4-FFF2-40B4-BE49-F238E27FC236}">
                      <a16:creationId xmlns:a16="http://schemas.microsoft.com/office/drawing/2014/main" id="{E6A7DF29-A734-C447-99FF-B7106A60A2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19400" y="5681863"/>
                  <a:ext cx="130175" cy="24606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6</a:t>
                  </a:r>
                </a:p>
              </p:txBody>
            </p:sp>
            <p:sp>
              <p:nvSpPr>
                <p:cNvPr id="111" name="Oval 60">
                  <a:extLst>
                    <a:ext uri="{FF2B5EF4-FFF2-40B4-BE49-F238E27FC236}">
                      <a16:creationId xmlns:a16="http://schemas.microsoft.com/office/drawing/2014/main" id="{69985E5F-70ED-6044-B980-3B720FBFCD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1400" y="5423100"/>
                  <a:ext cx="304800" cy="304800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r>
                    <a:rPr lang="en-US" sz="2000" i="1">
                      <a:latin typeface="+mn-lt"/>
                    </a:rPr>
                    <a:t>m</a:t>
                  </a:r>
                  <a:endParaRPr lang="en-US">
                    <a:latin typeface="+mn-lt"/>
                  </a:endParaRPr>
                </a:p>
              </p:txBody>
            </p:sp>
            <p:sp>
              <p:nvSpPr>
                <p:cNvPr id="112" name="Text Box 61">
                  <a:extLst>
                    <a:ext uri="{FF2B5EF4-FFF2-40B4-BE49-F238E27FC236}">
                      <a16:creationId xmlns:a16="http://schemas.microsoft.com/office/drawing/2014/main" id="{4C3CDF1A-535D-F046-A287-1A255F5411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6200" y="5681863"/>
                  <a:ext cx="130175" cy="24606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3</a:t>
                  </a:r>
                </a:p>
              </p:txBody>
            </p:sp>
            <p:sp>
              <p:nvSpPr>
                <p:cNvPr id="113" name="Oval 62">
                  <a:extLst>
                    <a:ext uri="{FF2B5EF4-FFF2-40B4-BE49-F238E27FC236}">
                      <a16:creationId xmlns:a16="http://schemas.microsoft.com/office/drawing/2014/main" id="{64977010-4D25-AA4D-B5D9-B68E4E9C63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48200" y="5423100"/>
                  <a:ext cx="304800" cy="304800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r>
                    <a:rPr lang="en-US" sz="2000" i="1">
                      <a:latin typeface="+mn-lt"/>
                    </a:rPr>
                    <a:t>x</a:t>
                  </a:r>
                  <a:endParaRPr lang="en-US">
                    <a:latin typeface="+mn-lt"/>
                  </a:endParaRPr>
                </a:p>
              </p:txBody>
            </p:sp>
            <p:sp>
              <p:nvSpPr>
                <p:cNvPr id="114" name="Line 63">
                  <a:extLst>
                    <a:ext uri="{FF2B5EF4-FFF2-40B4-BE49-F238E27FC236}">
                      <a16:creationId xmlns:a16="http://schemas.microsoft.com/office/drawing/2014/main" id="{B01D4B68-2D7E-654C-9BF9-C08543871E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53000" y="5575500"/>
                  <a:ext cx="7620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15" name="Oval 64">
                  <a:extLst>
                    <a:ext uri="{FF2B5EF4-FFF2-40B4-BE49-F238E27FC236}">
                      <a16:creationId xmlns:a16="http://schemas.microsoft.com/office/drawing/2014/main" id="{3E292577-21D7-4440-8B7E-A5E8D04AED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15000" y="5423100"/>
                  <a:ext cx="304800" cy="304800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r>
                    <a:rPr lang="en-US" sz="2000" i="1">
                      <a:latin typeface="+mn-lt"/>
                    </a:rPr>
                    <a:t>y</a:t>
                  </a:r>
                  <a:endParaRPr lang="en-US">
                    <a:latin typeface="+mn-lt"/>
                  </a:endParaRPr>
                </a:p>
              </p:txBody>
            </p:sp>
            <p:sp>
              <p:nvSpPr>
                <p:cNvPr id="116" name="Line 65">
                  <a:extLst>
                    <a:ext uri="{FF2B5EF4-FFF2-40B4-BE49-F238E27FC236}">
                      <a16:creationId xmlns:a16="http://schemas.microsoft.com/office/drawing/2014/main" id="{C24F4660-6D7C-6945-A0BC-8BDE682BBA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19800" y="5575500"/>
                  <a:ext cx="7620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17" name="Oval 66">
                  <a:extLst>
                    <a:ext uri="{FF2B5EF4-FFF2-40B4-BE49-F238E27FC236}">
                      <a16:creationId xmlns:a16="http://schemas.microsoft.com/office/drawing/2014/main" id="{2154BAF3-8B49-0C48-B37D-977C47823A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81800" y="5423100"/>
                  <a:ext cx="304800" cy="304800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r>
                    <a:rPr lang="en-US" sz="2000" i="1">
                      <a:latin typeface="+mn-lt"/>
                    </a:rPr>
                    <a:t>z</a:t>
                  </a:r>
                  <a:endParaRPr lang="en-US">
                    <a:latin typeface="+mn-lt"/>
                  </a:endParaRPr>
                </a:p>
              </p:txBody>
            </p:sp>
            <p:sp>
              <p:nvSpPr>
                <p:cNvPr id="118" name="Text Box 67">
                  <a:extLst>
                    <a:ext uri="{FF2B5EF4-FFF2-40B4-BE49-F238E27FC236}">
                      <a16:creationId xmlns:a16="http://schemas.microsoft.com/office/drawing/2014/main" id="{E3B7518D-7B17-1E4F-810C-E30A055B7C9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19800" y="5681863"/>
                  <a:ext cx="130175" cy="24606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4</a:t>
                  </a:r>
                </a:p>
              </p:txBody>
            </p:sp>
            <p:sp>
              <p:nvSpPr>
                <p:cNvPr id="119" name="Text Box 68">
                  <a:extLst>
                    <a:ext uri="{FF2B5EF4-FFF2-40B4-BE49-F238E27FC236}">
                      <a16:creationId xmlns:a16="http://schemas.microsoft.com/office/drawing/2014/main" id="{2F84F976-CAF1-654B-9F71-4C066E18398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53000" y="5681863"/>
                  <a:ext cx="130175" cy="24606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2</a:t>
                  </a:r>
                </a:p>
              </p:txBody>
            </p:sp>
            <p:sp>
              <p:nvSpPr>
                <p:cNvPr id="120" name="Text Box 69">
                  <a:extLst>
                    <a:ext uri="{FF2B5EF4-FFF2-40B4-BE49-F238E27FC236}">
                      <a16:creationId xmlns:a16="http://schemas.microsoft.com/office/drawing/2014/main" id="{F5213A7F-27A9-9640-A16B-D9B631E9025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86600" y="5681863"/>
                  <a:ext cx="130175" cy="24606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8</a:t>
                  </a:r>
                </a:p>
              </p:txBody>
            </p:sp>
          </p:grpSp>
          <p:sp>
            <p:nvSpPr>
              <p:cNvPr id="121" name="Text Box 36">
                <a:extLst>
                  <a:ext uri="{FF2B5EF4-FFF2-40B4-BE49-F238E27FC236}">
                    <a16:creationId xmlns:a16="http://schemas.microsoft.com/office/drawing/2014/main" id="{E1266A1C-CA79-BD4A-A139-081497260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8273" y="3964192"/>
                <a:ext cx="836768" cy="27699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>
                    <a:latin typeface="+mn-lt"/>
                  </a:rPr>
                  <a:t>split(</a:t>
                </a:r>
                <a:r>
                  <a:rPr lang="en-US" sz="1800" i="1" dirty="0">
                    <a:latin typeface="+mn-lt"/>
                  </a:rPr>
                  <a:t>d</a:t>
                </a:r>
                <a:r>
                  <a:rPr lang="en-US" sz="1800" dirty="0">
                    <a:latin typeface="+mn-lt"/>
                  </a:rPr>
                  <a:t>)</a:t>
                </a:r>
              </a:p>
            </p:txBody>
          </p:sp>
          <p:sp>
            <p:nvSpPr>
              <p:cNvPr id="122" name="Text Box 70">
                <a:extLst>
                  <a:ext uri="{FF2B5EF4-FFF2-40B4-BE49-F238E27FC236}">
                    <a16:creationId xmlns:a16="http://schemas.microsoft.com/office/drawing/2014/main" id="{DA896AE0-A4D1-864F-A472-79BC872265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66850" y="6093511"/>
                <a:ext cx="4002699" cy="27699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 err="1">
                    <a:latin typeface="+mn-lt"/>
                  </a:rPr>
                  <a:t>findpathcost</a:t>
                </a:r>
                <a:r>
                  <a:rPr lang="en-US" sz="1800" dirty="0">
                    <a:latin typeface="+mn-lt"/>
                  </a:rPr>
                  <a:t>(</a:t>
                </a:r>
                <a:r>
                  <a:rPr lang="en-US" sz="1800" dirty="0" err="1">
                    <a:latin typeface="+mn-lt"/>
                  </a:rPr>
                  <a:t>findpath</a:t>
                </a:r>
                <a:r>
                  <a:rPr lang="en-US" sz="1800" dirty="0">
                    <a:latin typeface="+mn-lt"/>
                  </a:rPr>
                  <a:t>(</a:t>
                </a:r>
                <a:r>
                  <a:rPr lang="en-US" sz="1800" i="1" dirty="0">
                    <a:latin typeface="+mn-lt"/>
                  </a:rPr>
                  <a:t>b</a:t>
                </a:r>
                <a:r>
                  <a:rPr lang="en-US" sz="1800" dirty="0">
                    <a:latin typeface="+mn-lt"/>
                  </a:rPr>
                  <a:t>)) = [</a:t>
                </a:r>
                <a:r>
                  <a:rPr lang="en-US" sz="1800" i="1" dirty="0">
                    <a:latin typeface="+mn-lt"/>
                  </a:rPr>
                  <a:t>c</a:t>
                </a:r>
                <a:r>
                  <a:rPr lang="en-US" sz="1800" dirty="0">
                    <a:latin typeface="+mn-lt"/>
                  </a:rPr>
                  <a:t>,35]</a:t>
                </a:r>
              </a:p>
            </p:txBody>
          </p: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A0F33F2F-B605-3A43-8C67-B30D887FCE34}"/>
                  </a:ext>
                </a:extLst>
              </p:cNvPr>
              <p:cNvGrpSpPr/>
              <p:nvPr/>
            </p:nvGrpSpPr>
            <p:grpSpPr>
              <a:xfrm>
                <a:off x="1767156" y="4841466"/>
                <a:ext cx="2351356" cy="246062"/>
                <a:chOff x="1931540" y="4985302"/>
                <a:chExt cx="2351356" cy="246062"/>
              </a:xfrm>
              <a:solidFill>
                <a:schemeClr val="bg1"/>
              </a:solidFill>
            </p:grpSpPr>
            <p:sp>
              <p:nvSpPr>
                <p:cNvPr id="159" name="Text Box 49">
                  <a:extLst>
                    <a:ext uri="{FF2B5EF4-FFF2-40B4-BE49-F238E27FC236}">
                      <a16:creationId xmlns:a16="http://schemas.microsoft.com/office/drawing/2014/main" id="{15D982B7-EF53-FE4F-A4DD-3F6BE55DAB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31540" y="4985302"/>
                  <a:ext cx="260350" cy="24606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latin typeface="+mn-lt"/>
                    </a:rPr>
                    <a:t>35</a:t>
                  </a:r>
                </a:p>
              </p:txBody>
            </p:sp>
            <p:sp>
              <p:nvSpPr>
                <p:cNvPr id="160" name="Text Box 52">
                  <a:extLst>
                    <a:ext uri="{FF2B5EF4-FFF2-40B4-BE49-F238E27FC236}">
                      <a16:creationId xmlns:a16="http://schemas.microsoft.com/office/drawing/2014/main" id="{EC188470-68A3-BC49-BECF-F0DF6C597F8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22546" y="4985302"/>
                  <a:ext cx="260350" cy="24606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latin typeface="+mn-lt"/>
                    </a:rPr>
                    <a:t>35</a:t>
                  </a:r>
                </a:p>
              </p:txBody>
            </p:sp>
            <p:sp>
              <p:nvSpPr>
                <p:cNvPr id="161" name="Text Box 53">
                  <a:extLst>
                    <a:ext uri="{FF2B5EF4-FFF2-40B4-BE49-F238E27FC236}">
                      <a16:creationId xmlns:a16="http://schemas.microsoft.com/office/drawing/2014/main" id="{8924077F-5232-6E48-9425-E08DDDC1689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1800" y="4985302"/>
                  <a:ext cx="260350" cy="24606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latin typeface="+mn-lt"/>
                    </a:rPr>
                    <a:t>40</a:t>
                  </a:r>
                </a:p>
              </p:txBody>
            </p:sp>
          </p:grpSp>
          <p:sp>
            <p:nvSpPr>
              <p:cNvPr id="162" name="Text Box 36">
                <a:extLst>
                  <a:ext uri="{FF2B5EF4-FFF2-40B4-BE49-F238E27FC236}">
                    <a16:creationId xmlns:a16="http://schemas.microsoft.com/office/drawing/2014/main" id="{2FEC9212-1579-1C47-AD67-FD4DF0113B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3363" y="3964192"/>
                <a:ext cx="3311804" cy="27699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 err="1">
                    <a:latin typeface="+mn-lt"/>
                  </a:rPr>
                  <a:t>addpathcost</a:t>
                </a:r>
                <a:r>
                  <a:rPr lang="en-US" sz="1800" dirty="0">
                    <a:latin typeface="+mn-lt"/>
                  </a:rPr>
                  <a:t>(</a:t>
                </a:r>
                <a:r>
                  <a:rPr lang="en-US" sz="1800" dirty="0" err="1">
                    <a:latin typeface="+mn-lt"/>
                  </a:rPr>
                  <a:t>findpath</a:t>
                </a:r>
                <a:r>
                  <a:rPr lang="en-US" sz="1800" dirty="0">
                    <a:latin typeface="+mn-lt"/>
                  </a:rPr>
                  <a:t>(</a:t>
                </a:r>
                <a:r>
                  <a:rPr lang="en-US" sz="1800" i="1" dirty="0">
                    <a:latin typeface="+mn-lt"/>
                  </a:rPr>
                  <a:t>b</a:t>
                </a:r>
                <a:r>
                  <a:rPr lang="en-US" sz="1800" dirty="0">
                    <a:latin typeface="+mn-lt"/>
                  </a:rPr>
                  <a:t>)</a:t>
                </a:r>
                <a:r>
                  <a:rPr lang="en-US" sz="1800" i="1" dirty="0">
                    <a:latin typeface="+mn-lt"/>
                  </a:rPr>
                  <a:t>,</a:t>
                </a:r>
                <a:r>
                  <a:rPr lang="en-US" sz="1800" dirty="0">
                    <a:latin typeface="+mn-lt"/>
                  </a:rPr>
                  <a:t>30)</a:t>
                </a:r>
              </a:p>
            </p:txBody>
          </p:sp>
          <p:sp>
            <p:nvSpPr>
              <p:cNvPr id="163" name="Text Box 36">
                <a:extLst>
                  <a:ext uri="{FF2B5EF4-FFF2-40B4-BE49-F238E27FC236}">
                    <a16:creationId xmlns:a16="http://schemas.microsoft.com/office/drawing/2014/main" id="{61E56ACC-FB41-8D4A-8068-2DB5736DBF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7749" y="3964192"/>
                <a:ext cx="3557064" cy="27699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>
                    <a:latin typeface="+mn-lt"/>
                  </a:rPr>
                  <a:t>join(</a:t>
                </a:r>
                <a:r>
                  <a:rPr lang="en-US" sz="1800" dirty="0" err="1">
                    <a:latin typeface="+mn-lt"/>
                  </a:rPr>
                  <a:t>findpath</a:t>
                </a:r>
                <a:r>
                  <a:rPr lang="en-US" sz="1800" dirty="0">
                    <a:latin typeface="+mn-lt"/>
                  </a:rPr>
                  <a:t>(</a:t>
                </a:r>
                <a:r>
                  <a:rPr lang="en-US" sz="1800" i="1" dirty="0" err="1">
                    <a:latin typeface="+mn-lt"/>
                  </a:rPr>
                  <a:t>i</a:t>
                </a:r>
                <a:r>
                  <a:rPr lang="en-US" sz="1800" dirty="0">
                    <a:latin typeface="+mn-lt"/>
                  </a:rPr>
                  <a:t>)</a:t>
                </a:r>
                <a:r>
                  <a:rPr lang="en-US" sz="1800" i="1" dirty="0">
                    <a:latin typeface="+mn-lt"/>
                  </a:rPr>
                  <a:t>,</a:t>
                </a:r>
                <a:r>
                  <a:rPr lang="en-US" sz="1800" i="1" dirty="0" err="1">
                    <a:latin typeface="+mn-lt"/>
                  </a:rPr>
                  <a:t>m,</a:t>
                </a:r>
                <a:r>
                  <a:rPr lang="en-US" sz="1800" dirty="0" err="1">
                    <a:latin typeface="+mn-lt"/>
                  </a:rPr>
                  <a:t>findpath</a:t>
                </a:r>
                <a:r>
                  <a:rPr lang="en-US" sz="1800" dirty="0">
                    <a:latin typeface="+mn-lt"/>
                  </a:rPr>
                  <a:t>(</a:t>
                </a:r>
                <a:r>
                  <a:rPr lang="en-US" sz="1800" i="1" dirty="0">
                    <a:latin typeface="+mn-lt"/>
                  </a:rPr>
                  <a:t>y</a:t>
                </a:r>
                <a:r>
                  <a:rPr lang="en-US" sz="1800" dirty="0">
                    <a:latin typeface="+mn-lt"/>
                  </a:rPr>
                  <a:t>))</a:t>
                </a:r>
              </a:p>
            </p:txBody>
          </p:sp>
        </p:grp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1DF8-DE9A-294B-90F4-F27BD68E1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expose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1AFCAB7-8F93-B74F-9934-4BAB0ED46655}"/>
              </a:ext>
            </a:extLst>
          </p:cNvPr>
          <p:cNvGrpSpPr/>
          <p:nvPr/>
        </p:nvGrpSpPr>
        <p:grpSpPr>
          <a:xfrm>
            <a:off x="1059163" y="2565739"/>
            <a:ext cx="5430333" cy="3480759"/>
            <a:chOff x="1059163" y="2565739"/>
            <a:chExt cx="5430333" cy="3480759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E2D545A4-915F-A849-9A06-A8694E1B5B37}"/>
                </a:ext>
              </a:extLst>
            </p:cNvPr>
            <p:cNvSpPr/>
            <p:nvPr/>
          </p:nvSpPr>
          <p:spPr bwMode="auto">
            <a:xfrm>
              <a:off x="3517330" y="4096632"/>
              <a:ext cx="835651" cy="569762"/>
            </a:xfrm>
            <a:prstGeom prst="rightArrow">
              <a:avLst/>
            </a:prstGeom>
            <a:solidFill>
              <a:srgbClr val="BBE0E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3D9D131-8452-BE48-8D1A-417E716B05F2}"/>
                </a:ext>
              </a:extLst>
            </p:cNvPr>
            <p:cNvSpPr/>
            <p:nvPr/>
          </p:nvSpPr>
          <p:spPr bwMode="auto">
            <a:xfrm>
              <a:off x="1603603" y="4023398"/>
              <a:ext cx="215239" cy="215239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B74FEE0-F5EF-6C48-B036-1AB7F1E557A8}"/>
                </a:ext>
              </a:extLst>
            </p:cNvPr>
            <p:cNvSpPr/>
            <p:nvPr/>
          </p:nvSpPr>
          <p:spPr bwMode="auto">
            <a:xfrm>
              <a:off x="1859709" y="3511378"/>
              <a:ext cx="215239" cy="215239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29A725E-0327-B543-A8CA-C363C8497799}"/>
                </a:ext>
              </a:extLst>
            </p:cNvPr>
            <p:cNvSpPr/>
            <p:nvPr/>
          </p:nvSpPr>
          <p:spPr bwMode="auto">
            <a:xfrm>
              <a:off x="1333493" y="4411678"/>
              <a:ext cx="215239" cy="215239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5A5FF1B-8B21-6147-B4F6-05E3614597AC}"/>
                </a:ext>
              </a:extLst>
            </p:cNvPr>
            <p:cNvSpPr/>
            <p:nvPr/>
          </p:nvSpPr>
          <p:spPr bwMode="auto">
            <a:xfrm>
              <a:off x="2158842" y="3089845"/>
              <a:ext cx="215239" cy="215239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BA5BCB6-351F-994A-9FF4-7320D405E29A}"/>
                </a:ext>
              </a:extLst>
            </p:cNvPr>
            <p:cNvSpPr/>
            <p:nvPr/>
          </p:nvSpPr>
          <p:spPr bwMode="auto">
            <a:xfrm>
              <a:off x="2388987" y="2565739"/>
              <a:ext cx="215239" cy="215239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8A09852-BECD-CB41-869E-26E31F25C4AE}"/>
                </a:ext>
              </a:extLst>
            </p:cNvPr>
            <p:cNvCxnSpPr>
              <a:cxnSpLocks/>
              <a:stCxn id="9" idx="3"/>
              <a:endCxn id="7" idx="7"/>
            </p:cNvCxnSpPr>
            <p:nvPr/>
          </p:nvCxnSpPr>
          <p:spPr bwMode="auto">
            <a:xfrm flipH="1">
              <a:off x="2043427" y="3273563"/>
              <a:ext cx="146936" cy="2693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A0AD667-0B76-084F-92E2-03DAA26E97F1}"/>
                </a:ext>
              </a:extLst>
            </p:cNvPr>
            <p:cNvCxnSpPr>
              <a:stCxn id="6" idx="3"/>
              <a:endCxn id="8" idx="7"/>
            </p:cNvCxnSpPr>
            <p:nvPr/>
          </p:nvCxnSpPr>
          <p:spPr bwMode="auto">
            <a:xfrm rot="5400000">
              <a:off x="1458126" y="4266201"/>
              <a:ext cx="236083" cy="1179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752ABAC-1CC1-C64A-9C88-598C0DF787B5}"/>
                </a:ext>
              </a:extLst>
            </p:cNvPr>
            <p:cNvSpPr/>
            <p:nvPr/>
          </p:nvSpPr>
          <p:spPr bwMode="auto">
            <a:xfrm>
              <a:off x="1059163" y="4924594"/>
              <a:ext cx="215239" cy="215239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u</a:t>
              </a: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80688F5-2267-7C42-A67D-0E1AEDAF7C73}"/>
                </a:ext>
              </a:extLst>
            </p:cNvPr>
            <p:cNvSpPr/>
            <p:nvPr/>
          </p:nvSpPr>
          <p:spPr bwMode="auto">
            <a:xfrm flipH="1">
              <a:off x="1194656" y="4617718"/>
              <a:ext cx="187423" cy="314233"/>
            </a:xfrm>
            <a:custGeom>
              <a:avLst/>
              <a:gdLst>
                <a:gd name="connsiteX0" fmla="*/ 3464 w 152400"/>
                <a:gd name="connsiteY0" fmla="*/ 0 h 284019"/>
                <a:gd name="connsiteX1" fmla="*/ 17318 w 152400"/>
                <a:gd name="connsiteY1" fmla="*/ 76200 h 284019"/>
                <a:gd name="connsiteX2" fmla="*/ 107373 w 152400"/>
                <a:gd name="connsiteY2" fmla="*/ 152400 h 284019"/>
                <a:gd name="connsiteX3" fmla="*/ 152400 w 152400"/>
                <a:gd name="connsiteY3" fmla="*/ 284019 h 284019"/>
                <a:gd name="connsiteX0" fmla="*/ 1732 w 168811"/>
                <a:gd name="connsiteY0" fmla="*/ 0 h 291493"/>
                <a:gd name="connsiteX1" fmla="*/ 33729 w 168811"/>
                <a:gd name="connsiteY1" fmla="*/ 83674 h 291493"/>
                <a:gd name="connsiteX2" fmla="*/ 123784 w 168811"/>
                <a:gd name="connsiteY2" fmla="*/ 159874 h 291493"/>
                <a:gd name="connsiteX3" fmla="*/ 168811 w 168811"/>
                <a:gd name="connsiteY3" fmla="*/ 291493 h 291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811" h="291493">
                  <a:moveTo>
                    <a:pt x="1732" y="0"/>
                  </a:moveTo>
                  <a:cubicBezTo>
                    <a:pt x="0" y="25400"/>
                    <a:pt x="13387" y="57028"/>
                    <a:pt x="33729" y="83674"/>
                  </a:cubicBezTo>
                  <a:cubicBezTo>
                    <a:pt x="54071" y="110320"/>
                    <a:pt x="101270" y="125238"/>
                    <a:pt x="123784" y="159874"/>
                  </a:cubicBezTo>
                  <a:cubicBezTo>
                    <a:pt x="146298" y="194510"/>
                    <a:pt x="157554" y="243001"/>
                    <a:pt x="168811" y="291493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D14AFC5-C599-E644-BCA1-F9BD36ED4386}"/>
                </a:ext>
              </a:extLst>
            </p:cNvPr>
            <p:cNvSpPr/>
            <p:nvPr/>
          </p:nvSpPr>
          <p:spPr bwMode="auto">
            <a:xfrm flipH="1">
              <a:off x="1726434" y="3711279"/>
              <a:ext cx="187423" cy="314233"/>
            </a:xfrm>
            <a:custGeom>
              <a:avLst/>
              <a:gdLst>
                <a:gd name="connsiteX0" fmla="*/ 3464 w 152400"/>
                <a:gd name="connsiteY0" fmla="*/ 0 h 284019"/>
                <a:gd name="connsiteX1" fmla="*/ 17318 w 152400"/>
                <a:gd name="connsiteY1" fmla="*/ 76200 h 284019"/>
                <a:gd name="connsiteX2" fmla="*/ 107373 w 152400"/>
                <a:gd name="connsiteY2" fmla="*/ 152400 h 284019"/>
                <a:gd name="connsiteX3" fmla="*/ 152400 w 152400"/>
                <a:gd name="connsiteY3" fmla="*/ 284019 h 284019"/>
                <a:gd name="connsiteX0" fmla="*/ 1732 w 168811"/>
                <a:gd name="connsiteY0" fmla="*/ 0 h 291493"/>
                <a:gd name="connsiteX1" fmla="*/ 33729 w 168811"/>
                <a:gd name="connsiteY1" fmla="*/ 83674 h 291493"/>
                <a:gd name="connsiteX2" fmla="*/ 123784 w 168811"/>
                <a:gd name="connsiteY2" fmla="*/ 159874 h 291493"/>
                <a:gd name="connsiteX3" fmla="*/ 168811 w 168811"/>
                <a:gd name="connsiteY3" fmla="*/ 291493 h 291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811" h="291493">
                  <a:moveTo>
                    <a:pt x="1732" y="0"/>
                  </a:moveTo>
                  <a:cubicBezTo>
                    <a:pt x="0" y="25400"/>
                    <a:pt x="13387" y="57028"/>
                    <a:pt x="33729" y="83674"/>
                  </a:cubicBezTo>
                  <a:cubicBezTo>
                    <a:pt x="54071" y="110320"/>
                    <a:pt x="101270" y="125238"/>
                    <a:pt x="123784" y="159874"/>
                  </a:cubicBezTo>
                  <a:cubicBezTo>
                    <a:pt x="146298" y="194510"/>
                    <a:pt x="157554" y="243001"/>
                    <a:pt x="168811" y="291493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4528B32-B9AB-4747-BF56-11DF5BFA8694}"/>
                </a:ext>
              </a:extLst>
            </p:cNvPr>
            <p:cNvSpPr/>
            <p:nvPr/>
          </p:nvSpPr>
          <p:spPr bwMode="auto">
            <a:xfrm flipH="1">
              <a:off x="2286412" y="2776639"/>
              <a:ext cx="187423" cy="314233"/>
            </a:xfrm>
            <a:custGeom>
              <a:avLst/>
              <a:gdLst>
                <a:gd name="connsiteX0" fmla="*/ 3464 w 152400"/>
                <a:gd name="connsiteY0" fmla="*/ 0 h 284019"/>
                <a:gd name="connsiteX1" fmla="*/ 17318 w 152400"/>
                <a:gd name="connsiteY1" fmla="*/ 76200 h 284019"/>
                <a:gd name="connsiteX2" fmla="*/ 107373 w 152400"/>
                <a:gd name="connsiteY2" fmla="*/ 152400 h 284019"/>
                <a:gd name="connsiteX3" fmla="*/ 152400 w 152400"/>
                <a:gd name="connsiteY3" fmla="*/ 284019 h 284019"/>
                <a:gd name="connsiteX0" fmla="*/ 1732 w 168811"/>
                <a:gd name="connsiteY0" fmla="*/ 0 h 291493"/>
                <a:gd name="connsiteX1" fmla="*/ 33729 w 168811"/>
                <a:gd name="connsiteY1" fmla="*/ 83674 h 291493"/>
                <a:gd name="connsiteX2" fmla="*/ 123784 w 168811"/>
                <a:gd name="connsiteY2" fmla="*/ 159874 h 291493"/>
                <a:gd name="connsiteX3" fmla="*/ 168811 w 168811"/>
                <a:gd name="connsiteY3" fmla="*/ 291493 h 291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811" h="291493">
                  <a:moveTo>
                    <a:pt x="1732" y="0"/>
                  </a:moveTo>
                  <a:cubicBezTo>
                    <a:pt x="0" y="25400"/>
                    <a:pt x="13387" y="57028"/>
                    <a:pt x="33729" y="83674"/>
                  </a:cubicBezTo>
                  <a:cubicBezTo>
                    <a:pt x="54071" y="110320"/>
                    <a:pt x="101270" y="125238"/>
                    <a:pt x="123784" y="159874"/>
                  </a:cubicBezTo>
                  <a:cubicBezTo>
                    <a:pt x="146298" y="194510"/>
                    <a:pt x="157554" y="243001"/>
                    <a:pt x="168811" y="291493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03A38198-1C8A-304A-AC1B-32E980E172D3}"/>
                </a:ext>
              </a:extLst>
            </p:cNvPr>
            <p:cNvSpPr/>
            <p:nvPr/>
          </p:nvSpPr>
          <p:spPr bwMode="auto">
            <a:xfrm>
              <a:off x="2144163" y="4615208"/>
              <a:ext cx="201431" cy="306176"/>
            </a:xfrm>
            <a:custGeom>
              <a:avLst/>
              <a:gdLst>
                <a:gd name="connsiteX0" fmla="*/ 3464 w 152400"/>
                <a:gd name="connsiteY0" fmla="*/ 0 h 284019"/>
                <a:gd name="connsiteX1" fmla="*/ 17318 w 152400"/>
                <a:gd name="connsiteY1" fmla="*/ 76200 h 284019"/>
                <a:gd name="connsiteX2" fmla="*/ 107373 w 152400"/>
                <a:gd name="connsiteY2" fmla="*/ 152400 h 284019"/>
                <a:gd name="connsiteX3" fmla="*/ 152400 w 152400"/>
                <a:gd name="connsiteY3" fmla="*/ 284019 h 28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284019">
                  <a:moveTo>
                    <a:pt x="3464" y="0"/>
                  </a:moveTo>
                  <a:cubicBezTo>
                    <a:pt x="1732" y="25400"/>
                    <a:pt x="0" y="50800"/>
                    <a:pt x="17318" y="76200"/>
                  </a:cubicBezTo>
                  <a:cubicBezTo>
                    <a:pt x="34636" y="101600"/>
                    <a:pt x="84859" y="117764"/>
                    <a:pt x="107373" y="152400"/>
                  </a:cubicBezTo>
                  <a:cubicBezTo>
                    <a:pt x="129887" y="187036"/>
                    <a:pt x="141143" y="235527"/>
                    <a:pt x="152400" y="28401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E9E6FAD6-29DF-CA48-808A-226BC6FC51D6}"/>
                </a:ext>
              </a:extLst>
            </p:cNvPr>
            <p:cNvSpPr/>
            <p:nvPr/>
          </p:nvSpPr>
          <p:spPr bwMode="auto">
            <a:xfrm>
              <a:off x="2643813" y="3715806"/>
              <a:ext cx="201431" cy="306176"/>
            </a:xfrm>
            <a:custGeom>
              <a:avLst/>
              <a:gdLst>
                <a:gd name="connsiteX0" fmla="*/ 3464 w 152400"/>
                <a:gd name="connsiteY0" fmla="*/ 0 h 284019"/>
                <a:gd name="connsiteX1" fmla="*/ 17318 w 152400"/>
                <a:gd name="connsiteY1" fmla="*/ 76200 h 284019"/>
                <a:gd name="connsiteX2" fmla="*/ 107373 w 152400"/>
                <a:gd name="connsiteY2" fmla="*/ 152400 h 284019"/>
                <a:gd name="connsiteX3" fmla="*/ 152400 w 152400"/>
                <a:gd name="connsiteY3" fmla="*/ 284019 h 28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284019">
                  <a:moveTo>
                    <a:pt x="3464" y="0"/>
                  </a:moveTo>
                  <a:cubicBezTo>
                    <a:pt x="1732" y="25400"/>
                    <a:pt x="0" y="50800"/>
                    <a:pt x="17318" y="76200"/>
                  </a:cubicBezTo>
                  <a:cubicBezTo>
                    <a:pt x="34636" y="101600"/>
                    <a:pt x="84859" y="117764"/>
                    <a:pt x="107373" y="152400"/>
                  </a:cubicBezTo>
                  <a:cubicBezTo>
                    <a:pt x="129887" y="187036"/>
                    <a:pt x="141143" y="235527"/>
                    <a:pt x="152400" y="28401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C8D2C10-2BF8-5A41-9E56-349DC23E3FBC}"/>
                </a:ext>
              </a:extLst>
            </p:cNvPr>
            <p:cNvSpPr/>
            <p:nvPr/>
          </p:nvSpPr>
          <p:spPr bwMode="auto">
            <a:xfrm>
              <a:off x="1987314" y="4425096"/>
              <a:ext cx="215239" cy="215239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B9099F5-B0CF-E24D-9FA2-E03D615881C4}"/>
                </a:ext>
              </a:extLst>
            </p:cNvPr>
            <p:cNvSpPr/>
            <p:nvPr/>
          </p:nvSpPr>
          <p:spPr bwMode="auto">
            <a:xfrm>
              <a:off x="2511136" y="3513607"/>
              <a:ext cx="215239" cy="215239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302C03C-B595-C441-B75F-B86EBC1622AE}"/>
                </a:ext>
              </a:extLst>
            </p:cNvPr>
            <p:cNvCxnSpPr>
              <a:cxnSpLocks/>
              <a:stCxn id="13" idx="5"/>
              <a:endCxn id="55" idx="1"/>
            </p:cNvCxnSpPr>
            <p:nvPr/>
          </p:nvCxnSpPr>
          <p:spPr bwMode="auto">
            <a:xfrm>
              <a:off x="1242881" y="5108312"/>
              <a:ext cx="211082" cy="25355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94A3A11-ECEB-B541-A5C4-66DC84299177}"/>
                </a:ext>
              </a:extLst>
            </p:cNvPr>
            <p:cNvCxnSpPr>
              <a:cxnSpLocks/>
              <a:stCxn id="9" idx="5"/>
              <a:endCxn id="48" idx="1"/>
            </p:cNvCxnSpPr>
            <p:nvPr/>
          </p:nvCxnSpPr>
          <p:spPr bwMode="auto">
            <a:xfrm>
              <a:off x="2342560" y="3273563"/>
              <a:ext cx="200097" cy="27156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FABCC2-0155-CA42-AA31-A8FD2102454E}"/>
                </a:ext>
              </a:extLst>
            </p:cNvPr>
            <p:cNvCxnSpPr>
              <a:cxnSpLocks/>
              <a:stCxn id="6" idx="5"/>
              <a:endCxn id="47" idx="1"/>
            </p:cNvCxnSpPr>
            <p:nvPr/>
          </p:nvCxnSpPr>
          <p:spPr bwMode="auto">
            <a:xfrm>
              <a:off x="1787321" y="4207116"/>
              <a:ext cx="231514" cy="2495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3CA4C827-7C27-7A49-8363-52331633E1F6}"/>
                </a:ext>
              </a:extLst>
            </p:cNvPr>
            <p:cNvSpPr/>
            <p:nvPr/>
          </p:nvSpPr>
          <p:spPr bwMode="auto">
            <a:xfrm>
              <a:off x="1579291" y="5520458"/>
              <a:ext cx="201431" cy="306176"/>
            </a:xfrm>
            <a:custGeom>
              <a:avLst/>
              <a:gdLst>
                <a:gd name="connsiteX0" fmla="*/ 3464 w 152400"/>
                <a:gd name="connsiteY0" fmla="*/ 0 h 284019"/>
                <a:gd name="connsiteX1" fmla="*/ 17318 w 152400"/>
                <a:gd name="connsiteY1" fmla="*/ 76200 h 284019"/>
                <a:gd name="connsiteX2" fmla="*/ 107373 w 152400"/>
                <a:gd name="connsiteY2" fmla="*/ 152400 h 284019"/>
                <a:gd name="connsiteX3" fmla="*/ 152400 w 152400"/>
                <a:gd name="connsiteY3" fmla="*/ 284019 h 28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284019">
                  <a:moveTo>
                    <a:pt x="3464" y="0"/>
                  </a:moveTo>
                  <a:cubicBezTo>
                    <a:pt x="1732" y="25400"/>
                    <a:pt x="0" y="50800"/>
                    <a:pt x="17318" y="76200"/>
                  </a:cubicBezTo>
                  <a:cubicBezTo>
                    <a:pt x="34636" y="101600"/>
                    <a:pt x="84859" y="117764"/>
                    <a:pt x="107373" y="152400"/>
                  </a:cubicBezTo>
                  <a:cubicBezTo>
                    <a:pt x="129887" y="187036"/>
                    <a:pt x="141143" y="235527"/>
                    <a:pt x="152400" y="28401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42A69A7-0EB0-3144-AB57-619E021880AD}"/>
                </a:ext>
              </a:extLst>
            </p:cNvPr>
            <p:cNvSpPr/>
            <p:nvPr/>
          </p:nvSpPr>
          <p:spPr bwMode="auto">
            <a:xfrm>
              <a:off x="1422442" y="5330346"/>
              <a:ext cx="215239" cy="215239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C9FC66F-5179-E54E-AB91-7D40E4B61D67}"/>
                </a:ext>
              </a:extLst>
            </p:cNvPr>
            <p:cNvSpPr/>
            <p:nvPr/>
          </p:nvSpPr>
          <p:spPr bwMode="auto">
            <a:xfrm>
              <a:off x="5090987" y="4023398"/>
              <a:ext cx="215239" cy="215239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0BE3164-0668-4C48-9A2F-1BEE6821848B}"/>
                </a:ext>
              </a:extLst>
            </p:cNvPr>
            <p:cNvSpPr/>
            <p:nvPr/>
          </p:nvSpPr>
          <p:spPr bwMode="auto">
            <a:xfrm>
              <a:off x="5347093" y="3511378"/>
              <a:ext cx="215239" cy="215239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FC57E1A-AA7B-5A40-B27C-11399FC26DF7}"/>
                </a:ext>
              </a:extLst>
            </p:cNvPr>
            <p:cNvSpPr/>
            <p:nvPr/>
          </p:nvSpPr>
          <p:spPr bwMode="auto">
            <a:xfrm>
              <a:off x="4820877" y="4411678"/>
              <a:ext cx="215239" cy="215239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D4A3205-8463-4747-BB4C-3EF70008ED8E}"/>
                </a:ext>
              </a:extLst>
            </p:cNvPr>
            <p:cNvSpPr/>
            <p:nvPr/>
          </p:nvSpPr>
          <p:spPr bwMode="auto">
            <a:xfrm>
              <a:off x="5646226" y="3089845"/>
              <a:ext cx="215239" cy="215239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w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87E67F-3D1F-7540-B3BC-F915CFB6F5EC}"/>
                </a:ext>
              </a:extLst>
            </p:cNvPr>
            <p:cNvSpPr/>
            <p:nvPr/>
          </p:nvSpPr>
          <p:spPr bwMode="auto">
            <a:xfrm>
              <a:off x="5876371" y="2565739"/>
              <a:ext cx="215239" cy="215239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E943A37-7F4E-D340-8D51-0490E6419DE1}"/>
                </a:ext>
              </a:extLst>
            </p:cNvPr>
            <p:cNvCxnSpPr>
              <a:cxnSpLocks/>
              <a:stCxn id="65" idx="3"/>
              <a:endCxn id="63" idx="7"/>
            </p:cNvCxnSpPr>
            <p:nvPr/>
          </p:nvCxnSpPr>
          <p:spPr bwMode="auto">
            <a:xfrm flipH="1">
              <a:off x="5530811" y="3273563"/>
              <a:ext cx="146936" cy="2693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397F208-B302-6147-9761-FCF5912A3E97}"/>
                </a:ext>
              </a:extLst>
            </p:cNvPr>
            <p:cNvCxnSpPr>
              <a:stCxn id="62" idx="3"/>
              <a:endCxn id="64" idx="7"/>
            </p:cNvCxnSpPr>
            <p:nvPr/>
          </p:nvCxnSpPr>
          <p:spPr bwMode="auto">
            <a:xfrm rot="5400000">
              <a:off x="4945510" y="4266201"/>
              <a:ext cx="236083" cy="1179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40BA25F-B2A7-6840-A10D-87973870EDB8}"/>
                </a:ext>
              </a:extLst>
            </p:cNvPr>
            <p:cNvSpPr/>
            <p:nvPr/>
          </p:nvSpPr>
          <p:spPr bwMode="auto">
            <a:xfrm>
              <a:off x="4546547" y="4924594"/>
              <a:ext cx="215239" cy="215239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u</a:t>
              </a: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682097AE-906B-9143-AB28-E826A27AA9D3}"/>
                </a:ext>
              </a:extLst>
            </p:cNvPr>
            <p:cNvSpPr/>
            <p:nvPr/>
          </p:nvSpPr>
          <p:spPr bwMode="auto">
            <a:xfrm flipH="1">
              <a:off x="4682040" y="4617718"/>
              <a:ext cx="187423" cy="314233"/>
            </a:xfrm>
            <a:custGeom>
              <a:avLst/>
              <a:gdLst>
                <a:gd name="connsiteX0" fmla="*/ 3464 w 152400"/>
                <a:gd name="connsiteY0" fmla="*/ 0 h 284019"/>
                <a:gd name="connsiteX1" fmla="*/ 17318 w 152400"/>
                <a:gd name="connsiteY1" fmla="*/ 76200 h 284019"/>
                <a:gd name="connsiteX2" fmla="*/ 107373 w 152400"/>
                <a:gd name="connsiteY2" fmla="*/ 152400 h 284019"/>
                <a:gd name="connsiteX3" fmla="*/ 152400 w 152400"/>
                <a:gd name="connsiteY3" fmla="*/ 284019 h 284019"/>
                <a:gd name="connsiteX0" fmla="*/ 1732 w 168811"/>
                <a:gd name="connsiteY0" fmla="*/ 0 h 291493"/>
                <a:gd name="connsiteX1" fmla="*/ 33729 w 168811"/>
                <a:gd name="connsiteY1" fmla="*/ 83674 h 291493"/>
                <a:gd name="connsiteX2" fmla="*/ 123784 w 168811"/>
                <a:gd name="connsiteY2" fmla="*/ 159874 h 291493"/>
                <a:gd name="connsiteX3" fmla="*/ 168811 w 168811"/>
                <a:gd name="connsiteY3" fmla="*/ 291493 h 291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811" h="291493">
                  <a:moveTo>
                    <a:pt x="1732" y="0"/>
                  </a:moveTo>
                  <a:cubicBezTo>
                    <a:pt x="0" y="25400"/>
                    <a:pt x="13387" y="57028"/>
                    <a:pt x="33729" y="83674"/>
                  </a:cubicBezTo>
                  <a:cubicBezTo>
                    <a:pt x="54071" y="110320"/>
                    <a:pt x="101270" y="125238"/>
                    <a:pt x="123784" y="159874"/>
                  </a:cubicBezTo>
                  <a:cubicBezTo>
                    <a:pt x="146298" y="194510"/>
                    <a:pt x="157554" y="243001"/>
                    <a:pt x="168811" y="291493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5218FF9B-DCB2-8144-90DA-D11675EED5A2}"/>
                </a:ext>
              </a:extLst>
            </p:cNvPr>
            <p:cNvSpPr/>
            <p:nvPr/>
          </p:nvSpPr>
          <p:spPr bwMode="auto">
            <a:xfrm flipH="1">
              <a:off x="5213818" y="3711279"/>
              <a:ext cx="187423" cy="314233"/>
            </a:xfrm>
            <a:custGeom>
              <a:avLst/>
              <a:gdLst>
                <a:gd name="connsiteX0" fmla="*/ 3464 w 152400"/>
                <a:gd name="connsiteY0" fmla="*/ 0 h 284019"/>
                <a:gd name="connsiteX1" fmla="*/ 17318 w 152400"/>
                <a:gd name="connsiteY1" fmla="*/ 76200 h 284019"/>
                <a:gd name="connsiteX2" fmla="*/ 107373 w 152400"/>
                <a:gd name="connsiteY2" fmla="*/ 152400 h 284019"/>
                <a:gd name="connsiteX3" fmla="*/ 152400 w 152400"/>
                <a:gd name="connsiteY3" fmla="*/ 284019 h 284019"/>
                <a:gd name="connsiteX0" fmla="*/ 1732 w 168811"/>
                <a:gd name="connsiteY0" fmla="*/ 0 h 291493"/>
                <a:gd name="connsiteX1" fmla="*/ 33729 w 168811"/>
                <a:gd name="connsiteY1" fmla="*/ 83674 h 291493"/>
                <a:gd name="connsiteX2" fmla="*/ 123784 w 168811"/>
                <a:gd name="connsiteY2" fmla="*/ 159874 h 291493"/>
                <a:gd name="connsiteX3" fmla="*/ 168811 w 168811"/>
                <a:gd name="connsiteY3" fmla="*/ 291493 h 291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811" h="291493">
                  <a:moveTo>
                    <a:pt x="1732" y="0"/>
                  </a:moveTo>
                  <a:cubicBezTo>
                    <a:pt x="0" y="25400"/>
                    <a:pt x="13387" y="57028"/>
                    <a:pt x="33729" y="83674"/>
                  </a:cubicBezTo>
                  <a:cubicBezTo>
                    <a:pt x="54071" y="110320"/>
                    <a:pt x="101270" y="125238"/>
                    <a:pt x="123784" y="159874"/>
                  </a:cubicBezTo>
                  <a:cubicBezTo>
                    <a:pt x="146298" y="194510"/>
                    <a:pt x="157554" y="243001"/>
                    <a:pt x="168811" y="291493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FF462A94-BA67-4B44-A4DB-65558CDD3514}"/>
                </a:ext>
              </a:extLst>
            </p:cNvPr>
            <p:cNvSpPr/>
            <p:nvPr/>
          </p:nvSpPr>
          <p:spPr bwMode="auto">
            <a:xfrm flipH="1">
              <a:off x="5773796" y="2776639"/>
              <a:ext cx="187423" cy="314233"/>
            </a:xfrm>
            <a:custGeom>
              <a:avLst/>
              <a:gdLst>
                <a:gd name="connsiteX0" fmla="*/ 3464 w 152400"/>
                <a:gd name="connsiteY0" fmla="*/ 0 h 284019"/>
                <a:gd name="connsiteX1" fmla="*/ 17318 w 152400"/>
                <a:gd name="connsiteY1" fmla="*/ 76200 h 284019"/>
                <a:gd name="connsiteX2" fmla="*/ 107373 w 152400"/>
                <a:gd name="connsiteY2" fmla="*/ 152400 h 284019"/>
                <a:gd name="connsiteX3" fmla="*/ 152400 w 152400"/>
                <a:gd name="connsiteY3" fmla="*/ 284019 h 284019"/>
                <a:gd name="connsiteX0" fmla="*/ 1732 w 168811"/>
                <a:gd name="connsiteY0" fmla="*/ 0 h 291493"/>
                <a:gd name="connsiteX1" fmla="*/ 33729 w 168811"/>
                <a:gd name="connsiteY1" fmla="*/ 83674 h 291493"/>
                <a:gd name="connsiteX2" fmla="*/ 123784 w 168811"/>
                <a:gd name="connsiteY2" fmla="*/ 159874 h 291493"/>
                <a:gd name="connsiteX3" fmla="*/ 168811 w 168811"/>
                <a:gd name="connsiteY3" fmla="*/ 291493 h 291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811" h="291493">
                  <a:moveTo>
                    <a:pt x="1732" y="0"/>
                  </a:moveTo>
                  <a:cubicBezTo>
                    <a:pt x="0" y="25400"/>
                    <a:pt x="13387" y="57028"/>
                    <a:pt x="33729" y="83674"/>
                  </a:cubicBezTo>
                  <a:cubicBezTo>
                    <a:pt x="54071" y="110320"/>
                    <a:pt x="101270" y="125238"/>
                    <a:pt x="123784" y="159874"/>
                  </a:cubicBezTo>
                  <a:cubicBezTo>
                    <a:pt x="146298" y="194510"/>
                    <a:pt x="157554" y="243001"/>
                    <a:pt x="168811" y="291493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0204EDA0-613E-9E4F-8F46-FE41BC061DB3}"/>
                </a:ext>
              </a:extLst>
            </p:cNvPr>
            <p:cNvSpPr/>
            <p:nvPr/>
          </p:nvSpPr>
          <p:spPr bwMode="auto">
            <a:xfrm>
              <a:off x="5631547" y="4615208"/>
              <a:ext cx="201431" cy="306176"/>
            </a:xfrm>
            <a:custGeom>
              <a:avLst/>
              <a:gdLst>
                <a:gd name="connsiteX0" fmla="*/ 3464 w 152400"/>
                <a:gd name="connsiteY0" fmla="*/ 0 h 284019"/>
                <a:gd name="connsiteX1" fmla="*/ 17318 w 152400"/>
                <a:gd name="connsiteY1" fmla="*/ 76200 h 284019"/>
                <a:gd name="connsiteX2" fmla="*/ 107373 w 152400"/>
                <a:gd name="connsiteY2" fmla="*/ 152400 h 284019"/>
                <a:gd name="connsiteX3" fmla="*/ 152400 w 152400"/>
                <a:gd name="connsiteY3" fmla="*/ 284019 h 28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284019">
                  <a:moveTo>
                    <a:pt x="3464" y="0"/>
                  </a:moveTo>
                  <a:cubicBezTo>
                    <a:pt x="1732" y="25400"/>
                    <a:pt x="0" y="50800"/>
                    <a:pt x="17318" y="76200"/>
                  </a:cubicBezTo>
                  <a:cubicBezTo>
                    <a:pt x="34636" y="101600"/>
                    <a:pt x="84859" y="117764"/>
                    <a:pt x="107373" y="152400"/>
                  </a:cubicBezTo>
                  <a:cubicBezTo>
                    <a:pt x="129887" y="187036"/>
                    <a:pt x="141143" y="235527"/>
                    <a:pt x="152400" y="28401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38AB19B3-5FA4-E346-B195-51CE7CAE2E69}"/>
                </a:ext>
              </a:extLst>
            </p:cNvPr>
            <p:cNvSpPr/>
            <p:nvPr/>
          </p:nvSpPr>
          <p:spPr bwMode="auto">
            <a:xfrm>
              <a:off x="6131197" y="3715806"/>
              <a:ext cx="201431" cy="306176"/>
            </a:xfrm>
            <a:custGeom>
              <a:avLst/>
              <a:gdLst>
                <a:gd name="connsiteX0" fmla="*/ 3464 w 152400"/>
                <a:gd name="connsiteY0" fmla="*/ 0 h 284019"/>
                <a:gd name="connsiteX1" fmla="*/ 17318 w 152400"/>
                <a:gd name="connsiteY1" fmla="*/ 76200 h 284019"/>
                <a:gd name="connsiteX2" fmla="*/ 107373 w 152400"/>
                <a:gd name="connsiteY2" fmla="*/ 152400 h 284019"/>
                <a:gd name="connsiteX3" fmla="*/ 152400 w 152400"/>
                <a:gd name="connsiteY3" fmla="*/ 284019 h 28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284019">
                  <a:moveTo>
                    <a:pt x="3464" y="0"/>
                  </a:moveTo>
                  <a:cubicBezTo>
                    <a:pt x="1732" y="25400"/>
                    <a:pt x="0" y="50800"/>
                    <a:pt x="17318" y="76200"/>
                  </a:cubicBezTo>
                  <a:cubicBezTo>
                    <a:pt x="34636" y="101600"/>
                    <a:pt x="84859" y="117764"/>
                    <a:pt x="107373" y="152400"/>
                  </a:cubicBezTo>
                  <a:cubicBezTo>
                    <a:pt x="129887" y="187036"/>
                    <a:pt x="141143" y="235527"/>
                    <a:pt x="152400" y="28401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8C398DA-B8EF-FF4E-8D9D-2CB19AFF443D}"/>
                </a:ext>
              </a:extLst>
            </p:cNvPr>
            <p:cNvSpPr/>
            <p:nvPr/>
          </p:nvSpPr>
          <p:spPr bwMode="auto">
            <a:xfrm>
              <a:off x="5474698" y="4425096"/>
              <a:ext cx="215239" cy="215239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5953692-3E5D-0B4B-B09A-0CFCD9BBE27C}"/>
                </a:ext>
              </a:extLst>
            </p:cNvPr>
            <p:cNvSpPr/>
            <p:nvPr/>
          </p:nvSpPr>
          <p:spPr bwMode="auto">
            <a:xfrm>
              <a:off x="5998520" y="3513607"/>
              <a:ext cx="215239" cy="215239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481A19F-8D1E-9042-9FF7-07F14F70420D}"/>
                </a:ext>
              </a:extLst>
            </p:cNvPr>
            <p:cNvCxnSpPr>
              <a:cxnSpLocks/>
              <a:stCxn id="69" idx="5"/>
              <a:endCxn id="84" idx="1"/>
            </p:cNvCxnSpPr>
            <p:nvPr/>
          </p:nvCxnSpPr>
          <p:spPr bwMode="auto">
            <a:xfrm>
              <a:off x="4730265" y="5108312"/>
              <a:ext cx="211082" cy="25355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1F29C10-6766-2642-B031-0D8E4DCA6FFF}"/>
                </a:ext>
              </a:extLst>
            </p:cNvPr>
            <p:cNvCxnSpPr>
              <a:cxnSpLocks/>
              <a:stCxn id="65" idx="5"/>
              <a:endCxn id="78" idx="1"/>
            </p:cNvCxnSpPr>
            <p:nvPr/>
          </p:nvCxnSpPr>
          <p:spPr bwMode="auto">
            <a:xfrm>
              <a:off x="5829944" y="3273563"/>
              <a:ext cx="200097" cy="27156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C9CD693-98A1-8E46-90B1-EF2B5B08BDF7}"/>
                </a:ext>
              </a:extLst>
            </p:cNvPr>
            <p:cNvCxnSpPr>
              <a:cxnSpLocks/>
              <a:stCxn id="62" idx="5"/>
              <a:endCxn id="77" idx="1"/>
            </p:cNvCxnSpPr>
            <p:nvPr/>
          </p:nvCxnSpPr>
          <p:spPr bwMode="auto">
            <a:xfrm>
              <a:off x="5274705" y="4207116"/>
              <a:ext cx="231514" cy="2495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C5C7BA18-F852-024B-A959-EF5FFAEEBF3B}"/>
                </a:ext>
              </a:extLst>
            </p:cNvPr>
            <p:cNvSpPr/>
            <p:nvPr/>
          </p:nvSpPr>
          <p:spPr bwMode="auto">
            <a:xfrm>
              <a:off x="5066675" y="5520458"/>
              <a:ext cx="201431" cy="306176"/>
            </a:xfrm>
            <a:custGeom>
              <a:avLst/>
              <a:gdLst>
                <a:gd name="connsiteX0" fmla="*/ 3464 w 152400"/>
                <a:gd name="connsiteY0" fmla="*/ 0 h 284019"/>
                <a:gd name="connsiteX1" fmla="*/ 17318 w 152400"/>
                <a:gd name="connsiteY1" fmla="*/ 76200 h 284019"/>
                <a:gd name="connsiteX2" fmla="*/ 107373 w 152400"/>
                <a:gd name="connsiteY2" fmla="*/ 152400 h 284019"/>
                <a:gd name="connsiteX3" fmla="*/ 152400 w 152400"/>
                <a:gd name="connsiteY3" fmla="*/ 284019 h 28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284019">
                  <a:moveTo>
                    <a:pt x="3464" y="0"/>
                  </a:moveTo>
                  <a:cubicBezTo>
                    <a:pt x="1732" y="25400"/>
                    <a:pt x="0" y="50800"/>
                    <a:pt x="17318" y="76200"/>
                  </a:cubicBezTo>
                  <a:cubicBezTo>
                    <a:pt x="34636" y="101600"/>
                    <a:pt x="84859" y="117764"/>
                    <a:pt x="107373" y="152400"/>
                  </a:cubicBezTo>
                  <a:cubicBezTo>
                    <a:pt x="129887" y="187036"/>
                    <a:pt x="141143" y="235527"/>
                    <a:pt x="152400" y="28401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45B0F94-B6E5-7A44-B676-FCEE659F84AF}"/>
                </a:ext>
              </a:extLst>
            </p:cNvPr>
            <p:cNvSpPr/>
            <p:nvPr/>
          </p:nvSpPr>
          <p:spPr bwMode="auto">
            <a:xfrm>
              <a:off x="4909826" y="5330346"/>
              <a:ext cx="215239" cy="215239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6DD316B-5300-CB47-8C38-1833C976B3CF}"/>
                </a:ext>
              </a:extLst>
            </p:cNvPr>
            <p:cNvSpPr/>
            <p:nvPr/>
          </p:nvSpPr>
          <p:spPr bwMode="auto">
            <a:xfrm>
              <a:off x="2263057" y="4926009"/>
              <a:ext cx="215239" cy="215239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7A01E85-8D03-534D-A0DF-50F72CE812DE}"/>
                </a:ext>
              </a:extLst>
            </p:cNvPr>
            <p:cNvSpPr/>
            <p:nvPr/>
          </p:nvSpPr>
          <p:spPr bwMode="auto">
            <a:xfrm>
              <a:off x="2786873" y="4015841"/>
              <a:ext cx="215239" cy="215239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117D31C-A159-3A43-B602-F062EC2E1CE4}"/>
                </a:ext>
              </a:extLst>
            </p:cNvPr>
            <p:cNvSpPr/>
            <p:nvPr/>
          </p:nvSpPr>
          <p:spPr bwMode="auto">
            <a:xfrm>
              <a:off x="1698185" y="5831259"/>
              <a:ext cx="215239" cy="215239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6FFF2DD-5D24-4B47-ACE1-A88071DE6A30}"/>
                </a:ext>
              </a:extLst>
            </p:cNvPr>
            <p:cNvSpPr/>
            <p:nvPr/>
          </p:nvSpPr>
          <p:spPr bwMode="auto">
            <a:xfrm>
              <a:off x="5750441" y="4926009"/>
              <a:ext cx="215239" cy="215239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3E56085-38C0-7F4B-8DA4-9495A7F24D54}"/>
                </a:ext>
              </a:extLst>
            </p:cNvPr>
            <p:cNvSpPr/>
            <p:nvPr/>
          </p:nvSpPr>
          <p:spPr bwMode="auto">
            <a:xfrm>
              <a:off x="6274257" y="4015841"/>
              <a:ext cx="215239" cy="215239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92D1AC3-2EB4-8D40-9388-A1552C6558A4}"/>
                </a:ext>
              </a:extLst>
            </p:cNvPr>
            <p:cNvSpPr/>
            <p:nvPr/>
          </p:nvSpPr>
          <p:spPr bwMode="auto">
            <a:xfrm>
              <a:off x="5185569" y="5831259"/>
              <a:ext cx="215239" cy="215239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6556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0A97-C4D1-7942-BEB6-89696E38B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updateCosts</a:t>
            </a:r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E48D27-DDCB-0A49-8C5F-DCB6EC0931A1}"/>
              </a:ext>
            </a:extLst>
          </p:cNvPr>
          <p:cNvGrpSpPr/>
          <p:nvPr/>
        </p:nvGrpSpPr>
        <p:grpSpPr>
          <a:xfrm>
            <a:off x="832202" y="1997778"/>
            <a:ext cx="6849960" cy="1968351"/>
            <a:chOff x="832202" y="1997778"/>
            <a:chExt cx="6849960" cy="196835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F8C59DA-BDCC-9045-BA49-38998FCA1A84}"/>
                </a:ext>
              </a:extLst>
            </p:cNvPr>
            <p:cNvGrpSpPr/>
            <p:nvPr/>
          </p:nvGrpSpPr>
          <p:grpSpPr>
            <a:xfrm>
              <a:off x="1629352" y="1997778"/>
              <a:ext cx="5736071" cy="1968351"/>
              <a:chOff x="1629352" y="1997778"/>
              <a:chExt cx="5736071" cy="1968351"/>
            </a:xfrm>
          </p:grpSpPr>
          <p:sp>
            <p:nvSpPr>
              <p:cNvPr id="5" name="Isosceles Triangle 34">
                <a:extLst>
                  <a:ext uri="{FF2B5EF4-FFF2-40B4-BE49-F238E27FC236}">
                    <a16:creationId xmlns:a16="http://schemas.microsoft.com/office/drawing/2014/main" id="{526C9105-F021-E742-85B3-931A964A44CB}"/>
                  </a:ext>
                </a:extLst>
              </p:cNvPr>
              <p:cNvSpPr/>
              <p:nvPr/>
            </p:nvSpPr>
            <p:spPr bwMode="auto">
              <a:xfrm>
                <a:off x="2472224" y="3371361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6" name="Isosceles Triangle 36">
                <a:extLst>
                  <a:ext uri="{FF2B5EF4-FFF2-40B4-BE49-F238E27FC236}">
                    <a16:creationId xmlns:a16="http://schemas.microsoft.com/office/drawing/2014/main" id="{D686B0BE-5643-DD4F-B66A-DA82D56DB5AA}"/>
                  </a:ext>
                </a:extLst>
              </p:cNvPr>
              <p:cNvSpPr/>
              <p:nvPr/>
            </p:nvSpPr>
            <p:spPr bwMode="auto">
              <a:xfrm>
                <a:off x="1629352" y="3366751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7" name="Oval 71">
                <a:extLst>
                  <a:ext uri="{FF2B5EF4-FFF2-40B4-BE49-F238E27FC236}">
                    <a16:creationId xmlns:a16="http://schemas.microsoft.com/office/drawing/2014/main" id="{DC7E6A2A-C84E-BC4E-ADAF-BC883AB9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1481" y="3162687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r>
                  <a:rPr lang="en-US" sz="1800" i="1" dirty="0">
                    <a:latin typeface="+mn-lt"/>
                  </a:rPr>
                  <a:t>a</a:t>
                </a:r>
                <a:endParaRPr lang="en-US" sz="1400" baseline="-25000" dirty="0">
                  <a:latin typeface="+mn-lt"/>
                </a:endParaRPr>
              </a:p>
            </p:txBody>
          </p:sp>
          <p:sp>
            <p:nvSpPr>
              <p:cNvPr id="8" name="Oval 71">
                <a:extLst>
                  <a:ext uri="{FF2B5EF4-FFF2-40B4-BE49-F238E27FC236}">
                    <a16:creationId xmlns:a16="http://schemas.microsoft.com/office/drawing/2014/main" id="{CF8C01ED-CA90-4542-B0B0-60180A2F0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5397" y="3138640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pPr lvl="0"/>
                <a:r>
                  <a:rPr lang="en-US" sz="1800" i="1" dirty="0">
                    <a:solidFill>
                      <a:srgbClr val="000000"/>
                    </a:solidFill>
                    <a:latin typeface="Verdana"/>
                  </a:rPr>
                  <a:t>b</a:t>
                </a:r>
                <a:endParaRPr lang="en-US" sz="14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9" name="Oval 71">
                <a:extLst>
                  <a:ext uri="{FF2B5EF4-FFF2-40B4-BE49-F238E27FC236}">
                    <a16:creationId xmlns:a16="http://schemas.microsoft.com/office/drawing/2014/main" id="{4685308C-50E9-6948-B9F6-FBE124D62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914" y="2012718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v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0" name="Isosceles Triangle 44">
                <a:extLst>
                  <a:ext uri="{FF2B5EF4-FFF2-40B4-BE49-F238E27FC236}">
                    <a16:creationId xmlns:a16="http://schemas.microsoft.com/office/drawing/2014/main" id="{E715F2D7-5B68-924B-8327-0245199B72A3}"/>
                  </a:ext>
                </a:extLst>
              </p:cNvPr>
              <p:cNvSpPr/>
              <p:nvPr/>
            </p:nvSpPr>
            <p:spPr bwMode="auto">
              <a:xfrm>
                <a:off x="3168244" y="2784227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1" name="Oval 71">
                <a:extLst>
                  <a:ext uri="{FF2B5EF4-FFF2-40B4-BE49-F238E27FC236}">
                    <a16:creationId xmlns:a16="http://schemas.microsoft.com/office/drawing/2014/main" id="{B747AC96-E750-A449-833F-BB65EBB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1416" y="2589220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pPr lvl="0"/>
                <a:r>
                  <a:rPr lang="en-US" sz="1800" i="1" dirty="0">
                    <a:solidFill>
                      <a:srgbClr val="000000"/>
                    </a:solidFill>
                    <a:latin typeface="Verdana"/>
                  </a:rPr>
                  <a:t>c</a:t>
                </a:r>
                <a:endParaRPr lang="en-US" sz="14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39137BE-43D4-1141-8677-54BCB6FCC0A5}"/>
                  </a:ext>
                </a:extLst>
              </p:cNvPr>
              <p:cNvCxnSpPr>
                <a:cxnSpLocks/>
                <a:stCxn id="9" idx="5"/>
                <a:endCxn id="11" idx="0"/>
              </p:cNvCxnSpPr>
              <p:nvPr/>
            </p:nvCxnSpPr>
            <p:spPr bwMode="auto">
              <a:xfrm>
                <a:off x="2987125" y="2304929"/>
                <a:ext cx="455464" cy="28429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3" name="Right Arrow 12">
                <a:extLst>
                  <a:ext uri="{FF2B5EF4-FFF2-40B4-BE49-F238E27FC236}">
                    <a16:creationId xmlns:a16="http://schemas.microsoft.com/office/drawing/2014/main" id="{8C9D9040-F16F-4B40-9BF4-63E4CB55B2D2}"/>
                  </a:ext>
                </a:extLst>
              </p:cNvPr>
              <p:cNvSpPr/>
              <p:nvPr/>
            </p:nvSpPr>
            <p:spPr bwMode="auto">
              <a:xfrm>
                <a:off x="4169629" y="2346818"/>
                <a:ext cx="611179" cy="403119"/>
              </a:xfrm>
              <a:prstGeom prst="rightArrow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4" name="Oval 71">
                <a:extLst>
                  <a:ext uri="{FF2B5EF4-FFF2-40B4-BE49-F238E27FC236}">
                    <a16:creationId xmlns:a16="http://schemas.microsoft.com/office/drawing/2014/main" id="{E68D1CA1-0E52-7A42-8282-B9401B5A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1254" y="2587692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u</a:t>
                </a:r>
                <a:endParaRPr lang="en-US" dirty="0">
                  <a:latin typeface="+mn-lt"/>
                </a:endParaRP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05337D6-C02B-9348-8876-E5A0BF0DB118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 bwMode="auto">
              <a:xfrm flipH="1">
                <a:off x="2342427" y="2289180"/>
                <a:ext cx="391808" cy="29851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791BB59-E5C7-4344-9519-649EE9B1E0BA}"/>
                  </a:ext>
                </a:extLst>
              </p:cNvPr>
              <p:cNvCxnSpPr>
                <a:cxnSpLocks/>
                <a:stCxn id="14" idx="3"/>
                <a:endCxn id="7" idx="0"/>
              </p:cNvCxnSpPr>
              <p:nvPr/>
            </p:nvCxnSpPr>
            <p:spPr bwMode="auto">
              <a:xfrm flipH="1">
                <a:off x="1892654" y="2879903"/>
                <a:ext cx="328735" cy="28278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5E1D8F6-EEE2-FD48-B475-6F9349CFCF8D}"/>
                  </a:ext>
                </a:extLst>
              </p:cNvPr>
              <p:cNvCxnSpPr>
                <a:cxnSpLocks/>
                <a:stCxn id="14" idx="5"/>
                <a:endCxn id="8" idx="0"/>
              </p:cNvCxnSpPr>
              <p:nvPr/>
            </p:nvCxnSpPr>
            <p:spPr bwMode="auto">
              <a:xfrm>
                <a:off x="2463465" y="2879903"/>
                <a:ext cx="283105" cy="25873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8" name="Isosceles Triangle 34">
                <a:extLst>
                  <a:ext uri="{FF2B5EF4-FFF2-40B4-BE49-F238E27FC236}">
                    <a16:creationId xmlns:a16="http://schemas.microsoft.com/office/drawing/2014/main" id="{E576B84A-DE8E-BF47-B2D5-3F7EFDDA9EB7}"/>
                  </a:ext>
                </a:extLst>
              </p:cNvPr>
              <p:cNvSpPr/>
              <p:nvPr/>
            </p:nvSpPr>
            <p:spPr bwMode="auto">
              <a:xfrm>
                <a:off x="5930224" y="3380959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9" name="Isosceles Triangle 36">
                <a:extLst>
                  <a:ext uri="{FF2B5EF4-FFF2-40B4-BE49-F238E27FC236}">
                    <a16:creationId xmlns:a16="http://schemas.microsoft.com/office/drawing/2014/main" id="{D426304E-23E4-284C-A99E-F63E12E72C88}"/>
                  </a:ext>
                </a:extLst>
              </p:cNvPr>
              <p:cNvSpPr/>
              <p:nvPr/>
            </p:nvSpPr>
            <p:spPr bwMode="auto">
              <a:xfrm>
                <a:off x="5259371" y="2776837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20" name="Oval 71">
                <a:extLst>
                  <a:ext uri="{FF2B5EF4-FFF2-40B4-BE49-F238E27FC236}">
                    <a16:creationId xmlns:a16="http://schemas.microsoft.com/office/drawing/2014/main" id="{43AA76B0-70BA-414C-BBA7-B184553E0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1500" y="2572773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r>
                  <a:rPr lang="en-US" sz="1800" i="1" dirty="0">
                    <a:latin typeface="+mn-lt"/>
                  </a:rPr>
                  <a:t>a</a:t>
                </a:r>
                <a:endParaRPr lang="en-US" sz="1400" baseline="-25000" dirty="0">
                  <a:latin typeface="+mn-lt"/>
                </a:endParaRPr>
              </a:p>
            </p:txBody>
          </p:sp>
          <p:sp>
            <p:nvSpPr>
              <p:cNvPr id="21" name="Oval 71">
                <a:extLst>
                  <a:ext uri="{FF2B5EF4-FFF2-40B4-BE49-F238E27FC236}">
                    <a16:creationId xmlns:a16="http://schemas.microsoft.com/office/drawing/2014/main" id="{7B62A433-355D-8140-B9A9-C69C6A34E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3397" y="3148238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pPr lvl="0"/>
                <a:r>
                  <a:rPr lang="en-US" sz="1800" i="1" dirty="0">
                    <a:solidFill>
                      <a:srgbClr val="000000"/>
                    </a:solidFill>
                    <a:latin typeface="Verdana"/>
                  </a:rPr>
                  <a:t>b</a:t>
                </a:r>
                <a:endParaRPr lang="en-US" sz="14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22" name="Oval 71">
                <a:extLst>
                  <a:ext uri="{FF2B5EF4-FFF2-40B4-BE49-F238E27FC236}">
                    <a16:creationId xmlns:a16="http://schemas.microsoft.com/office/drawing/2014/main" id="{AF213FD7-DB54-3F4D-AD82-C77F2B1F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3226" y="2540870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v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23" name="Isosceles Triangle 44">
                <a:extLst>
                  <a:ext uri="{FF2B5EF4-FFF2-40B4-BE49-F238E27FC236}">
                    <a16:creationId xmlns:a16="http://schemas.microsoft.com/office/drawing/2014/main" id="{580A31ED-BACB-0542-83E4-3C9788571CE3}"/>
                  </a:ext>
                </a:extLst>
              </p:cNvPr>
              <p:cNvSpPr/>
              <p:nvPr/>
            </p:nvSpPr>
            <p:spPr bwMode="auto">
              <a:xfrm>
                <a:off x="6832266" y="3380959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24" name="Oval 71">
                <a:extLst>
                  <a:ext uri="{FF2B5EF4-FFF2-40B4-BE49-F238E27FC236}">
                    <a16:creationId xmlns:a16="http://schemas.microsoft.com/office/drawing/2014/main" id="{1B098017-51D2-244E-BABD-1EB342810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5438" y="3147040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pPr lvl="0"/>
                <a:r>
                  <a:rPr lang="en-US" sz="1800" i="1" dirty="0">
                    <a:solidFill>
                      <a:srgbClr val="000000"/>
                    </a:solidFill>
                    <a:latin typeface="Verdana"/>
                  </a:rPr>
                  <a:t>c</a:t>
                </a:r>
                <a:endParaRPr lang="en-US" sz="14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0B524FF-24A0-9440-B097-9A83B73126F5}"/>
                  </a:ext>
                </a:extLst>
              </p:cNvPr>
              <p:cNvCxnSpPr>
                <a:cxnSpLocks/>
                <a:stCxn id="22" idx="5"/>
                <a:endCxn id="24" idx="0"/>
              </p:cNvCxnSpPr>
              <p:nvPr/>
            </p:nvCxnSpPr>
            <p:spPr bwMode="auto">
              <a:xfrm>
                <a:off x="6685437" y="2833081"/>
                <a:ext cx="421174" cy="31395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6" name="Oval 71">
                <a:extLst>
                  <a:ext uri="{FF2B5EF4-FFF2-40B4-BE49-F238E27FC236}">
                    <a16:creationId xmlns:a16="http://schemas.microsoft.com/office/drawing/2014/main" id="{23B1A0A7-DEE1-4F4D-A13A-9A6313121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5563" y="1997778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u</a:t>
                </a:r>
                <a:endParaRPr lang="en-US" dirty="0">
                  <a:latin typeface="+mn-lt"/>
                </a:endParaRP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5CEE475-F7F0-3C4F-BA9E-ECC5C74F42C1}"/>
                  </a:ext>
                </a:extLst>
              </p:cNvPr>
              <p:cNvCxnSpPr>
                <a:cxnSpLocks/>
                <a:stCxn id="22" idx="0"/>
                <a:endCxn id="26" idx="5"/>
              </p:cNvCxnSpPr>
              <p:nvPr/>
            </p:nvCxnSpPr>
            <p:spPr bwMode="auto">
              <a:xfrm flipH="1" flipV="1">
                <a:off x="6127774" y="2289989"/>
                <a:ext cx="436625" cy="25088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7859A16-2FE3-9A4C-8249-F297542F4821}"/>
                  </a:ext>
                </a:extLst>
              </p:cNvPr>
              <p:cNvCxnSpPr>
                <a:cxnSpLocks/>
                <a:stCxn id="26" idx="3"/>
                <a:endCxn id="20" idx="0"/>
              </p:cNvCxnSpPr>
              <p:nvPr/>
            </p:nvCxnSpPr>
            <p:spPr bwMode="auto">
              <a:xfrm flipH="1">
                <a:off x="5522673" y="2289989"/>
                <a:ext cx="363025" cy="28278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251B879-52A8-6F4E-AEA5-7421C5813865}"/>
                  </a:ext>
                </a:extLst>
              </p:cNvPr>
              <p:cNvCxnSpPr>
                <a:cxnSpLocks/>
                <a:stCxn id="22" idx="3"/>
                <a:endCxn id="21" idx="0"/>
              </p:cNvCxnSpPr>
              <p:nvPr/>
            </p:nvCxnSpPr>
            <p:spPr bwMode="auto">
              <a:xfrm flipH="1">
                <a:off x="6204570" y="2833081"/>
                <a:ext cx="238791" cy="3151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30" name="Text Box 70">
              <a:extLst>
                <a:ext uri="{FF2B5EF4-FFF2-40B4-BE49-F238E27FC236}">
                  <a16:creationId xmlns:a16="http://schemas.microsoft.com/office/drawing/2014/main" id="{901CB1BC-6E33-3E4D-8EC1-EA3DE622DE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9947" y="2636163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0,2</a:t>
              </a:r>
            </a:p>
          </p:txBody>
        </p:sp>
        <p:sp>
          <p:nvSpPr>
            <p:cNvPr id="31" name="Text Box 70">
              <a:extLst>
                <a:ext uri="{FF2B5EF4-FFF2-40B4-BE49-F238E27FC236}">
                  <a16:creationId xmlns:a16="http://schemas.microsoft.com/office/drawing/2014/main" id="{BDC6451D-7B4C-2A4F-ACAC-59CE447647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2202" y="2140416"/>
              <a:ext cx="129202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△</a:t>
              </a:r>
              <a:r>
                <a:rPr lang="en-US" i="1" dirty="0" err="1">
                  <a:latin typeface="+mn-lt"/>
                </a:rPr>
                <a:t>min</a:t>
              </a:r>
              <a:r>
                <a:rPr lang="en-US" dirty="0" err="1">
                  <a:latin typeface="+mn-lt"/>
                </a:rPr>
                <a:t>,△</a:t>
              </a:r>
              <a:r>
                <a:rPr lang="en-US" i="1" dirty="0" err="1">
                  <a:latin typeface="+mn-lt"/>
                </a:rPr>
                <a:t>cost</a:t>
              </a:r>
              <a:endParaRPr lang="en-US" i="1" dirty="0">
                <a:latin typeface="+mn-lt"/>
              </a:endParaRPr>
            </a:p>
          </p:txBody>
        </p:sp>
        <p:sp>
          <p:nvSpPr>
            <p:cNvPr id="32" name="Text Box 70">
              <a:extLst>
                <a:ext uri="{FF2B5EF4-FFF2-40B4-BE49-F238E27FC236}">
                  <a16:creationId xmlns:a16="http://schemas.microsoft.com/office/drawing/2014/main" id="{B2231FAD-9A5E-C249-B507-E13B58C8EC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2262" y="2042958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1,1</a:t>
              </a:r>
            </a:p>
          </p:txBody>
        </p:sp>
        <p:sp>
          <p:nvSpPr>
            <p:cNvPr id="33" name="Text Box 70">
              <a:extLst>
                <a:ext uri="{FF2B5EF4-FFF2-40B4-BE49-F238E27FC236}">
                  <a16:creationId xmlns:a16="http://schemas.microsoft.com/office/drawing/2014/main" id="{28412112-2F4D-9A45-9661-AC742BA90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0162" y="2610687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1,0</a:t>
              </a:r>
            </a:p>
          </p:txBody>
        </p:sp>
        <p:sp>
          <p:nvSpPr>
            <p:cNvPr id="34" name="Text Box 70">
              <a:extLst>
                <a:ext uri="{FF2B5EF4-FFF2-40B4-BE49-F238E27FC236}">
                  <a16:creationId xmlns:a16="http://schemas.microsoft.com/office/drawing/2014/main" id="{A4924303-BD0C-A345-9356-AB07970A47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0921" y="2042959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1,4</a:t>
              </a:r>
            </a:p>
          </p:txBody>
        </p:sp>
        <p:sp>
          <p:nvSpPr>
            <p:cNvPr id="35" name="Text Box 70">
              <a:extLst>
                <a:ext uri="{FF2B5EF4-FFF2-40B4-BE49-F238E27FC236}">
                  <a16:creationId xmlns:a16="http://schemas.microsoft.com/office/drawing/2014/main" id="{DC3FA701-3D26-3044-9B0C-A0500F014F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1222" y="3394350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1,1</a:t>
              </a:r>
            </a:p>
          </p:txBody>
        </p:sp>
        <p:sp>
          <p:nvSpPr>
            <p:cNvPr id="36" name="Text Box 70">
              <a:extLst>
                <a:ext uri="{FF2B5EF4-FFF2-40B4-BE49-F238E27FC236}">
                  <a16:creationId xmlns:a16="http://schemas.microsoft.com/office/drawing/2014/main" id="{7061B71C-ACA8-9542-AEC0-62EA69A88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5093" y="3208204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4,2</a:t>
              </a:r>
            </a:p>
          </p:txBody>
        </p:sp>
        <p:sp>
          <p:nvSpPr>
            <p:cNvPr id="37" name="Text Box 70">
              <a:extLst>
                <a:ext uri="{FF2B5EF4-FFF2-40B4-BE49-F238E27FC236}">
                  <a16:creationId xmlns:a16="http://schemas.microsoft.com/office/drawing/2014/main" id="{D686D1F0-8816-2848-81BA-AEF4F7390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8679" y="2604842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0,4</a:t>
              </a:r>
            </a:p>
          </p:txBody>
        </p:sp>
        <p:sp>
          <p:nvSpPr>
            <p:cNvPr id="38" name="Text Box 70">
              <a:extLst>
                <a:ext uri="{FF2B5EF4-FFF2-40B4-BE49-F238E27FC236}">
                  <a16:creationId xmlns:a16="http://schemas.microsoft.com/office/drawing/2014/main" id="{3C1F3665-F577-5F42-A1F0-3B164714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8894" y="2597296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5,2</a:t>
              </a:r>
            </a:p>
          </p:txBody>
        </p:sp>
        <p:sp>
          <p:nvSpPr>
            <p:cNvPr id="39" name="Text Box 70">
              <a:extLst>
                <a:ext uri="{FF2B5EF4-FFF2-40B4-BE49-F238E27FC236}">
                  <a16:creationId xmlns:a16="http://schemas.microsoft.com/office/drawing/2014/main" id="{C4EA8EEB-BC88-2B4E-9549-CABE993837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7134" y="3162687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0,2</a:t>
              </a:r>
            </a:p>
          </p:txBody>
        </p:sp>
        <p:sp>
          <p:nvSpPr>
            <p:cNvPr id="40" name="Text Box 70">
              <a:extLst>
                <a:ext uri="{FF2B5EF4-FFF2-40B4-BE49-F238E27FC236}">
                  <a16:creationId xmlns:a16="http://schemas.microsoft.com/office/drawing/2014/main" id="{210779CF-83C0-1342-B430-89AEEC92CB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6601" y="3373021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2,1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29CBB65-1600-5142-97C4-EA988586D79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15329" y="2427643"/>
              <a:ext cx="195178" cy="18893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59188173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80215510</TotalTime>
  <Pages>9</Pages>
  <Words>657</Words>
  <Application>Microsoft Macintosh PowerPoint</Application>
  <PresentationFormat>Letter Paper (8.5x11 in)</PresentationFormat>
  <Paragraphs>410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oheaps1</vt:lpstr>
      <vt:lpstr>oheaps2</vt:lpstr>
      <vt:lpstr>gheap1</vt:lpstr>
      <vt:lpstr>gheap2</vt:lpstr>
      <vt:lpstr>dtrees1</vt:lpstr>
      <vt:lpstr>dtrees2</vt:lpstr>
      <vt:lpstr>pathSet1</vt:lpstr>
      <vt:lpstr>expose</vt:lpstr>
      <vt:lpstr>updateCosts</vt:lpstr>
      <vt:lpstr>viewpoints</vt:lpstr>
      <vt:lpstr>dtreeWeights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970</cp:revision>
  <cp:lastPrinted>2000-01-28T00:49:19Z</cp:lastPrinted>
  <dcterms:created xsi:type="dcterms:W3CDTF">2012-01-23T18:11:58Z</dcterms:created>
  <dcterms:modified xsi:type="dcterms:W3CDTF">2024-04-24T13:43:46Z</dcterms:modified>
</cp:coreProperties>
</file>