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722" r:id="rId3"/>
    <p:sldId id="730" r:id="rId4"/>
    <p:sldId id="743" r:id="rId5"/>
    <p:sldId id="744" r:id="rId6"/>
    <p:sldId id="734" r:id="rId7"/>
    <p:sldId id="731" r:id="rId8"/>
    <p:sldId id="737" r:id="rId9"/>
    <p:sldId id="732" r:id="rId10"/>
    <p:sldId id="733" r:id="rId11"/>
    <p:sldId id="735" r:id="rId12"/>
    <p:sldId id="736" r:id="rId13"/>
    <p:sldId id="738" r:id="rId14"/>
    <p:sldId id="739" r:id="rId15"/>
    <p:sldId id="740" r:id="rId16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CCFF99"/>
    <a:srgbClr val="FFFFE0"/>
    <a:srgbClr val="FF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96327" autoAdjust="0"/>
  </p:normalViewPr>
  <p:slideViewPr>
    <p:cSldViewPr snapToGrid="0">
      <p:cViewPr>
        <p:scale>
          <a:sx n="110" d="100"/>
          <a:sy n="110" d="100"/>
        </p:scale>
        <p:origin x="1176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insertAfter</a:t>
            </a:r>
            <a:endParaRPr lang="en-US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A8FA8-159D-A3D2-AAD3-3CF734329355}"/>
              </a:ext>
            </a:extLst>
          </p:cNvPr>
          <p:cNvGrpSpPr/>
          <p:nvPr/>
        </p:nvGrpSpPr>
        <p:grpSpPr>
          <a:xfrm>
            <a:off x="122238" y="2302336"/>
            <a:ext cx="8822314" cy="2869745"/>
            <a:chOff x="122238" y="2302336"/>
            <a:chExt cx="8822314" cy="2869745"/>
          </a:xfrm>
          <a:solidFill>
            <a:srgbClr val="FFFFE0"/>
          </a:solidFill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C5802D83-88DC-DD68-1BD0-9A4F09AFA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2686" y="4401284"/>
              <a:ext cx="279400" cy="61975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38" y="4307228"/>
              <a:ext cx="279400" cy="61975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767" y="3841576"/>
              <a:ext cx="243427" cy="37897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042" y="3216736"/>
              <a:ext cx="225658" cy="46715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2900" y="2454736"/>
              <a:ext cx="990600" cy="685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640" y="3841577"/>
              <a:ext cx="228601" cy="51646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500" y="3164242"/>
              <a:ext cx="508000" cy="6011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946" y="3899357"/>
              <a:ext cx="311154" cy="46715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9700" y="2454736"/>
              <a:ext cx="762000" cy="6096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5307" y="4366511"/>
              <a:ext cx="228593" cy="5266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2900" y="3064336"/>
              <a:ext cx="372533" cy="7095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575" y="3841576"/>
              <a:ext cx="361124" cy="46565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40" y="3623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108" y="41950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308" y="42055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00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200" y="23023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501" y="481692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e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8" y="47745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486" y="3216736"/>
              <a:ext cx="345014" cy="6011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958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589" y="2619532"/>
              <a:ext cx="178253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c,a,n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981" y="364126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" name="Line 5">
              <a:extLst>
                <a:ext uri="{FF2B5EF4-FFF2-40B4-BE49-F238E27FC236}">
                  <a16:creationId xmlns:a16="http://schemas.microsoft.com/office/drawing/2014/main" id="{8BBB93A6-5632-4FB4-CDDB-7173F658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620" y="4351897"/>
              <a:ext cx="279400" cy="61975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7B58A3E-889D-51C3-1240-58A500EB8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411" y="3886246"/>
              <a:ext cx="243427" cy="37897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E42550E5-A417-CE07-1F2D-8BEEC7A87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686" y="3261406"/>
              <a:ext cx="225658" cy="46715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D76B658D-8392-8630-42E9-C5F9C6905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8544" y="2499406"/>
              <a:ext cx="990600" cy="685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25A4CA28-755E-CBD7-2969-28DA23D5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3284" y="3886247"/>
              <a:ext cx="228601" cy="51646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4CC57FEA-5BF5-E9ED-F4F3-46586E3C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98144" y="3208912"/>
              <a:ext cx="508000" cy="6011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7716938-5DA3-217A-C366-4229A2D5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90" y="3944027"/>
              <a:ext cx="311154" cy="46715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FDE0239C-9340-62C6-146B-9D8DE15F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5344" y="2499406"/>
              <a:ext cx="762000" cy="6096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73B408F-48D6-B37F-E54A-25E8E63D2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80951" y="4411181"/>
              <a:ext cx="228593" cy="5266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98C3272-8ACD-08F8-C2AF-9B110B940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8544" y="3109006"/>
              <a:ext cx="372533" cy="7095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05528CB4-1BB1-4531-69EA-EBB62C06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4219" y="3886246"/>
              <a:ext cx="361124" cy="46565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2766A375-70C0-2681-7D99-4A0042C8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284" y="36678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D5670556-4906-6EFC-C96D-81748995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9752" y="42397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4A510DFD-5838-B9C4-2A7B-213EB758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952" y="425024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742684F9-7023-3D97-F11D-7E9573F4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144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1D3DDE12-A602-DE21-1EE3-C92982BE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94A3AD86-0345-3963-1ED7-2CAF3863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844" y="23470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07E85C6B-0901-BEC4-B802-DF0BAE54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C2C14EE7-B362-0B80-B5D2-D20C0A2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BD25505C-5708-9E95-3DDE-97ADE9B9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165" y="48615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22" name="Oval 41">
              <a:extLst>
                <a:ext uri="{FF2B5EF4-FFF2-40B4-BE49-F238E27FC236}">
                  <a16:creationId xmlns:a16="http://schemas.microsoft.com/office/drawing/2014/main" id="{68DA515F-7DB4-CE2E-3DD7-6ED25A86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882" y="48192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5CACFE44-3501-120A-0B7D-7B6F91D5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130" y="3261406"/>
              <a:ext cx="345014" cy="6011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8331401-9F9C-334F-9658-F8007F01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5AD1E676-6A8E-974C-3C9E-5AB1F3AF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602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2EB45B-64FA-74F1-6F62-ACFED2243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25" y="368593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ABF2BCDD-911C-7EE0-DA2B-C38F14BC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543" y="4867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06E62036-815D-8768-16FC-6BA7DE794E4E}"/>
                </a:ext>
              </a:extLst>
            </p:cNvPr>
            <p:cNvSpPr/>
            <p:nvPr/>
          </p:nvSpPr>
          <p:spPr bwMode="auto">
            <a:xfrm>
              <a:off x="4340693" y="3003903"/>
              <a:ext cx="680277" cy="378061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bstBal2a,b,c,d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 err="1"/>
              <a:t>bstbJoin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8140374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 err="1"/>
              <a:t>bstSplay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199C1-80FF-2148-A2A6-2EB675A12408}"/>
              </a:ext>
            </a:extLst>
          </p:cNvPr>
          <p:cNvGrpSpPr/>
          <p:nvPr/>
        </p:nvGrpSpPr>
        <p:grpSpPr>
          <a:xfrm>
            <a:off x="1241012" y="1630959"/>
            <a:ext cx="5441504" cy="3390907"/>
            <a:chOff x="1241012" y="1630959"/>
            <a:chExt cx="5441504" cy="3390907"/>
          </a:xfrm>
        </p:grpSpPr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BA689000-5426-2846-92C3-25717ADF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514" y="3016719"/>
              <a:ext cx="603135" cy="421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4" name="Line 77">
              <a:extLst>
                <a:ext uri="{FF2B5EF4-FFF2-40B4-BE49-F238E27FC236}">
                  <a16:creationId xmlns:a16="http://schemas.microsoft.com/office/drawing/2014/main" id="{4EB6F0A7-0CB0-9348-8C9D-AA924BA67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642" y="3056069"/>
              <a:ext cx="342914" cy="457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7F27257E-822C-6E4B-9383-86781D67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864" y="2101382"/>
              <a:ext cx="1300612" cy="499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F6F5929-28D7-EA45-93F0-69D7B69D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7516" y="3078759"/>
              <a:ext cx="404273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D2E91EBA-FD2D-7D46-AD59-939B4A93F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9591" y="3078759"/>
              <a:ext cx="390726" cy="421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8D2D6EC6-E502-8A4A-94A2-2C4B47B5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7916" y="3993159"/>
              <a:ext cx="436327" cy="401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E5A898E2-B6FF-0B4E-B4AE-E2F128CD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902" y="3993159"/>
              <a:ext cx="442815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4" name="Line 82">
              <a:extLst>
                <a:ext uri="{FF2B5EF4-FFF2-40B4-BE49-F238E27FC236}">
                  <a16:creationId xmlns:a16="http://schemas.microsoft.com/office/drawing/2014/main" id="{3EB0DEB6-3F9C-584B-B20C-2335FA7C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8917" y="3993159"/>
              <a:ext cx="378022" cy="437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E473B1BC-A571-7C42-9A8B-7C2576FD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201" y="2101382"/>
              <a:ext cx="1124116" cy="520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712E5C98-575D-6B43-808B-33F3494C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846782"/>
              <a:ext cx="97738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00000"/>
                  </a:solidFill>
                  <a:latin typeface="Verdana"/>
                </a:rPr>
                <a:t>key</a:t>
              </a:r>
              <a:r>
                <a:rPr lang="en-US" sz="1400" baseline="-25000" dirty="0">
                  <a:solidFill>
                    <a:srgbClr val="000000"/>
                  </a:solidFill>
                  <a:latin typeface="Verdana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min</a:t>
              </a:r>
              <a:r>
                <a:rPr lang="en-US" sz="1400" baseline="-250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120" name="Text Box 94">
              <a:extLst>
                <a:ext uri="{FF2B5EF4-FFF2-40B4-BE49-F238E27FC236}">
                  <a16:creationId xmlns:a16="http://schemas.microsoft.com/office/drawing/2014/main" id="{564FDD4E-8166-D349-86A9-05756A24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665" y="2615973"/>
              <a:ext cx="318998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key</a:t>
              </a:r>
              <a:endParaRPr lang="en-US" sz="1400" baseline="-25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A1115-F2B3-8E4B-B504-F59E1615E63A}"/>
                </a:ext>
              </a:extLst>
            </p:cNvPr>
            <p:cNvGrpSpPr/>
            <p:nvPr/>
          </p:nvGrpSpPr>
          <p:grpSpPr>
            <a:xfrm>
              <a:off x="3544544" y="1630959"/>
              <a:ext cx="836319" cy="609600"/>
              <a:chOff x="3544544" y="1630959"/>
              <a:chExt cx="836319" cy="609600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86C1F1E6-CB45-3F41-A906-624E59B3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2" name="Line 5">
                <a:extLst>
                  <a:ext uri="{FF2B5EF4-FFF2-40B4-BE49-F238E27FC236}">
                    <a16:creationId xmlns:a16="http://schemas.microsoft.com/office/drawing/2014/main" id="{E36956EA-596A-E443-88C4-5228C41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5" y="1935759"/>
                <a:ext cx="728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21C0EA28-4DF2-0D4F-8881-F54F52304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736" y="168542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07" name="Text Box 94">
                <a:extLst>
                  <a:ext uri="{FF2B5EF4-FFF2-40B4-BE49-F238E27FC236}">
                    <a16:creationId xmlns:a16="http://schemas.microsoft.com/office/drawing/2014/main" id="{2247E9F5-64C4-984F-B4A3-A19FDC24F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1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68" name="Text Box 9">
                <a:extLst>
                  <a:ext uri="{FF2B5EF4-FFF2-40B4-BE49-F238E27FC236}">
                    <a16:creationId xmlns:a16="http://schemas.microsoft.com/office/drawing/2014/main" id="{ECD8C56A-D1E8-654B-BF75-F87BE51C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613" y="1964333"/>
                <a:ext cx="407164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15,5</a:t>
                </a:r>
              </a:p>
            </p:txBody>
          </p:sp>
        </p:grpSp>
        <p:sp>
          <p:nvSpPr>
            <p:cNvPr id="194" name="Oval 4">
              <a:extLst>
                <a:ext uri="{FF2B5EF4-FFF2-40B4-BE49-F238E27FC236}">
                  <a16:creationId xmlns:a16="http://schemas.microsoft.com/office/drawing/2014/main" id="{4A393132-2D46-524D-BB83-72CDBE01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39" y="2582278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5" name="Line 5">
              <a:extLst>
                <a:ext uri="{FF2B5EF4-FFF2-40B4-BE49-F238E27FC236}">
                  <a16:creationId xmlns:a16="http://schemas.microsoft.com/office/drawing/2014/main" id="{8A5F0829-F091-2C42-AD52-3EA6B230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304" y="2887078"/>
              <a:ext cx="726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7" name="Text Box 8">
              <a:extLst>
                <a:ext uri="{FF2B5EF4-FFF2-40B4-BE49-F238E27FC236}">
                  <a16:creationId xmlns:a16="http://schemas.microsoft.com/office/drawing/2014/main" id="{45400D39-EDBC-674F-9BD1-AEC45A2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007" y="264595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</a:t>
              </a:r>
            </a:p>
          </p:txBody>
        </p:sp>
        <p:sp>
          <p:nvSpPr>
            <p:cNvPr id="199" name="Text Box 94">
              <a:extLst>
                <a:ext uri="{FF2B5EF4-FFF2-40B4-BE49-F238E27FC236}">
                  <a16:creationId xmlns:a16="http://schemas.microsoft.com/office/drawing/2014/main" id="{35160AD7-5580-A74F-80D8-634F765A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094" y="2600629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d</a:t>
              </a:r>
            </a:p>
          </p:txBody>
        </p:sp>
        <p:sp>
          <p:nvSpPr>
            <p:cNvPr id="200" name="Text Box 9">
              <a:extLst>
                <a:ext uri="{FF2B5EF4-FFF2-40B4-BE49-F238E27FC236}">
                  <a16:creationId xmlns:a16="http://schemas.microsoft.com/office/drawing/2014/main" id="{E33F52CA-0213-2349-BBA4-7E993837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735" y="289648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22,13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C10A256-53D0-B644-9CD8-3B65E1C6383E}"/>
                </a:ext>
              </a:extLst>
            </p:cNvPr>
            <p:cNvGrpSpPr/>
            <p:nvPr/>
          </p:nvGrpSpPr>
          <p:grpSpPr>
            <a:xfrm>
              <a:off x="1241012" y="3500701"/>
              <a:ext cx="807466" cy="609600"/>
              <a:chOff x="3573397" y="1630959"/>
              <a:chExt cx="807466" cy="609600"/>
            </a:xfrm>
          </p:grpSpPr>
          <p:sp>
            <p:nvSpPr>
              <p:cNvPr id="202" name="Oval 4">
                <a:extLst>
                  <a:ext uri="{FF2B5EF4-FFF2-40B4-BE49-F238E27FC236}">
                    <a16:creationId xmlns:a16="http://schemas.microsoft.com/office/drawing/2014/main" id="{5A8D43BA-FCA0-AD42-B32F-58DB90B8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3" name="Line 5">
                <a:extLst>
                  <a:ext uri="{FF2B5EF4-FFF2-40B4-BE49-F238E27FC236}">
                    <a16:creationId xmlns:a16="http://schemas.microsoft.com/office/drawing/2014/main" id="{F7DB695A-D04D-8B48-8DEE-878089884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5" name="Text Box 8">
                <a:extLst>
                  <a:ext uri="{FF2B5EF4-FFF2-40B4-BE49-F238E27FC236}">
                    <a16:creationId xmlns:a16="http://schemas.microsoft.com/office/drawing/2014/main" id="{D1A24F8D-B42C-B648-823D-B850478CE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873" y="167225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07" name="Text Box 94">
                <a:extLst>
                  <a:ext uri="{FF2B5EF4-FFF2-40B4-BE49-F238E27FC236}">
                    <a16:creationId xmlns:a16="http://schemas.microsoft.com/office/drawing/2014/main" id="{D91AC662-0169-8A46-9C12-B53DDB8E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397" y="1649310"/>
                <a:ext cx="4969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US" sz="14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8" name="Text Box 9">
                <a:extLst>
                  <a:ext uri="{FF2B5EF4-FFF2-40B4-BE49-F238E27FC236}">
                    <a16:creationId xmlns:a16="http://schemas.microsoft.com/office/drawing/2014/main" id="{EB1A8252-D2A3-BC40-AD74-E25AE474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93" y="1961646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9,6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3D9446D-BD70-7E46-86CA-C521B061CB04}"/>
                </a:ext>
              </a:extLst>
            </p:cNvPr>
            <p:cNvGrpSpPr/>
            <p:nvPr/>
          </p:nvGrpSpPr>
          <p:grpSpPr>
            <a:xfrm>
              <a:off x="1790256" y="2530944"/>
              <a:ext cx="838723" cy="609600"/>
              <a:chOff x="3542140" y="1630959"/>
              <a:chExt cx="838723" cy="609600"/>
            </a:xfrm>
          </p:grpSpPr>
          <p:sp>
            <p:nvSpPr>
              <p:cNvPr id="210" name="Oval 4">
                <a:extLst>
                  <a:ext uri="{FF2B5EF4-FFF2-40B4-BE49-F238E27FC236}">
                    <a16:creationId xmlns:a16="http://schemas.microsoft.com/office/drawing/2014/main" id="{9BB36543-AC9E-EF4B-9F50-C9D6A607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1" name="Line 5">
                <a:extLst>
                  <a:ext uri="{FF2B5EF4-FFF2-40B4-BE49-F238E27FC236}">
                    <a16:creationId xmlns:a16="http://schemas.microsoft.com/office/drawing/2014/main" id="{B13F9580-F1A3-D04B-B3FA-93FDDB57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3" name="Text Box 8">
                <a:extLst>
                  <a:ext uri="{FF2B5EF4-FFF2-40B4-BE49-F238E27FC236}">
                    <a16:creationId xmlns:a16="http://schemas.microsoft.com/office/drawing/2014/main" id="{9A7AE8A8-5614-BB48-9F90-DEB955D48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283" y="1682293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5" name="Text Box 94">
                <a:extLst>
                  <a:ext uri="{FF2B5EF4-FFF2-40B4-BE49-F238E27FC236}">
                    <a16:creationId xmlns:a16="http://schemas.microsoft.com/office/drawing/2014/main" id="{0A9F1915-7F45-6C42-A23E-D67FE5E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216" name="Text Box 9">
                <a:extLst>
                  <a:ext uri="{FF2B5EF4-FFF2-40B4-BE49-F238E27FC236}">
                    <a16:creationId xmlns:a16="http://schemas.microsoft.com/office/drawing/2014/main" id="{6C754022-68B4-F44F-9454-CEBDE34C1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340" y="1955345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5,5</a:t>
                </a:r>
              </a:p>
            </p:txBody>
          </p:sp>
        </p:grpSp>
        <p:sp>
          <p:nvSpPr>
            <p:cNvPr id="108" name="Line 95">
              <a:extLst>
                <a:ext uri="{FF2B5EF4-FFF2-40B4-BE49-F238E27FC236}">
                  <a16:creationId xmlns:a16="http://schemas.microsoft.com/office/drawing/2014/main" id="{AB78CFBF-B736-E042-A20E-3860222E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8578" y="294472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9" name="Line 95">
              <a:extLst>
                <a:ext uri="{FF2B5EF4-FFF2-40B4-BE49-F238E27FC236}">
                  <a16:creationId xmlns:a16="http://schemas.microsoft.com/office/drawing/2014/main" id="{C85D3074-93FD-2641-906E-075CEEB9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554" y="271391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73ACF5C-2A71-5846-A043-5D0E06CCF971}"/>
                </a:ext>
              </a:extLst>
            </p:cNvPr>
            <p:cNvGrpSpPr/>
            <p:nvPr/>
          </p:nvGrpSpPr>
          <p:grpSpPr>
            <a:xfrm>
              <a:off x="2752691" y="3439287"/>
              <a:ext cx="813877" cy="609600"/>
              <a:chOff x="3566986" y="1630959"/>
              <a:chExt cx="813877" cy="609600"/>
            </a:xfrm>
          </p:grpSpPr>
          <p:sp>
            <p:nvSpPr>
              <p:cNvPr id="218" name="Oval 4">
                <a:extLst>
                  <a:ext uri="{FF2B5EF4-FFF2-40B4-BE49-F238E27FC236}">
                    <a16:creationId xmlns:a16="http://schemas.microsoft.com/office/drawing/2014/main" id="{68521836-B21A-EE49-956D-5A9347BF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9" name="Line 5">
                <a:extLst>
                  <a:ext uri="{FF2B5EF4-FFF2-40B4-BE49-F238E27FC236}">
                    <a16:creationId xmlns:a16="http://schemas.microsoft.com/office/drawing/2014/main" id="{80D8B713-F895-5246-A91A-59715F59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376" y="1935759"/>
                <a:ext cx="720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1" name="Text Box 8">
                <a:extLst>
                  <a:ext uri="{FF2B5EF4-FFF2-40B4-BE49-F238E27FC236}">
                    <a16:creationId xmlns:a16="http://schemas.microsoft.com/office/drawing/2014/main" id="{4948D924-89A3-F44F-B36F-B2F59B55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36" y="1687339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23" name="Text Box 94">
                <a:extLst>
                  <a:ext uri="{FF2B5EF4-FFF2-40B4-BE49-F238E27FC236}">
                    <a16:creationId xmlns:a16="http://schemas.microsoft.com/office/drawing/2014/main" id="{96834AED-ABD3-1E44-B387-C62D3DAA8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f</a:t>
                </a:r>
              </a:p>
            </p:txBody>
          </p:sp>
          <p:sp>
            <p:nvSpPr>
              <p:cNvPr id="224" name="Text Box 9">
                <a:extLst>
                  <a:ext uri="{FF2B5EF4-FFF2-40B4-BE49-F238E27FC236}">
                    <a16:creationId xmlns:a16="http://schemas.microsoft.com/office/drawing/2014/main" id="{60826F37-7B68-2046-9C34-56141D2C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5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10,10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7DC8FD8-E3B0-A143-B967-B5F7C4433A6C}"/>
                </a:ext>
              </a:extLst>
            </p:cNvPr>
            <p:cNvGrpSpPr/>
            <p:nvPr/>
          </p:nvGrpSpPr>
          <p:grpSpPr>
            <a:xfrm>
              <a:off x="1778140" y="4412266"/>
              <a:ext cx="839525" cy="609600"/>
              <a:chOff x="3541338" y="1630959"/>
              <a:chExt cx="839525" cy="609600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E47876A3-CFFD-C346-81D1-2145D071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7" name="Line 5">
                <a:extLst>
                  <a:ext uri="{FF2B5EF4-FFF2-40B4-BE49-F238E27FC236}">
                    <a16:creationId xmlns:a16="http://schemas.microsoft.com/office/drawing/2014/main" id="{115A7186-125E-624B-A6C9-6E08C91C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499" y="1935759"/>
                <a:ext cx="717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9" name="Text Box 8">
                <a:extLst>
                  <a:ext uri="{FF2B5EF4-FFF2-40B4-BE49-F238E27FC236}">
                    <a16:creationId xmlns:a16="http://schemas.microsoft.com/office/drawing/2014/main" id="{B678CD22-1B60-5F47-A9D1-E46F80CA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30" y="168416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31" name="Text Box 94">
                <a:extLst>
                  <a:ext uri="{FF2B5EF4-FFF2-40B4-BE49-F238E27FC236}">
                    <a16:creationId xmlns:a16="http://schemas.microsoft.com/office/drawing/2014/main" id="{DE7CB23A-8343-AF47-A384-9C975B162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338" y="1649310"/>
                <a:ext cx="113813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h</a:t>
                </a:r>
              </a:p>
            </p:txBody>
          </p:sp>
          <p:sp>
            <p:nvSpPr>
              <p:cNvPr id="232" name="Text Box 9">
                <a:extLst>
                  <a:ext uri="{FF2B5EF4-FFF2-40B4-BE49-F238E27FC236}">
                    <a16:creationId xmlns:a16="http://schemas.microsoft.com/office/drawing/2014/main" id="{2A272306-7219-3C4F-9A4B-AAA056AF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820" y="1974559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6,6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675156A-454D-0140-96FD-256C1FC5AB27}"/>
                </a:ext>
              </a:extLst>
            </p:cNvPr>
            <p:cNvGrpSpPr/>
            <p:nvPr/>
          </p:nvGrpSpPr>
          <p:grpSpPr>
            <a:xfrm>
              <a:off x="4618359" y="3488500"/>
              <a:ext cx="813877" cy="609600"/>
              <a:chOff x="3566986" y="1630959"/>
              <a:chExt cx="813877" cy="609600"/>
            </a:xfrm>
          </p:grpSpPr>
          <p:sp>
            <p:nvSpPr>
              <p:cNvPr id="234" name="Oval 4">
                <a:extLst>
                  <a:ext uri="{FF2B5EF4-FFF2-40B4-BE49-F238E27FC236}">
                    <a16:creationId xmlns:a16="http://schemas.microsoft.com/office/drawing/2014/main" id="{907D66EE-6CC5-4346-8365-44646F63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5" name="Line 5">
                <a:extLst>
                  <a:ext uri="{FF2B5EF4-FFF2-40B4-BE49-F238E27FC236}">
                    <a16:creationId xmlns:a16="http://schemas.microsoft.com/office/drawing/2014/main" id="{7A1B3ADA-DB66-F344-BA65-796180B8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7" name="Text Box 8">
                <a:extLst>
                  <a:ext uri="{FF2B5EF4-FFF2-40B4-BE49-F238E27FC236}">
                    <a16:creationId xmlns:a16="http://schemas.microsoft.com/office/drawing/2014/main" id="{6FDEAE0A-DB18-3C43-BC55-72F52A39B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098" y="1700877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14</a:t>
                </a:r>
              </a:p>
            </p:txBody>
          </p:sp>
          <p:sp>
            <p:nvSpPr>
              <p:cNvPr id="239" name="Text Box 94">
                <a:extLst>
                  <a:ext uri="{FF2B5EF4-FFF2-40B4-BE49-F238E27FC236}">
                    <a16:creationId xmlns:a16="http://schemas.microsoft.com/office/drawing/2014/main" id="{4C9E570A-3480-9349-8B69-06516959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j</a:t>
                </a:r>
              </a:p>
            </p:txBody>
          </p:sp>
          <p:sp>
            <p:nvSpPr>
              <p:cNvPr id="240" name="Text Box 9">
                <a:extLst>
                  <a:ext uri="{FF2B5EF4-FFF2-40B4-BE49-F238E27FC236}">
                    <a16:creationId xmlns:a16="http://schemas.microsoft.com/office/drawing/2014/main" id="{84B2D3F1-4D32-F342-9E88-9C4EA5394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435" y="1956910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18,13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AD9F86A-0A95-3544-835B-50C0AA9265C4}"/>
                </a:ext>
              </a:extLst>
            </p:cNvPr>
            <p:cNvGrpSpPr/>
            <p:nvPr/>
          </p:nvGrpSpPr>
          <p:grpSpPr>
            <a:xfrm>
              <a:off x="3930444" y="4397418"/>
              <a:ext cx="838723" cy="609600"/>
              <a:chOff x="3542140" y="1630959"/>
              <a:chExt cx="838723" cy="609600"/>
            </a:xfrm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B89F2194-23A7-D64B-92A2-CF018339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A57D7F44-AA05-A045-B5EA-E184FB19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5" name="Text Box 8">
                <a:extLst>
                  <a:ext uri="{FF2B5EF4-FFF2-40B4-BE49-F238E27FC236}">
                    <a16:creationId xmlns:a16="http://schemas.microsoft.com/office/drawing/2014/main" id="{6067A2EE-76BE-7E4E-A36C-D30F1A79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60" y="1699012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11</a:t>
                </a:r>
              </a:p>
            </p:txBody>
          </p:sp>
          <p:sp>
            <p:nvSpPr>
              <p:cNvPr id="247" name="Text Box 94">
                <a:extLst>
                  <a:ext uri="{FF2B5EF4-FFF2-40B4-BE49-F238E27FC236}">
                    <a16:creationId xmlns:a16="http://schemas.microsoft.com/office/drawing/2014/main" id="{409FB3C2-885E-BA48-B883-678F5B1A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248" name="Text Box 9">
                <a:extLst>
                  <a:ext uri="{FF2B5EF4-FFF2-40B4-BE49-F238E27FC236}">
                    <a16:creationId xmlns:a16="http://schemas.microsoft.com/office/drawing/2014/main" id="{69705DE5-E2C7-5440-A485-23122B36E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14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13,13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9825299A-B77E-0D45-8C85-B22BB7EBC796}"/>
                </a:ext>
              </a:extLst>
            </p:cNvPr>
            <p:cNvGrpSpPr/>
            <p:nvPr/>
          </p:nvGrpSpPr>
          <p:grpSpPr>
            <a:xfrm>
              <a:off x="5853411" y="3489956"/>
              <a:ext cx="829105" cy="609600"/>
              <a:chOff x="3551758" y="1630959"/>
              <a:chExt cx="829105" cy="609600"/>
            </a:xfrm>
          </p:grpSpPr>
          <p:sp>
            <p:nvSpPr>
              <p:cNvPr id="250" name="Oval 4">
                <a:extLst>
                  <a:ext uri="{FF2B5EF4-FFF2-40B4-BE49-F238E27FC236}">
                    <a16:creationId xmlns:a16="http://schemas.microsoft.com/office/drawing/2014/main" id="{63A2E8CC-2E7A-BE4C-A734-448F283C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1" name="Line 5">
                <a:extLst>
                  <a:ext uri="{FF2B5EF4-FFF2-40B4-BE49-F238E27FC236}">
                    <a16:creationId xmlns:a16="http://schemas.microsoft.com/office/drawing/2014/main" id="{B5736B55-00A7-0448-9636-664F17A70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3" name="Text Box 8">
                <a:extLst>
                  <a:ext uri="{FF2B5EF4-FFF2-40B4-BE49-F238E27FC236}">
                    <a16:creationId xmlns:a16="http://schemas.microsoft.com/office/drawing/2014/main" id="{8EEAD0A7-5489-7E47-99D0-C0181F0AF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055" y="168818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55" name="Text Box 94">
                <a:extLst>
                  <a:ext uri="{FF2B5EF4-FFF2-40B4-BE49-F238E27FC236}">
                    <a16:creationId xmlns:a16="http://schemas.microsoft.com/office/drawing/2014/main" id="{9945DE63-5560-AB4B-BD8E-FC0D520D3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758" y="1649310"/>
                <a:ext cx="9297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56" name="Text Box 9">
                <a:extLst>
                  <a:ext uri="{FF2B5EF4-FFF2-40B4-BE49-F238E27FC236}">
                    <a16:creationId xmlns:a16="http://schemas.microsoft.com/office/drawing/2014/main" id="{0411E360-A355-014F-8C39-5E294183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6" y="1952206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21,21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4A8C14B-3094-5D4D-8C18-E24A79EBA554}"/>
                </a:ext>
              </a:extLst>
            </p:cNvPr>
            <p:cNvGrpSpPr/>
            <p:nvPr/>
          </p:nvGrpSpPr>
          <p:grpSpPr>
            <a:xfrm>
              <a:off x="5268653" y="4388052"/>
              <a:ext cx="836319" cy="609600"/>
              <a:chOff x="3544544" y="1630959"/>
              <a:chExt cx="836319" cy="609600"/>
            </a:xfrm>
          </p:grpSpPr>
          <p:sp>
            <p:nvSpPr>
              <p:cNvPr id="258" name="Oval 4">
                <a:extLst>
                  <a:ext uri="{FF2B5EF4-FFF2-40B4-BE49-F238E27FC236}">
                    <a16:creationId xmlns:a16="http://schemas.microsoft.com/office/drawing/2014/main" id="{BAB62480-131E-A94C-BB72-33D9029F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9" name="Line 5">
                <a:extLst>
                  <a:ext uri="{FF2B5EF4-FFF2-40B4-BE49-F238E27FC236}">
                    <a16:creationId xmlns:a16="http://schemas.microsoft.com/office/drawing/2014/main" id="{9225A1A9-2330-8245-95DE-D9318098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6" y="1935759"/>
                <a:ext cx="7289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61" name="Text Box 8">
                <a:extLst>
                  <a:ext uri="{FF2B5EF4-FFF2-40B4-BE49-F238E27FC236}">
                    <a16:creationId xmlns:a16="http://schemas.microsoft.com/office/drawing/2014/main" id="{EBC20EE9-A7CD-B646-8AF3-F0D03E2E7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256" y="1696439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16</a:t>
                </a:r>
              </a:p>
            </p:txBody>
          </p:sp>
          <p:sp>
            <p:nvSpPr>
              <p:cNvPr id="263" name="Text Box 94">
                <a:extLst>
                  <a:ext uri="{FF2B5EF4-FFF2-40B4-BE49-F238E27FC236}">
                    <a16:creationId xmlns:a16="http://schemas.microsoft.com/office/drawing/2014/main" id="{6A092C1D-D120-394E-8434-69715F301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2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e</a:t>
                </a:r>
              </a:p>
            </p:txBody>
          </p:sp>
          <p:sp>
            <p:nvSpPr>
              <p:cNvPr id="264" name="Text Box 9">
                <a:extLst>
                  <a:ext uri="{FF2B5EF4-FFF2-40B4-BE49-F238E27FC236}">
                    <a16:creationId xmlns:a16="http://schemas.microsoft.com/office/drawing/2014/main" id="{43C3A616-F9B5-3142-B302-D9A4E3944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732" y="196053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17,17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btreeDelete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7905" y="3465473"/>
            <a:ext cx="3568621" cy="838200"/>
          </a:xfrm>
        </p:spPr>
        <p:txBody>
          <a:bodyPr/>
          <a:lstStyle/>
          <a:p>
            <a:r>
              <a:rPr lang="en-US" dirty="0" err="1"/>
              <a:t>btreeSplit</a:t>
            </a:r>
            <a:endParaRPr lang="en-US" i="1" dirty="0"/>
          </a:p>
        </p:txBody>
      </p:sp>
      <p:grpSp>
        <p:nvGrpSpPr>
          <p:cNvPr id="334891" name="Group 334890">
            <a:extLst>
              <a:ext uri="{FF2B5EF4-FFF2-40B4-BE49-F238E27FC236}">
                <a16:creationId xmlns:a16="http://schemas.microsoft.com/office/drawing/2014/main" id="{380C2689-2442-404B-F8AF-31B8AAFE1632}"/>
              </a:ext>
            </a:extLst>
          </p:cNvPr>
          <p:cNvGrpSpPr/>
          <p:nvPr/>
        </p:nvGrpSpPr>
        <p:grpSpPr>
          <a:xfrm>
            <a:off x="38819" y="513319"/>
            <a:ext cx="6970710" cy="6333428"/>
            <a:chOff x="38819" y="513319"/>
            <a:chExt cx="6970710" cy="6333428"/>
          </a:xfrm>
        </p:grpSpPr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991284" y="1625021"/>
              <a:ext cx="611179" cy="50702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334887" name="Group 334886">
              <a:extLst>
                <a:ext uri="{FF2B5EF4-FFF2-40B4-BE49-F238E27FC236}">
                  <a16:creationId xmlns:a16="http://schemas.microsoft.com/office/drawing/2014/main" id="{B6113C42-EDA2-35A8-8B9E-A4776CCB70B6}"/>
                </a:ext>
              </a:extLst>
            </p:cNvPr>
            <p:cNvGrpSpPr/>
            <p:nvPr/>
          </p:nvGrpSpPr>
          <p:grpSpPr>
            <a:xfrm>
              <a:off x="38819" y="518542"/>
              <a:ext cx="2237269" cy="2964586"/>
              <a:chOff x="122238" y="1173672"/>
              <a:chExt cx="2237269" cy="296458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003D618-993A-6F29-C45F-7937395486B6}"/>
                  </a:ext>
                </a:extLst>
              </p:cNvPr>
              <p:cNvSpPr/>
              <p:nvPr/>
            </p:nvSpPr>
            <p:spPr bwMode="auto">
              <a:xfrm>
                <a:off x="1107511" y="117367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C63D69-1E2D-2F7C-3636-07D93ABE44A3}"/>
                  </a:ext>
                </a:extLst>
              </p:cNvPr>
              <p:cNvSpPr/>
              <p:nvPr/>
            </p:nvSpPr>
            <p:spPr bwMode="auto">
              <a:xfrm>
                <a:off x="646321" y="180143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E30BCB-C2D4-2E4A-FC3F-CD69E428CD89}"/>
                  </a:ext>
                </a:extLst>
              </p:cNvPr>
              <p:cNvSpPr/>
              <p:nvPr/>
            </p:nvSpPr>
            <p:spPr bwMode="auto">
              <a:xfrm>
                <a:off x="1107511" y="246021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C77349-E052-C959-CE23-306869AACCBC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 bwMode="auto">
              <a:xfrm flipV="1">
                <a:off x="798721" y="1454164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3DACD7-9176-76CB-F49A-566794CE117A}"/>
                  </a:ext>
                </a:extLst>
              </p:cNvPr>
              <p:cNvSpPr/>
              <p:nvPr/>
            </p:nvSpPr>
            <p:spPr bwMode="auto">
              <a:xfrm>
                <a:off x="1551541" y="3054020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6402A62A-A7B7-409F-7815-376682591433}"/>
                  </a:ext>
                </a:extLst>
              </p:cNvPr>
              <p:cNvSpPr/>
              <p:nvPr/>
            </p:nvSpPr>
            <p:spPr bwMode="auto">
              <a:xfrm>
                <a:off x="122238" y="243645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5F8422-20DE-2925-6FD7-9E409B1514CB}"/>
                  </a:ext>
                </a:extLst>
              </p:cNvPr>
              <p:cNvCxnSpPr>
                <a:cxnSpLocks/>
                <a:stCxn id="11" idx="0"/>
                <a:endCxn id="5" idx="3"/>
              </p:cNvCxnSpPr>
              <p:nvPr/>
            </p:nvCxnSpPr>
            <p:spPr bwMode="auto">
              <a:xfrm flipV="1">
                <a:off x="396140" y="2061595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1F7FADC7-9D06-E33A-A8B5-DB18236CF37D}"/>
                  </a:ext>
                </a:extLst>
              </p:cNvPr>
              <p:cNvSpPr/>
              <p:nvPr/>
            </p:nvSpPr>
            <p:spPr bwMode="auto">
              <a:xfrm>
                <a:off x="559708" y="307190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2608B179-A957-C55A-2CFB-B38AF16CC6FC}"/>
                  </a:ext>
                </a:extLst>
              </p:cNvPr>
              <p:cNvSpPr/>
              <p:nvPr/>
            </p:nvSpPr>
            <p:spPr bwMode="auto">
              <a:xfrm>
                <a:off x="1107511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A0AEAB6-C682-21A3-F535-C323AF5A0701}"/>
                  </a:ext>
                </a:extLst>
              </p:cNvPr>
              <p:cNvSpPr/>
              <p:nvPr/>
            </p:nvSpPr>
            <p:spPr bwMode="auto">
              <a:xfrm>
                <a:off x="1811704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10D052B0-D79F-9E2F-6A9D-88EA0A486363}"/>
                  </a:ext>
                </a:extLst>
              </p:cNvPr>
              <p:cNvSpPr/>
              <p:nvPr/>
            </p:nvSpPr>
            <p:spPr bwMode="auto">
              <a:xfrm>
                <a:off x="1611213" y="174380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3B29F1-F30C-5255-8390-8590DFEDDD70}"/>
                  </a:ext>
                </a:extLst>
              </p:cNvPr>
              <p:cNvCxnSpPr>
                <a:cxnSpLocks/>
                <a:stCxn id="16" idx="0"/>
                <a:endCxn id="6" idx="3"/>
              </p:cNvCxnSpPr>
              <p:nvPr/>
            </p:nvCxnSpPr>
            <p:spPr bwMode="auto">
              <a:xfrm flipV="1">
                <a:off x="833610" y="2720373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CC4B88-76F0-16E7-A637-4442E5662B2A}"/>
                  </a:ext>
                </a:extLst>
              </p:cNvPr>
              <p:cNvCxnSpPr>
                <a:cxnSpLocks/>
                <a:stCxn id="2" idx="5"/>
                <a:endCxn id="19" idx="0"/>
              </p:cNvCxnSpPr>
              <p:nvPr/>
            </p:nvCxnSpPr>
            <p:spPr bwMode="auto">
              <a:xfrm>
                <a:off x="1367674" y="1433835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CDD9EF-AE0E-2D27-9095-654313C093A2}"/>
                  </a:ext>
                </a:extLst>
              </p:cNvPr>
              <p:cNvCxnSpPr>
                <a:cxnSpLocks/>
                <a:stCxn id="6" idx="0"/>
                <a:endCxn id="5" idx="5"/>
              </p:cNvCxnSpPr>
              <p:nvPr/>
            </p:nvCxnSpPr>
            <p:spPr bwMode="auto">
              <a:xfrm flipH="1" flipV="1">
                <a:off x="906484" y="2061595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F3F8B-68BC-BD95-82D6-934A54A0EA23}"/>
                  </a:ext>
                </a:extLst>
              </p:cNvPr>
              <p:cNvCxnSpPr>
                <a:cxnSpLocks/>
                <a:stCxn id="18" idx="0"/>
                <a:endCxn id="10" idx="5"/>
              </p:cNvCxnSpPr>
              <p:nvPr/>
            </p:nvCxnSpPr>
            <p:spPr bwMode="auto">
              <a:xfrm flipH="1" flipV="1">
                <a:off x="1811704" y="3314183"/>
                <a:ext cx="273902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C07-AF77-4EB7-9FED-5B8D19847FCD}"/>
                  </a:ext>
                </a:extLst>
              </p:cNvPr>
              <p:cNvCxnSpPr>
                <a:cxnSpLocks/>
                <a:stCxn id="17" idx="0"/>
                <a:endCxn id="10" idx="3"/>
              </p:cNvCxnSpPr>
              <p:nvPr/>
            </p:nvCxnSpPr>
            <p:spPr bwMode="auto">
              <a:xfrm flipV="1">
                <a:off x="1381413" y="3314183"/>
                <a:ext cx="214765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67BE96-E923-8761-A4FD-B52426B81B35}"/>
                  </a:ext>
                </a:extLst>
              </p:cNvPr>
              <p:cNvCxnSpPr>
                <a:cxnSpLocks/>
                <a:stCxn id="10" idx="0"/>
                <a:endCxn id="6" idx="5"/>
              </p:cNvCxnSpPr>
              <p:nvPr/>
            </p:nvCxnSpPr>
            <p:spPr bwMode="auto">
              <a:xfrm flipH="1" flipV="1">
                <a:off x="1367674" y="2720373"/>
                <a:ext cx="336267" cy="33364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7" name="Text Box 44">
              <a:extLst>
                <a:ext uri="{FF2B5EF4-FFF2-40B4-BE49-F238E27FC236}">
                  <a16:creationId xmlns:a16="http://schemas.microsoft.com/office/drawing/2014/main" id="{2E30E6C7-B6B0-38AF-0E44-A6D974C32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007" y="645756"/>
              <a:ext cx="924933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split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c,d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grpSp>
          <p:nvGrpSpPr>
            <p:cNvPr id="334888" name="Group 334887">
              <a:extLst>
                <a:ext uri="{FF2B5EF4-FFF2-40B4-BE49-F238E27FC236}">
                  <a16:creationId xmlns:a16="http://schemas.microsoft.com/office/drawing/2014/main" id="{3252B548-975F-41FD-A842-3FF16F1EF1F4}"/>
                </a:ext>
              </a:extLst>
            </p:cNvPr>
            <p:cNvGrpSpPr/>
            <p:nvPr/>
          </p:nvGrpSpPr>
          <p:grpSpPr>
            <a:xfrm>
              <a:off x="4309857" y="513319"/>
              <a:ext cx="2630072" cy="2954385"/>
              <a:chOff x="3294719" y="1220675"/>
              <a:chExt cx="2630072" cy="295438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58AA54-FFFF-0F39-6D4F-5C86DBE6E583}"/>
                  </a:ext>
                </a:extLst>
              </p:cNvPr>
              <p:cNvSpPr/>
              <p:nvPr/>
            </p:nvSpPr>
            <p:spPr bwMode="auto">
              <a:xfrm>
                <a:off x="4279992" y="12206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696A61D-B9FD-365E-B646-A9995C036B03}"/>
                  </a:ext>
                </a:extLst>
              </p:cNvPr>
              <p:cNvSpPr/>
              <p:nvPr/>
            </p:nvSpPr>
            <p:spPr bwMode="auto">
              <a:xfrm>
                <a:off x="3818802" y="184843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B9AB31-8B03-0988-FE34-129624B30DBF}"/>
                  </a:ext>
                </a:extLst>
              </p:cNvPr>
              <p:cNvSpPr/>
              <p:nvPr/>
            </p:nvSpPr>
            <p:spPr bwMode="auto">
              <a:xfrm>
                <a:off x="4279992" y="250721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C3C825C-D780-4B7F-944A-2AF19F58C33E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 bwMode="auto">
              <a:xfrm flipV="1">
                <a:off x="3971202" y="1501167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22EEA20-0931-F25E-D1E2-A80C7588B7AF}"/>
                  </a:ext>
                </a:extLst>
              </p:cNvPr>
              <p:cNvSpPr/>
              <p:nvPr/>
            </p:nvSpPr>
            <p:spPr bwMode="auto">
              <a:xfrm>
                <a:off x="4975152" y="2489951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D35D8752-DABD-5805-67CA-7E9E4063734A}"/>
                  </a:ext>
                </a:extLst>
              </p:cNvPr>
              <p:cNvSpPr/>
              <p:nvPr/>
            </p:nvSpPr>
            <p:spPr bwMode="auto">
              <a:xfrm>
                <a:off x="3294719" y="248345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EE2797-93CA-CAE4-72E1-7E44F7F938F1}"/>
                  </a:ext>
                </a:extLst>
              </p:cNvPr>
              <p:cNvCxnSpPr>
                <a:cxnSpLocks/>
                <a:stCxn id="96" idx="0"/>
                <a:endCxn id="77" idx="3"/>
              </p:cNvCxnSpPr>
              <p:nvPr/>
            </p:nvCxnSpPr>
            <p:spPr bwMode="auto">
              <a:xfrm flipV="1">
                <a:off x="3568621" y="2108598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3641F100-DF4A-51E2-C214-43440BEB900F}"/>
                  </a:ext>
                </a:extLst>
              </p:cNvPr>
              <p:cNvSpPr/>
              <p:nvPr/>
            </p:nvSpPr>
            <p:spPr bwMode="auto">
              <a:xfrm>
                <a:off x="3732189" y="311890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257FCBE9-9685-E771-C9D0-D5F30CF12721}"/>
                  </a:ext>
                </a:extLst>
              </p:cNvPr>
              <p:cNvSpPr/>
              <p:nvPr/>
            </p:nvSpPr>
            <p:spPr bwMode="auto">
              <a:xfrm>
                <a:off x="4509792" y="31104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41A181C0-EBAA-6CDE-B632-A63543B31239}"/>
                  </a:ext>
                </a:extLst>
              </p:cNvPr>
              <p:cNvSpPr/>
              <p:nvPr/>
            </p:nvSpPr>
            <p:spPr bwMode="auto">
              <a:xfrm>
                <a:off x="5376985" y="3118905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8A75E4E4-062D-36C7-72C5-43ECE2FB9BD0}"/>
                  </a:ext>
                </a:extLst>
              </p:cNvPr>
              <p:cNvSpPr/>
              <p:nvPr/>
            </p:nvSpPr>
            <p:spPr bwMode="auto">
              <a:xfrm>
                <a:off x="4783694" y="179081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7E7ADC-10A3-AF23-DBB7-09409A7C949D}"/>
                  </a:ext>
                </a:extLst>
              </p:cNvPr>
              <p:cNvCxnSpPr>
                <a:cxnSpLocks/>
                <a:stCxn id="98" idx="0"/>
                <a:endCxn id="82" idx="3"/>
              </p:cNvCxnSpPr>
              <p:nvPr/>
            </p:nvCxnSpPr>
            <p:spPr bwMode="auto">
              <a:xfrm flipV="1">
                <a:off x="4006091" y="2767376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DFF9E77-4CA2-E8C3-D164-C49DA5E747B7}"/>
                  </a:ext>
                </a:extLst>
              </p:cNvPr>
              <p:cNvCxnSpPr>
                <a:cxnSpLocks/>
                <a:stCxn id="61" idx="5"/>
                <a:endCxn id="103" idx="0"/>
              </p:cNvCxnSpPr>
              <p:nvPr/>
            </p:nvCxnSpPr>
            <p:spPr bwMode="auto">
              <a:xfrm>
                <a:off x="4540155" y="1480838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36976D2-C456-58B5-C566-0A5278A65554}"/>
                  </a:ext>
                </a:extLst>
              </p:cNvPr>
              <p:cNvCxnSpPr>
                <a:cxnSpLocks/>
                <a:stCxn id="82" idx="0"/>
                <a:endCxn id="77" idx="5"/>
              </p:cNvCxnSpPr>
              <p:nvPr/>
            </p:nvCxnSpPr>
            <p:spPr bwMode="auto">
              <a:xfrm flipH="1" flipV="1">
                <a:off x="4078965" y="2108598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D9AD5A3-7AD2-9DC7-EAA3-15EEB35F966F}"/>
                  </a:ext>
                </a:extLst>
              </p:cNvPr>
              <p:cNvCxnSpPr>
                <a:cxnSpLocks/>
                <a:stCxn id="101" idx="0"/>
                <a:endCxn id="82" idx="5"/>
              </p:cNvCxnSpPr>
              <p:nvPr/>
            </p:nvCxnSpPr>
            <p:spPr bwMode="auto">
              <a:xfrm flipH="1" flipV="1">
                <a:off x="4540155" y="2767376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1B6F084C-5541-CC96-8B9F-7408D84069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278736" y="3132015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6" name="Left Brace 115">
                <a:extLst>
                  <a:ext uri="{FF2B5EF4-FFF2-40B4-BE49-F238E27FC236}">
                    <a16:creationId xmlns:a16="http://schemas.microsoft.com/office/drawing/2014/main" id="{99B150B6-9863-D6D9-2A44-C730279EF847}"/>
                  </a:ext>
                </a:extLst>
              </p:cNvPr>
              <p:cNvSpPr/>
              <p:nvPr/>
            </p:nvSpPr>
            <p:spPr bwMode="auto">
              <a:xfrm rot="5400000" flipH="1" flipV="1">
                <a:off x="5514098" y="3512895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8" name="Text Box 44">
                <a:extLst>
                  <a:ext uri="{FF2B5EF4-FFF2-40B4-BE49-F238E27FC236}">
                    <a16:creationId xmlns:a16="http://schemas.microsoft.com/office/drawing/2014/main" id="{E74D2DB0-95A9-F24E-5E91-7A38DED39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359" y="3928839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119" name="Text Box 44">
                <a:extLst>
                  <a:ext uri="{FF2B5EF4-FFF2-40B4-BE49-F238E27FC236}">
                    <a16:creationId xmlns:a16="http://schemas.microsoft.com/office/drawing/2014/main" id="{4742F8D2-FF4F-7D93-0058-CEDA349E3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325" y="3923588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F2991C38-66B7-9442-250C-A09151C47AC4}"/>
                </a:ext>
              </a:extLst>
            </p:cNvPr>
            <p:cNvSpPr/>
            <p:nvPr/>
          </p:nvSpPr>
          <p:spPr bwMode="auto">
            <a:xfrm flipH="1">
              <a:off x="3690876" y="4553928"/>
              <a:ext cx="611179" cy="50702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grpSp>
          <p:nvGrpSpPr>
            <p:cNvPr id="334889" name="Group 334888">
              <a:extLst>
                <a:ext uri="{FF2B5EF4-FFF2-40B4-BE49-F238E27FC236}">
                  <a16:creationId xmlns:a16="http://schemas.microsoft.com/office/drawing/2014/main" id="{3E784332-920F-35DF-8511-14CB66847C5B}"/>
                </a:ext>
              </a:extLst>
            </p:cNvPr>
            <p:cNvGrpSpPr/>
            <p:nvPr/>
          </p:nvGrpSpPr>
          <p:grpSpPr>
            <a:xfrm>
              <a:off x="4379457" y="3862551"/>
              <a:ext cx="2630072" cy="2984196"/>
              <a:chOff x="4001086" y="3915101"/>
              <a:chExt cx="2630072" cy="298419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01E920-1B87-5B49-1BE4-FCC559E8BC66}"/>
                  </a:ext>
                </a:extLst>
              </p:cNvPr>
              <p:cNvSpPr/>
              <p:nvPr/>
            </p:nvSpPr>
            <p:spPr bwMode="auto">
              <a:xfrm>
                <a:off x="5017889" y="39501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6FE478A-7031-9D21-60E8-C96BCD0C51F2}"/>
                  </a:ext>
                </a:extLst>
              </p:cNvPr>
              <p:cNvSpPr/>
              <p:nvPr/>
            </p:nvSpPr>
            <p:spPr bwMode="auto">
              <a:xfrm>
                <a:off x="4525169" y="457792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90976D3-5D0A-098B-AAB8-B32B83B670BF}"/>
                  </a:ext>
                </a:extLst>
              </p:cNvPr>
              <p:cNvSpPr/>
              <p:nvPr/>
            </p:nvSpPr>
            <p:spPr bwMode="auto">
              <a:xfrm>
                <a:off x="4986359" y="523670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0F8BA40-CE24-88A4-4474-C1E852D8AAB6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 bwMode="auto">
              <a:xfrm flipV="1">
                <a:off x="4677569" y="4230655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233D34-64DB-F7B3-262A-764A928F297C}"/>
                  </a:ext>
                </a:extLst>
              </p:cNvPr>
              <p:cNvSpPr/>
              <p:nvPr/>
            </p:nvSpPr>
            <p:spPr bwMode="auto">
              <a:xfrm>
                <a:off x="4307364" y="3915101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6E94A91F-966E-9A35-3687-19D9D17CB8C7}"/>
                  </a:ext>
                </a:extLst>
              </p:cNvPr>
              <p:cNvSpPr/>
              <p:nvPr/>
            </p:nvSpPr>
            <p:spPr bwMode="auto">
              <a:xfrm>
                <a:off x="4001086" y="521294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A0D27E4-43C5-43EC-2105-A57B7DE7A3B6}"/>
                  </a:ext>
                </a:extLst>
              </p:cNvPr>
              <p:cNvCxnSpPr>
                <a:cxnSpLocks/>
                <a:stCxn id="126" idx="0"/>
                <a:endCxn id="122" idx="3"/>
              </p:cNvCxnSpPr>
              <p:nvPr/>
            </p:nvCxnSpPr>
            <p:spPr bwMode="auto">
              <a:xfrm flipV="1">
                <a:off x="4274988" y="483808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48" name="Triangle 334847">
                <a:extLst>
                  <a:ext uri="{FF2B5EF4-FFF2-40B4-BE49-F238E27FC236}">
                    <a16:creationId xmlns:a16="http://schemas.microsoft.com/office/drawing/2014/main" id="{1BB46A95-F079-747A-8AB4-31838964A11D}"/>
                  </a:ext>
                </a:extLst>
              </p:cNvPr>
              <p:cNvSpPr/>
              <p:nvPr/>
            </p:nvSpPr>
            <p:spPr bwMode="auto">
              <a:xfrm>
                <a:off x="4438556" y="584839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49" name="Triangle 334848">
                <a:extLst>
                  <a:ext uri="{FF2B5EF4-FFF2-40B4-BE49-F238E27FC236}">
                    <a16:creationId xmlns:a16="http://schemas.microsoft.com/office/drawing/2014/main" id="{762B2853-5DB4-CB51-0067-1C2DB8470FFB}"/>
                  </a:ext>
                </a:extLst>
              </p:cNvPr>
              <p:cNvSpPr/>
              <p:nvPr/>
            </p:nvSpPr>
            <p:spPr bwMode="auto">
              <a:xfrm>
                <a:off x="5216159" y="583992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51" name="Triangle 334850">
                <a:extLst>
                  <a:ext uri="{FF2B5EF4-FFF2-40B4-BE49-F238E27FC236}">
                    <a16:creationId xmlns:a16="http://schemas.microsoft.com/office/drawing/2014/main" id="{7ACB5C73-17B1-AE18-B75E-7C7F7838D3EF}"/>
                  </a:ext>
                </a:extLst>
              </p:cNvPr>
              <p:cNvSpPr/>
              <p:nvPr/>
            </p:nvSpPr>
            <p:spPr bwMode="auto">
              <a:xfrm>
                <a:off x="6083352" y="58483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52" name="Triangle 334851">
                <a:extLst>
                  <a:ext uri="{FF2B5EF4-FFF2-40B4-BE49-F238E27FC236}">
                    <a16:creationId xmlns:a16="http://schemas.microsoft.com/office/drawing/2014/main" id="{523D1FFE-64FF-68D0-4569-90B10FA64067}"/>
                  </a:ext>
                </a:extLst>
              </p:cNvPr>
              <p:cNvSpPr/>
              <p:nvPr/>
            </p:nvSpPr>
            <p:spPr bwMode="auto">
              <a:xfrm>
                <a:off x="5490061" y="4593870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53" name="Straight Connector 334852">
                <a:extLst>
                  <a:ext uri="{FF2B5EF4-FFF2-40B4-BE49-F238E27FC236}">
                    <a16:creationId xmlns:a16="http://schemas.microsoft.com/office/drawing/2014/main" id="{6880590F-8ACF-7BF7-C02D-6E136568A7CD}"/>
                  </a:ext>
                </a:extLst>
              </p:cNvPr>
              <p:cNvCxnSpPr>
                <a:cxnSpLocks/>
                <a:stCxn id="334848" idx="0"/>
                <a:endCxn id="123" idx="3"/>
              </p:cNvCxnSpPr>
              <p:nvPr/>
            </p:nvCxnSpPr>
            <p:spPr bwMode="auto">
              <a:xfrm flipV="1">
                <a:off x="4712458" y="549686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4" name="Straight Connector 334853">
                <a:extLst>
                  <a:ext uri="{FF2B5EF4-FFF2-40B4-BE49-F238E27FC236}">
                    <a16:creationId xmlns:a16="http://schemas.microsoft.com/office/drawing/2014/main" id="{056433EC-2488-E446-04A5-14F4EE5B2F77}"/>
                  </a:ext>
                </a:extLst>
              </p:cNvPr>
              <p:cNvCxnSpPr>
                <a:cxnSpLocks/>
                <a:stCxn id="121" idx="5"/>
                <a:endCxn id="334852" idx="0"/>
              </p:cNvCxnSpPr>
              <p:nvPr/>
            </p:nvCxnSpPr>
            <p:spPr bwMode="auto">
              <a:xfrm>
                <a:off x="5278052" y="4210326"/>
                <a:ext cx="485911" cy="3835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5" name="Straight Connector 334854">
                <a:extLst>
                  <a:ext uri="{FF2B5EF4-FFF2-40B4-BE49-F238E27FC236}">
                    <a16:creationId xmlns:a16="http://schemas.microsoft.com/office/drawing/2014/main" id="{F9448253-01C6-BDD0-94E7-821AE68B2AF2}"/>
                  </a:ext>
                </a:extLst>
              </p:cNvPr>
              <p:cNvCxnSpPr>
                <a:cxnSpLocks/>
                <a:stCxn id="123" idx="0"/>
                <a:endCxn id="122" idx="5"/>
              </p:cNvCxnSpPr>
              <p:nvPr/>
            </p:nvCxnSpPr>
            <p:spPr bwMode="auto">
              <a:xfrm flipH="1" flipV="1">
                <a:off x="4785332" y="483808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6" name="Straight Connector 334855">
                <a:extLst>
                  <a:ext uri="{FF2B5EF4-FFF2-40B4-BE49-F238E27FC236}">
                    <a16:creationId xmlns:a16="http://schemas.microsoft.com/office/drawing/2014/main" id="{0135DFDA-ED8B-2B1F-A7BA-4EFC33E4E9A7}"/>
                  </a:ext>
                </a:extLst>
              </p:cNvPr>
              <p:cNvCxnSpPr>
                <a:cxnSpLocks/>
                <a:stCxn id="334849" idx="0"/>
                <a:endCxn id="123" idx="5"/>
              </p:cNvCxnSpPr>
              <p:nvPr/>
            </p:nvCxnSpPr>
            <p:spPr bwMode="auto">
              <a:xfrm flipH="1" flipV="1">
                <a:off x="5246522" y="549686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57" name="Left Brace 334856">
                <a:extLst>
                  <a:ext uri="{FF2B5EF4-FFF2-40B4-BE49-F238E27FC236}">
                    <a16:creationId xmlns:a16="http://schemas.microsoft.com/office/drawing/2014/main" id="{8B70CA0E-071E-4FF5-17DC-9EDD1D5353E1}"/>
                  </a:ext>
                </a:extLst>
              </p:cNvPr>
              <p:cNvSpPr/>
              <p:nvPr/>
            </p:nvSpPr>
            <p:spPr bwMode="auto">
              <a:xfrm rot="5400000" flipH="1" flipV="1">
                <a:off x="4783552" y="5655278"/>
                <a:ext cx="197946" cy="176287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8" name="Left Brace 334857">
                <a:extLst>
                  <a:ext uri="{FF2B5EF4-FFF2-40B4-BE49-F238E27FC236}">
                    <a16:creationId xmlns:a16="http://schemas.microsoft.com/office/drawing/2014/main" id="{64166C88-C02D-C813-4687-7A2F6C8B7843}"/>
                  </a:ext>
                </a:extLst>
              </p:cNvPr>
              <p:cNvSpPr/>
              <p:nvPr/>
            </p:nvSpPr>
            <p:spPr bwMode="auto">
              <a:xfrm rot="5400000" flipH="1" flipV="1">
                <a:off x="6220465" y="6242383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9" name="Text Box 44">
                <a:extLst>
                  <a:ext uri="{FF2B5EF4-FFF2-40B4-BE49-F238E27FC236}">
                    <a16:creationId xmlns:a16="http://schemas.microsoft.com/office/drawing/2014/main" id="{E1F1B75F-2C51-6A85-B15B-DC4112B43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9969" y="6649731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60" name="Text Box 44">
                <a:extLst>
                  <a:ext uri="{FF2B5EF4-FFF2-40B4-BE49-F238E27FC236}">
                    <a16:creationId xmlns:a16="http://schemas.microsoft.com/office/drawing/2014/main" id="{E5B19202-7A22-1815-691A-040EF594C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692" y="6653076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grpSp>
          <p:nvGrpSpPr>
            <p:cNvPr id="334886" name="Group 334885">
              <a:extLst>
                <a:ext uri="{FF2B5EF4-FFF2-40B4-BE49-F238E27FC236}">
                  <a16:creationId xmlns:a16="http://schemas.microsoft.com/office/drawing/2014/main" id="{BF120D44-4CB2-DA89-B77E-0196079E9634}"/>
                </a:ext>
              </a:extLst>
            </p:cNvPr>
            <p:cNvGrpSpPr/>
            <p:nvPr/>
          </p:nvGrpSpPr>
          <p:grpSpPr>
            <a:xfrm>
              <a:off x="192986" y="3912574"/>
              <a:ext cx="3260005" cy="2684503"/>
              <a:chOff x="2427802" y="4126385"/>
              <a:chExt cx="3260005" cy="2684503"/>
            </a:xfrm>
          </p:grpSpPr>
          <p:sp>
            <p:nvSpPr>
              <p:cNvPr id="334861" name="Oval 334860">
                <a:extLst>
                  <a:ext uri="{FF2B5EF4-FFF2-40B4-BE49-F238E27FC236}">
                    <a16:creationId xmlns:a16="http://schemas.microsoft.com/office/drawing/2014/main" id="{EEEBAAC7-A3DD-3B8C-E091-73AA56B3F6D5}"/>
                  </a:ext>
                </a:extLst>
              </p:cNvPr>
              <p:cNvSpPr/>
              <p:nvPr/>
            </p:nvSpPr>
            <p:spPr bwMode="auto">
              <a:xfrm>
                <a:off x="4821465" y="4476259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34862" name="Oval 334861">
                <a:extLst>
                  <a:ext uri="{FF2B5EF4-FFF2-40B4-BE49-F238E27FC236}">
                    <a16:creationId xmlns:a16="http://schemas.microsoft.com/office/drawing/2014/main" id="{21525324-B95F-2451-9858-0FADFC3FC1AF}"/>
                  </a:ext>
                </a:extLst>
              </p:cNvPr>
              <p:cNvSpPr/>
              <p:nvPr/>
            </p:nvSpPr>
            <p:spPr bwMode="auto">
              <a:xfrm>
                <a:off x="2951885" y="44842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4863" name="Oval 334862">
                <a:extLst>
                  <a:ext uri="{FF2B5EF4-FFF2-40B4-BE49-F238E27FC236}">
                    <a16:creationId xmlns:a16="http://schemas.microsoft.com/office/drawing/2014/main" id="{00B4BE86-4ED4-FE16-38C6-84D0D6731EE9}"/>
                  </a:ext>
                </a:extLst>
              </p:cNvPr>
              <p:cNvSpPr/>
              <p:nvPr/>
            </p:nvSpPr>
            <p:spPr bwMode="auto">
              <a:xfrm>
                <a:off x="3413075" y="514304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334864" name="Straight Connector 334863">
                <a:extLst>
                  <a:ext uri="{FF2B5EF4-FFF2-40B4-BE49-F238E27FC236}">
                    <a16:creationId xmlns:a16="http://schemas.microsoft.com/office/drawing/2014/main" id="{04F1BE6E-82CD-1F11-D54A-EE92651DEC5F}"/>
                  </a:ext>
                </a:extLst>
              </p:cNvPr>
              <p:cNvCxnSpPr>
                <a:cxnSpLocks/>
                <a:stCxn id="334870" idx="0"/>
                <a:endCxn id="334861" idx="3"/>
              </p:cNvCxnSpPr>
              <p:nvPr/>
            </p:nvCxnSpPr>
            <p:spPr bwMode="auto">
              <a:xfrm flipV="1">
                <a:off x="4668666" y="4736422"/>
                <a:ext cx="197436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5" name="Oval 334864">
                <a:extLst>
                  <a:ext uri="{FF2B5EF4-FFF2-40B4-BE49-F238E27FC236}">
                    <a16:creationId xmlns:a16="http://schemas.microsoft.com/office/drawing/2014/main" id="{1C9A2E22-2678-3E18-557B-6E19087C25B7}"/>
                  </a:ext>
                </a:extLst>
              </p:cNvPr>
              <p:cNvSpPr/>
              <p:nvPr/>
            </p:nvSpPr>
            <p:spPr bwMode="auto">
              <a:xfrm>
                <a:off x="3863439" y="412638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334866" name="Triangle 334865">
                <a:extLst>
                  <a:ext uri="{FF2B5EF4-FFF2-40B4-BE49-F238E27FC236}">
                    <a16:creationId xmlns:a16="http://schemas.microsoft.com/office/drawing/2014/main" id="{FA505148-4391-0F31-470D-A3B974E32DF6}"/>
                  </a:ext>
                </a:extLst>
              </p:cNvPr>
              <p:cNvSpPr/>
              <p:nvPr/>
            </p:nvSpPr>
            <p:spPr bwMode="auto">
              <a:xfrm>
                <a:off x="2427802" y="511928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334867" name="Straight Connector 334866">
                <a:extLst>
                  <a:ext uri="{FF2B5EF4-FFF2-40B4-BE49-F238E27FC236}">
                    <a16:creationId xmlns:a16="http://schemas.microsoft.com/office/drawing/2014/main" id="{530649F8-57D5-3990-7B26-F83765483005}"/>
                  </a:ext>
                </a:extLst>
              </p:cNvPr>
              <p:cNvCxnSpPr>
                <a:cxnSpLocks/>
                <a:stCxn id="334866" idx="0"/>
                <a:endCxn id="334862" idx="3"/>
              </p:cNvCxnSpPr>
              <p:nvPr/>
            </p:nvCxnSpPr>
            <p:spPr bwMode="auto">
              <a:xfrm flipV="1">
                <a:off x="2701704" y="474442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8" name="Triangle 334867">
                <a:extLst>
                  <a:ext uri="{FF2B5EF4-FFF2-40B4-BE49-F238E27FC236}">
                    <a16:creationId xmlns:a16="http://schemas.microsoft.com/office/drawing/2014/main" id="{8A526E53-F322-31A7-79B9-0296DEEC966A}"/>
                  </a:ext>
                </a:extLst>
              </p:cNvPr>
              <p:cNvSpPr/>
              <p:nvPr/>
            </p:nvSpPr>
            <p:spPr bwMode="auto">
              <a:xfrm>
                <a:off x="2865272" y="57547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69" name="Triangle 334868">
                <a:extLst>
                  <a:ext uri="{FF2B5EF4-FFF2-40B4-BE49-F238E27FC236}">
                    <a16:creationId xmlns:a16="http://schemas.microsoft.com/office/drawing/2014/main" id="{51F6AF5B-494C-532D-6F19-C35871EDFE2A}"/>
                  </a:ext>
                </a:extLst>
              </p:cNvPr>
              <p:cNvSpPr/>
              <p:nvPr/>
            </p:nvSpPr>
            <p:spPr bwMode="auto">
              <a:xfrm>
                <a:off x="3642875" y="574626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70" name="Triangle 334869">
                <a:extLst>
                  <a:ext uri="{FF2B5EF4-FFF2-40B4-BE49-F238E27FC236}">
                    <a16:creationId xmlns:a16="http://schemas.microsoft.com/office/drawing/2014/main" id="{D9824526-D9E7-0164-367A-7C14972BED01}"/>
                  </a:ext>
                </a:extLst>
              </p:cNvPr>
              <p:cNvSpPr/>
              <p:nvPr/>
            </p:nvSpPr>
            <p:spPr bwMode="auto">
              <a:xfrm>
                <a:off x="439476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71" name="Triangle 334870">
                <a:extLst>
                  <a:ext uri="{FF2B5EF4-FFF2-40B4-BE49-F238E27FC236}">
                    <a16:creationId xmlns:a16="http://schemas.microsoft.com/office/drawing/2014/main" id="{5F51FE35-649C-3093-163C-751CE7F79D3C}"/>
                  </a:ext>
                </a:extLst>
              </p:cNvPr>
              <p:cNvSpPr/>
              <p:nvPr/>
            </p:nvSpPr>
            <p:spPr bwMode="auto">
              <a:xfrm>
                <a:off x="514000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72" name="Straight Connector 334871">
                <a:extLst>
                  <a:ext uri="{FF2B5EF4-FFF2-40B4-BE49-F238E27FC236}">
                    <a16:creationId xmlns:a16="http://schemas.microsoft.com/office/drawing/2014/main" id="{86851C09-FB1F-C4A4-C449-DCC05F0E305B}"/>
                  </a:ext>
                </a:extLst>
              </p:cNvPr>
              <p:cNvCxnSpPr>
                <a:cxnSpLocks/>
                <a:stCxn id="334868" idx="0"/>
                <a:endCxn id="334863" idx="3"/>
              </p:cNvCxnSpPr>
              <p:nvPr/>
            </p:nvCxnSpPr>
            <p:spPr bwMode="auto">
              <a:xfrm flipV="1">
                <a:off x="3139174" y="540320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3" name="Straight Connector 334872">
                <a:extLst>
                  <a:ext uri="{FF2B5EF4-FFF2-40B4-BE49-F238E27FC236}">
                    <a16:creationId xmlns:a16="http://schemas.microsoft.com/office/drawing/2014/main" id="{C6F8F91F-4F9B-0E86-B42C-498B6CB98D0D}"/>
                  </a:ext>
                </a:extLst>
              </p:cNvPr>
              <p:cNvCxnSpPr>
                <a:cxnSpLocks/>
                <a:stCxn id="334861" idx="5"/>
                <a:endCxn id="334871" idx="0"/>
              </p:cNvCxnSpPr>
              <p:nvPr/>
            </p:nvCxnSpPr>
            <p:spPr bwMode="auto">
              <a:xfrm>
                <a:off x="5081628" y="4736422"/>
                <a:ext cx="332278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4" name="Straight Connector 334873">
                <a:extLst>
                  <a:ext uri="{FF2B5EF4-FFF2-40B4-BE49-F238E27FC236}">
                    <a16:creationId xmlns:a16="http://schemas.microsoft.com/office/drawing/2014/main" id="{C49CA6F6-C5D8-62F6-9620-1A286E3F2B63}"/>
                  </a:ext>
                </a:extLst>
              </p:cNvPr>
              <p:cNvCxnSpPr>
                <a:cxnSpLocks/>
                <a:stCxn id="334863" idx="0"/>
                <a:endCxn id="334862" idx="5"/>
              </p:cNvCxnSpPr>
              <p:nvPr/>
            </p:nvCxnSpPr>
            <p:spPr bwMode="auto">
              <a:xfrm flipH="1" flipV="1">
                <a:off x="3212048" y="474442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5" name="Straight Connector 334874">
                <a:extLst>
                  <a:ext uri="{FF2B5EF4-FFF2-40B4-BE49-F238E27FC236}">
                    <a16:creationId xmlns:a16="http://schemas.microsoft.com/office/drawing/2014/main" id="{86B482AA-C33D-4660-812A-2C7E6D7AF424}"/>
                  </a:ext>
                </a:extLst>
              </p:cNvPr>
              <p:cNvCxnSpPr>
                <a:cxnSpLocks/>
                <a:stCxn id="334869" idx="0"/>
                <a:endCxn id="334863" idx="5"/>
              </p:cNvCxnSpPr>
              <p:nvPr/>
            </p:nvCxnSpPr>
            <p:spPr bwMode="auto">
              <a:xfrm flipH="1" flipV="1">
                <a:off x="3673238" y="540320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76" name="Left Brace 334875">
                <a:extLst>
                  <a:ext uri="{FF2B5EF4-FFF2-40B4-BE49-F238E27FC236}">
                    <a16:creationId xmlns:a16="http://schemas.microsoft.com/office/drawing/2014/main" id="{C4B632E5-689C-7D16-9F32-11F001E4A9D1}"/>
                  </a:ext>
                </a:extLst>
              </p:cNvPr>
              <p:cNvSpPr/>
              <p:nvPr/>
            </p:nvSpPr>
            <p:spPr bwMode="auto">
              <a:xfrm rot="5400000" flipH="1" flipV="1">
                <a:off x="3411819" y="5767843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7" name="Left Brace 334876">
                <a:extLst>
                  <a:ext uri="{FF2B5EF4-FFF2-40B4-BE49-F238E27FC236}">
                    <a16:creationId xmlns:a16="http://schemas.microsoft.com/office/drawing/2014/main" id="{8A5B7327-DCAF-9F10-0475-715FDA69F2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938293" y="5166418"/>
                <a:ext cx="187062" cy="131196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8" name="Text Box 44">
                <a:extLst>
                  <a:ext uri="{FF2B5EF4-FFF2-40B4-BE49-F238E27FC236}">
                    <a16:creationId xmlns:a16="http://schemas.microsoft.com/office/drawing/2014/main" id="{5544E6B9-2A9A-0975-B21B-B48A487C5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442" y="6564667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79" name="Text Box 44">
                <a:extLst>
                  <a:ext uri="{FF2B5EF4-FFF2-40B4-BE49-F238E27FC236}">
                    <a16:creationId xmlns:a16="http://schemas.microsoft.com/office/drawing/2014/main" id="{33C497AE-A738-D319-81A7-58137940C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571" y="5964130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334890" name="Right Arrow 334889">
              <a:extLst>
                <a:ext uri="{FF2B5EF4-FFF2-40B4-BE49-F238E27FC236}">
                  <a16:creationId xmlns:a16="http://schemas.microsoft.com/office/drawing/2014/main" id="{14C38C8E-4738-E747-80D1-C4BD535EB623}"/>
                </a:ext>
              </a:extLst>
            </p:cNvPr>
            <p:cNvSpPr/>
            <p:nvPr/>
          </p:nvSpPr>
          <p:spPr bwMode="auto">
            <a:xfrm rot="5400000">
              <a:off x="5834675" y="3443670"/>
              <a:ext cx="662182" cy="449990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72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688" y="736160"/>
            <a:ext cx="3568621" cy="838200"/>
          </a:xfrm>
        </p:spPr>
        <p:txBody>
          <a:bodyPr/>
          <a:lstStyle/>
          <a:p>
            <a:r>
              <a:rPr lang="en-US" dirty="0" err="1"/>
              <a:t>btreeKeys</a:t>
            </a:r>
            <a:endParaRPr lang="en-US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C1FE01-84C7-3810-486A-B4421A6542B0}"/>
              </a:ext>
            </a:extLst>
          </p:cNvPr>
          <p:cNvGrpSpPr/>
          <p:nvPr/>
        </p:nvGrpSpPr>
        <p:grpSpPr>
          <a:xfrm>
            <a:off x="3134684" y="2410404"/>
            <a:ext cx="3412189" cy="2727821"/>
            <a:chOff x="3134684" y="2410404"/>
            <a:chExt cx="3412189" cy="2727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03D618-993A-6F29-C45F-7937395486B6}"/>
                </a:ext>
              </a:extLst>
            </p:cNvPr>
            <p:cNvSpPr/>
            <p:nvPr/>
          </p:nvSpPr>
          <p:spPr bwMode="auto">
            <a:xfrm>
              <a:off x="4903023" y="241040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C63D69-1E2D-2F7C-3636-07D93ABE44A3}"/>
                </a:ext>
              </a:extLst>
            </p:cNvPr>
            <p:cNvSpPr/>
            <p:nvPr/>
          </p:nvSpPr>
          <p:spPr bwMode="auto">
            <a:xfrm>
              <a:off x="3600391" y="30381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E30BCB-C2D4-2E4A-FC3F-CD69E428CD89}"/>
                </a:ext>
              </a:extLst>
            </p:cNvPr>
            <p:cNvSpPr/>
            <p:nvPr/>
          </p:nvSpPr>
          <p:spPr bwMode="auto">
            <a:xfrm>
              <a:off x="4061581" y="367748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C77349-E052-C959-CE23-306869AACCBC}"/>
                </a:ext>
              </a:extLst>
            </p:cNvPr>
            <p:cNvCxnSpPr>
              <a:cxnSpLocks/>
              <a:stCxn id="5" idx="0"/>
              <a:endCxn id="2" idx="3"/>
            </p:cNvCxnSpPr>
            <p:nvPr/>
          </p:nvCxnSpPr>
          <p:spPr bwMode="auto">
            <a:xfrm flipV="1">
              <a:off x="3752791" y="2670567"/>
              <a:ext cx="1194869" cy="367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5F8422-20DE-2925-6FD7-9E409B1514CB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 bwMode="auto">
            <a:xfrm flipV="1">
              <a:off x="3287084" y="3298327"/>
              <a:ext cx="357944" cy="3748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3B29F1-F30C-5255-8390-8590DFEDDD70}"/>
                </a:ext>
              </a:extLst>
            </p:cNvPr>
            <p:cNvCxnSpPr>
              <a:cxnSpLocks/>
              <a:stCxn id="3" idx="0"/>
              <a:endCxn id="6" idx="3"/>
            </p:cNvCxnSpPr>
            <p:nvPr/>
          </p:nvCxnSpPr>
          <p:spPr bwMode="auto">
            <a:xfrm flipV="1">
              <a:off x="3832605" y="3937649"/>
              <a:ext cx="273613" cy="342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CC4B88-76F0-16E7-A637-4442E5662B2A}"/>
                </a:ext>
              </a:extLst>
            </p:cNvPr>
            <p:cNvCxnSpPr>
              <a:cxnSpLocks/>
              <a:stCxn id="2" idx="5"/>
              <a:endCxn id="7" idx="0"/>
            </p:cNvCxnSpPr>
            <p:nvPr/>
          </p:nvCxnSpPr>
          <p:spPr bwMode="auto">
            <a:xfrm>
              <a:off x="5163186" y="2670567"/>
              <a:ext cx="450633" cy="341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CDD9EF-AE0E-2D27-9095-654313C093A2}"/>
                </a:ext>
              </a:extLst>
            </p:cNvPr>
            <p:cNvCxnSpPr>
              <a:cxnSpLocks/>
              <a:stCxn id="6" idx="0"/>
              <a:endCxn id="5" idx="5"/>
            </p:cNvCxnSpPr>
            <p:nvPr/>
          </p:nvCxnSpPr>
          <p:spPr bwMode="auto">
            <a:xfrm flipH="1" flipV="1">
              <a:off x="3860554" y="3298327"/>
              <a:ext cx="353427" cy="379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9F3F8B-68BC-BD95-82D6-934A54A0EA23}"/>
                </a:ext>
              </a:extLst>
            </p:cNvPr>
            <p:cNvCxnSpPr>
              <a:cxnSpLocks/>
              <a:stCxn id="13" idx="0"/>
              <a:endCxn id="15" idx="5"/>
            </p:cNvCxnSpPr>
            <p:nvPr/>
          </p:nvCxnSpPr>
          <p:spPr bwMode="auto">
            <a:xfrm flipH="1" flipV="1">
              <a:off x="4810411" y="4553471"/>
              <a:ext cx="259402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4F9C07-AF77-4EB7-9FED-5B8D19847FCD}"/>
                </a:ext>
              </a:extLst>
            </p:cNvPr>
            <p:cNvCxnSpPr>
              <a:cxnSpLocks/>
              <a:stCxn id="9" idx="0"/>
              <a:endCxn id="15" idx="3"/>
            </p:cNvCxnSpPr>
            <p:nvPr/>
          </p:nvCxnSpPr>
          <p:spPr bwMode="auto">
            <a:xfrm flipV="1">
              <a:off x="4397848" y="4553471"/>
              <a:ext cx="197037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67BE96-E923-8761-A4FD-B52426B81B35}"/>
                </a:ext>
              </a:extLst>
            </p:cNvPr>
            <p:cNvCxnSpPr>
              <a:cxnSpLocks/>
              <a:stCxn id="15" idx="0"/>
              <a:endCxn id="6" idx="5"/>
            </p:cNvCxnSpPr>
            <p:nvPr/>
          </p:nvCxnSpPr>
          <p:spPr bwMode="auto">
            <a:xfrm flipH="1" flipV="1">
              <a:off x="4321744" y="3937649"/>
              <a:ext cx="380904" cy="355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5F28E0-38CC-172B-92C7-EB114DFF771D}"/>
                </a:ext>
              </a:extLst>
            </p:cNvPr>
            <p:cNvSpPr/>
            <p:nvPr/>
          </p:nvSpPr>
          <p:spPr bwMode="auto">
            <a:xfrm>
              <a:off x="3680205" y="428006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10C7DD-A07F-9601-927D-7C6A2A77B198}"/>
                </a:ext>
              </a:extLst>
            </p:cNvPr>
            <p:cNvSpPr/>
            <p:nvPr/>
          </p:nvSpPr>
          <p:spPr bwMode="auto">
            <a:xfrm>
              <a:off x="3134684" y="36731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6B377A-70B6-E4DA-85DF-C6397E4398E3}"/>
                </a:ext>
              </a:extLst>
            </p:cNvPr>
            <p:cNvSpPr/>
            <p:nvPr/>
          </p:nvSpPr>
          <p:spPr bwMode="auto">
            <a:xfrm>
              <a:off x="5461419" y="301162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0FA963-5C80-3985-E83C-E018214825BC}"/>
                </a:ext>
              </a:extLst>
            </p:cNvPr>
            <p:cNvSpPr/>
            <p:nvPr/>
          </p:nvSpPr>
          <p:spPr bwMode="auto">
            <a:xfrm>
              <a:off x="4245448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87984A-B35A-4175-D0A3-025A2F97D90D}"/>
                </a:ext>
              </a:extLst>
            </p:cNvPr>
            <p:cNvSpPr/>
            <p:nvPr/>
          </p:nvSpPr>
          <p:spPr bwMode="auto">
            <a:xfrm>
              <a:off x="4917413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F36BBE-F0A3-49CB-DA3F-AF23B28C79C4}"/>
                </a:ext>
              </a:extLst>
            </p:cNvPr>
            <p:cNvSpPr/>
            <p:nvPr/>
          </p:nvSpPr>
          <p:spPr bwMode="auto">
            <a:xfrm>
              <a:off x="5913175" y="364767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07707-DD18-5A1C-8791-3A0E153464E7}"/>
                </a:ext>
              </a:extLst>
            </p:cNvPr>
            <p:cNvSpPr/>
            <p:nvPr/>
          </p:nvSpPr>
          <p:spPr bwMode="auto">
            <a:xfrm>
              <a:off x="4550248" y="429330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5467F2-FA07-F9C3-48C9-E38DBCC1D659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 bwMode="auto">
            <a:xfrm>
              <a:off x="5721582" y="3271786"/>
              <a:ext cx="343993" cy="375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7CA9D61D-669A-8DBB-A0AB-C75A03C2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2" y="242434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C09C2835-684F-CCE1-40EF-7F6C6A3E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583" y="3057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0335E322-D64D-FAA1-339C-05D4F821F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373" y="3041562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11</a:t>
              </a: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80E013D2-A8B2-2730-040B-9EF03702D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325" y="371281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7860E1-885F-B8AE-16D1-63BE2738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670" y="37128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5D3A135-C6C5-5916-47B7-170116A22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465" y="431022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0FA90F3-0DB3-77CF-BBCD-3B6706B64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723" y="4877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2A667ED5-7F6E-FA63-4E0B-0C41801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250" y="4862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074670FF-D40F-56C1-59F6-7C1DBDBAB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187" y="3677977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13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855ACDB4-09A2-AF1E-2CE5-15F13D9DD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413" y="430027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683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6018369" y="1187292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bstRotate2a,b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bstbBalanced1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80208682</TotalTime>
  <Pages>9</Pages>
  <Words>549</Words>
  <Application>Microsoft Macintosh PowerPoint</Application>
  <PresentationFormat>Letter Paper (8.5x11 in)</PresentationFormat>
  <Paragraphs>437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insertAfter</vt:lpstr>
      <vt:lpstr>btreeDelete</vt:lpstr>
      <vt:lpstr>btreeSplit</vt:lpstr>
      <vt:lpstr>btreeKeys</vt:lpstr>
      <vt:lpstr>bstInsert</vt:lpstr>
      <vt:lpstr>bstRotate</vt:lpstr>
      <vt:lpstr>bstRotate2a,b</vt:lpstr>
      <vt:lpstr>bstBalanced</vt:lpstr>
      <vt:lpstr>bstbBalanced1</vt:lpstr>
      <vt:lpstr>bstBal2a,b,c,d</vt:lpstr>
      <vt:lpstr>bstbJoin</vt:lpstr>
      <vt:lpstr>bstSplay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972</cp:revision>
  <cp:lastPrinted>2000-01-28T00:49:19Z</cp:lastPrinted>
  <dcterms:created xsi:type="dcterms:W3CDTF">2012-01-23T18:11:58Z</dcterms:created>
  <dcterms:modified xsi:type="dcterms:W3CDTF">2024-04-23T18:38:00Z</dcterms:modified>
</cp:coreProperties>
</file>