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51" r:id="rId2"/>
  </p:sldMasterIdLst>
  <p:notesMasterIdLst>
    <p:notesMasterId r:id="rId4"/>
  </p:notesMasterIdLst>
  <p:handoutMasterIdLst>
    <p:handoutMasterId r:id="rId5"/>
  </p:handoutMasterIdLst>
  <p:sldIdLst>
    <p:sldId id="741" r:id="rId3"/>
  </p:sldIdLst>
  <p:sldSz cx="9144000" cy="6858000" type="letter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E0"/>
    <a:srgbClr val="CCFFFF"/>
    <a:srgbClr val="FFFFCC"/>
    <a:srgbClr val="CCFF99"/>
    <a:srgbClr val="CCFFCC"/>
    <a:srgbClr val="993300"/>
    <a:srgbClr val="99FF99"/>
    <a:srgbClr val="BBE0E3"/>
    <a:srgbClr val="FFFF99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36" autoAdjust="0"/>
    <p:restoredTop sz="85238" autoAdjust="0"/>
  </p:normalViewPr>
  <p:slideViewPr>
    <p:cSldViewPr snapToGrid="0">
      <p:cViewPr>
        <p:scale>
          <a:sx n="130" d="100"/>
          <a:sy n="130" d="100"/>
        </p:scale>
        <p:origin x="56" y="-4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-1815" y="-87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617" y="-1697"/>
            <a:ext cx="3026834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defTabSz="950274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167" y="-1697"/>
            <a:ext cx="3026833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algn="r" defTabSz="950274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617" y="8820534"/>
            <a:ext cx="3026834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defTabSz="950274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167" y="8820534"/>
            <a:ext cx="3026833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algn="r" defTabSz="950274">
              <a:defRPr sz="1000" i="1">
                <a:ea typeface="+mn-ea"/>
              </a:defRPr>
            </a:lvl1pPr>
          </a:lstStyle>
          <a:p>
            <a:pPr>
              <a:defRPr/>
            </a:pPr>
            <a:fld id="{FAEE4B5F-E73A-4284-9AA9-DD72BA922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279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617" y="-1697"/>
            <a:ext cx="3026834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defTabSz="950274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167" y="-1697"/>
            <a:ext cx="3026833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algn="r" defTabSz="950274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617" y="8820534"/>
            <a:ext cx="3026834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defTabSz="950274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167" y="8820534"/>
            <a:ext cx="3026833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algn="r" defTabSz="950274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53FC361A-BD9F-4A25-BAFF-4432578198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334" y="4409419"/>
            <a:ext cx="5120717" cy="4176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91" tIns="47539" rIns="93491" bIns="475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40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2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947961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6725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3450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98588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65313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646531-5CB0-4913-A1D7-CCAC415E6CE3}" type="slidenum">
              <a:rPr lang="en-US"/>
              <a:pPr/>
              <a:t>1</a:t>
            </a:fld>
            <a:endParaRPr lang="en-US"/>
          </a:p>
        </p:txBody>
      </p:sp>
      <p:sp>
        <p:nvSpPr>
          <p:cNvPr id="561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1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80163" y="1374775"/>
            <a:ext cx="2125662" cy="358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374775"/>
            <a:ext cx="6227763" cy="3586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FFFF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" y="17526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27500" y="17526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7975" y="568325"/>
            <a:ext cx="2214563" cy="5299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" y="568325"/>
            <a:ext cx="6492875" cy="5299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3816350"/>
            <a:ext cx="3962400" cy="114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0" y="3816350"/>
            <a:ext cx="3962400" cy="114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17"/>
          <p:cNvGrpSpPr>
            <a:grpSpLocks/>
          </p:cNvGrpSpPr>
          <p:nvPr userDrawn="1"/>
        </p:nvGrpSpPr>
        <p:grpSpPr bwMode="auto">
          <a:xfrm>
            <a:off x="138113" y="9525"/>
            <a:ext cx="8859837" cy="6819900"/>
            <a:chOff x="138545" y="487455"/>
            <a:chExt cx="8859745" cy="6370545"/>
          </a:xfrm>
        </p:grpSpPr>
        <p:sp>
          <p:nvSpPr>
            <p:cNvPr id="119" name="Line 75"/>
            <p:cNvSpPr>
              <a:spLocks noChangeShapeType="1"/>
            </p:cNvSpPr>
            <p:nvPr userDrawn="1"/>
          </p:nvSpPr>
          <p:spPr bwMode="auto">
            <a:xfrm rot="16200000" flipH="1">
              <a:off x="-26308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0" name="Line 76"/>
            <p:cNvSpPr>
              <a:spLocks noChangeShapeType="1"/>
            </p:cNvSpPr>
            <p:nvPr userDrawn="1"/>
          </p:nvSpPr>
          <p:spPr bwMode="auto">
            <a:xfrm rot="16200000" flipH="1">
              <a:off x="-249269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1" name="Line 77"/>
            <p:cNvSpPr>
              <a:spLocks noChangeShapeType="1"/>
            </p:cNvSpPr>
            <p:nvPr userDrawn="1"/>
          </p:nvSpPr>
          <p:spPr bwMode="auto">
            <a:xfrm rot="16200000" flipH="1">
              <a:off x="-235458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2" name="Line 78"/>
            <p:cNvSpPr>
              <a:spLocks noChangeShapeType="1"/>
            </p:cNvSpPr>
            <p:nvPr userDrawn="1"/>
          </p:nvSpPr>
          <p:spPr bwMode="auto">
            <a:xfrm rot="16200000" flipH="1">
              <a:off x="-221647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3" name="Line 79"/>
            <p:cNvSpPr>
              <a:spLocks noChangeShapeType="1"/>
            </p:cNvSpPr>
            <p:nvPr userDrawn="1"/>
          </p:nvSpPr>
          <p:spPr bwMode="auto">
            <a:xfrm rot="16200000" flipH="1">
              <a:off x="-207836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4" name="Line 80"/>
            <p:cNvSpPr>
              <a:spLocks noChangeShapeType="1"/>
            </p:cNvSpPr>
            <p:nvPr userDrawn="1"/>
          </p:nvSpPr>
          <p:spPr bwMode="auto">
            <a:xfrm rot="16200000" flipH="1">
              <a:off x="-19386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5" name="Line 81"/>
            <p:cNvSpPr>
              <a:spLocks noChangeShapeType="1"/>
            </p:cNvSpPr>
            <p:nvPr userDrawn="1"/>
          </p:nvSpPr>
          <p:spPr bwMode="auto">
            <a:xfrm rot="16200000" flipH="1">
              <a:off x="-18005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6" name="Line 82"/>
            <p:cNvSpPr>
              <a:spLocks noChangeShapeType="1"/>
            </p:cNvSpPr>
            <p:nvPr userDrawn="1"/>
          </p:nvSpPr>
          <p:spPr bwMode="auto">
            <a:xfrm rot="16200000" flipH="1">
              <a:off x="-166244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7" name="Line 83"/>
            <p:cNvSpPr>
              <a:spLocks noChangeShapeType="1"/>
            </p:cNvSpPr>
            <p:nvPr userDrawn="1"/>
          </p:nvSpPr>
          <p:spPr bwMode="auto">
            <a:xfrm rot="16200000" flipH="1">
              <a:off x="-152433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8" name="Line 84"/>
            <p:cNvSpPr>
              <a:spLocks noChangeShapeType="1"/>
            </p:cNvSpPr>
            <p:nvPr userDrawn="1"/>
          </p:nvSpPr>
          <p:spPr bwMode="auto">
            <a:xfrm rot="16200000" flipH="1">
              <a:off x="-138622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9" name="Line 85"/>
            <p:cNvSpPr>
              <a:spLocks noChangeShapeType="1"/>
            </p:cNvSpPr>
            <p:nvPr userDrawn="1"/>
          </p:nvSpPr>
          <p:spPr bwMode="auto">
            <a:xfrm rot="16200000" flipH="1">
              <a:off x="-12465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0" name="Line 86"/>
            <p:cNvSpPr>
              <a:spLocks noChangeShapeType="1"/>
            </p:cNvSpPr>
            <p:nvPr userDrawn="1"/>
          </p:nvSpPr>
          <p:spPr bwMode="auto">
            <a:xfrm rot="16200000" flipH="1">
              <a:off x="-11084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1" name="Line 87"/>
            <p:cNvSpPr>
              <a:spLocks noChangeShapeType="1"/>
            </p:cNvSpPr>
            <p:nvPr userDrawn="1"/>
          </p:nvSpPr>
          <p:spPr bwMode="auto">
            <a:xfrm rot="16200000" flipH="1">
              <a:off x="-97029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2" name="Line 88"/>
            <p:cNvSpPr>
              <a:spLocks noChangeShapeType="1"/>
            </p:cNvSpPr>
            <p:nvPr userDrawn="1"/>
          </p:nvSpPr>
          <p:spPr bwMode="auto">
            <a:xfrm rot="16200000" flipH="1">
              <a:off x="-83218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3" name="Line 89"/>
            <p:cNvSpPr>
              <a:spLocks noChangeShapeType="1"/>
            </p:cNvSpPr>
            <p:nvPr userDrawn="1"/>
          </p:nvSpPr>
          <p:spPr bwMode="auto">
            <a:xfrm rot="16200000" flipH="1">
              <a:off x="-69407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4" name="Line 90"/>
            <p:cNvSpPr>
              <a:spLocks noChangeShapeType="1"/>
            </p:cNvSpPr>
            <p:nvPr userDrawn="1"/>
          </p:nvSpPr>
          <p:spPr bwMode="auto">
            <a:xfrm rot="16200000" flipH="1">
              <a:off x="-5543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5" name="Line 91"/>
            <p:cNvSpPr>
              <a:spLocks noChangeShapeType="1"/>
            </p:cNvSpPr>
            <p:nvPr userDrawn="1"/>
          </p:nvSpPr>
          <p:spPr bwMode="auto">
            <a:xfrm rot="16200000" flipH="1">
              <a:off x="-4162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6" name="Line 92"/>
            <p:cNvSpPr>
              <a:spLocks noChangeShapeType="1"/>
            </p:cNvSpPr>
            <p:nvPr userDrawn="1"/>
          </p:nvSpPr>
          <p:spPr bwMode="auto">
            <a:xfrm rot="16200000" flipH="1">
              <a:off x="-27815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7" name="Line 93"/>
            <p:cNvSpPr>
              <a:spLocks noChangeShapeType="1"/>
            </p:cNvSpPr>
            <p:nvPr userDrawn="1"/>
          </p:nvSpPr>
          <p:spPr bwMode="auto">
            <a:xfrm rot="16200000" flipH="1">
              <a:off x="-1400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8" name="Line 94"/>
            <p:cNvSpPr>
              <a:spLocks noChangeShapeType="1"/>
            </p:cNvSpPr>
            <p:nvPr userDrawn="1"/>
          </p:nvSpPr>
          <p:spPr bwMode="auto">
            <a:xfrm rot="16200000" flipH="1">
              <a:off x="-193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9" name="Line 95"/>
            <p:cNvSpPr>
              <a:spLocks noChangeShapeType="1"/>
            </p:cNvSpPr>
            <p:nvPr userDrawn="1"/>
          </p:nvSpPr>
          <p:spPr bwMode="auto">
            <a:xfrm rot="16200000" flipH="1">
              <a:off x="137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0" name="Line 96"/>
            <p:cNvSpPr>
              <a:spLocks noChangeShapeType="1"/>
            </p:cNvSpPr>
            <p:nvPr userDrawn="1"/>
          </p:nvSpPr>
          <p:spPr bwMode="auto">
            <a:xfrm rot="16200000" flipH="1">
              <a:off x="275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1" name="Line 97"/>
            <p:cNvSpPr>
              <a:spLocks noChangeShapeType="1"/>
            </p:cNvSpPr>
            <p:nvPr userDrawn="1"/>
          </p:nvSpPr>
          <p:spPr bwMode="auto">
            <a:xfrm rot="16200000" flipH="1">
              <a:off x="41398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2" name="Line 98"/>
            <p:cNvSpPr>
              <a:spLocks noChangeShapeType="1"/>
            </p:cNvSpPr>
            <p:nvPr userDrawn="1"/>
          </p:nvSpPr>
          <p:spPr bwMode="auto">
            <a:xfrm rot="16200000" flipH="1">
              <a:off x="552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3" name="Line 99"/>
            <p:cNvSpPr>
              <a:spLocks noChangeShapeType="1"/>
            </p:cNvSpPr>
            <p:nvPr userDrawn="1"/>
          </p:nvSpPr>
          <p:spPr bwMode="auto">
            <a:xfrm rot="16200000" flipH="1">
              <a:off x="69020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4" name="Line 100"/>
            <p:cNvSpPr>
              <a:spLocks noChangeShapeType="1"/>
            </p:cNvSpPr>
            <p:nvPr userDrawn="1"/>
          </p:nvSpPr>
          <p:spPr bwMode="auto">
            <a:xfrm rot="16200000" flipH="1">
              <a:off x="829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5" name="Line 101"/>
            <p:cNvSpPr>
              <a:spLocks noChangeShapeType="1"/>
            </p:cNvSpPr>
            <p:nvPr userDrawn="1"/>
          </p:nvSpPr>
          <p:spPr bwMode="auto">
            <a:xfrm rot="16200000" flipH="1">
              <a:off x="968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6" name="Line 102"/>
            <p:cNvSpPr>
              <a:spLocks noChangeShapeType="1"/>
            </p:cNvSpPr>
            <p:nvPr userDrawn="1"/>
          </p:nvSpPr>
          <p:spPr bwMode="auto">
            <a:xfrm rot="16200000" flipH="1">
              <a:off x="110612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7" name="Line 103"/>
            <p:cNvSpPr>
              <a:spLocks noChangeShapeType="1"/>
            </p:cNvSpPr>
            <p:nvPr userDrawn="1"/>
          </p:nvSpPr>
          <p:spPr bwMode="auto">
            <a:xfrm rot="16200000" flipH="1">
              <a:off x="124424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8" name="Line 104"/>
            <p:cNvSpPr>
              <a:spLocks noChangeShapeType="1"/>
            </p:cNvSpPr>
            <p:nvPr userDrawn="1"/>
          </p:nvSpPr>
          <p:spPr bwMode="auto">
            <a:xfrm rot="16200000" flipH="1">
              <a:off x="138393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9" name="Line 105"/>
            <p:cNvSpPr>
              <a:spLocks noChangeShapeType="1"/>
            </p:cNvSpPr>
            <p:nvPr userDrawn="1"/>
          </p:nvSpPr>
          <p:spPr bwMode="auto">
            <a:xfrm rot="16200000" flipH="1">
              <a:off x="152205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0" name="Line 107"/>
            <p:cNvSpPr>
              <a:spLocks noChangeShapeType="1"/>
            </p:cNvSpPr>
            <p:nvPr userDrawn="1"/>
          </p:nvSpPr>
          <p:spPr bwMode="auto">
            <a:xfrm rot="16200000" flipH="1">
              <a:off x="-304672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1" name="Line 108"/>
            <p:cNvSpPr>
              <a:spLocks noChangeShapeType="1"/>
            </p:cNvSpPr>
            <p:nvPr userDrawn="1"/>
          </p:nvSpPr>
          <p:spPr bwMode="auto">
            <a:xfrm rot="16200000" flipH="1">
              <a:off x="-290861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2" name="Line 109"/>
            <p:cNvSpPr>
              <a:spLocks noChangeShapeType="1"/>
            </p:cNvSpPr>
            <p:nvPr userDrawn="1"/>
          </p:nvSpPr>
          <p:spPr bwMode="auto">
            <a:xfrm rot="16200000" flipH="1">
              <a:off x="-277050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3" name="Line 110"/>
            <p:cNvSpPr>
              <a:spLocks noChangeShapeType="1"/>
            </p:cNvSpPr>
            <p:nvPr userDrawn="1"/>
          </p:nvSpPr>
          <p:spPr bwMode="auto">
            <a:xfrm rot="16200000" flipH="1">
              <a:off x="221419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4" name="Line 111"/>
            <p:cNvSpPr>
              <a:spLocks noChangeShapeType="1"/>
            </p:cNvSpPr>
            <p:nvPr userDrawn="1"/>
          </p:nvSpPr>
          <p:spPr bwMode="auto">
            <a:xfrm rot="16200000" flipH="1">
              <a:off x="235230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5" name="Line 112"/>
            <p:cNvSpPr>
              <a:spLocks noChangeShapeType="1"/>
            </p:cNvSpPr>
            <p:nvPr userDrawn="1"/>
          </p:nvSpPr>
          <p:spPr bwMode="auto">
            <a:xfrm rot="16200000" flipH="1">
              <a:off x="249041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6" name="Line 113"/>
            <p:cNvSpPr>
              <a:spLocks noChangeShapeType="1"/>
            </p:cNvSpPr>
            <p:nvPr userDrawn="1"/>
          </p:nvSpPr>
          <p:spPr bwMode="auto">
            <a:xfrm rot="16200000" flipH="1">
              <a:off x="262852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7" name="Line 114"/>
            <p:cNvSpPr>
              <a:spLocks noChangeShapeType="1"/>
            </p:cNvSpPr>
            <p:nvPr userDrawn="1"/>
          </p:nvSpPr>
          <p:spPr bwMode="auto">
            <a:xfrm rot="16200000" flipH="1">
              <a:off x="276822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8" name="Line 115"/>
            <p:cNvSpPr>
              <a:spLocks noChangeShapeType="1"/>
            </p:cNvSpPr>
            <p:nvPr userDrawn="1"/>
          </p:nvSpPr>
          <p:spPr bwMode="auto">
            <a:xfrm rot="16200000" flipH="1">
              <a:off x="166016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9" name="Line 116"/>
            <p:cNvSpPr>
              <a:spLocks noChangeShapeType="1"/>
            </p:cNvSpPr>
            <p:nvPr userDrawn="1"/>
          </p:nvSpPr>
          <p:spPr bwMode="auto">
            <a:xfrm rot="16200000" flipH="1">
              <a:off x="179827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0" name="Line 117"/>
            <p:cNvSpPr>
              <a:spLocks noChangeShapeType="1"/>
            </p:cNvSpPr>
            <p:nvPr userDrawn="1"/>
          </p:nvSpPr>
          <p:spPr bwMode="auto">
            <a:xfrm rot="16200000" flipH="1">
              <a:off x="193638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1" name="Line 118"/>
            <p:cNvSpPr>
              <a:spLocks noChangeShapeType="1"/>
            </p:cNvSpPr>
            <p:nvPr userDrawn="1"/>
          </p:nvSpPr>
          <p:spPr bwMode="auto">
            <a:xfrm rot="16200000" flipH="1">
              <a:off x="207608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2" name="Line 92"/>
            <p:cNvSpPr>
              <a:spLocks noChangeShapeType="1"/>
            </p:cNvSpPr>
            <p:nvPr userDrawn="1"/>
          </p:nvSpPr>
          <p:spPr bwMode="auto">
            <a:xfrm rot="16200000" flipH="1">
              <a:off x="290633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3" name="Line 93"/>
            <p:cNvSpPr>
              <a:spLocks noChangeShapeType="1"/>
            </p:cNvSpPr>
            <p:nvPr userDrawn="1"/>
          </p:nvSpPr>
          <p:spPr bwMode="auto">
            <a:xfrm rot="16200000" flipH="1">
              <a:off x="30444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4" name="Line 94"/>
            <p:cNvSpPr>
              <a:spLocks noChangeShapeType="1"/>
            </p:cNvSpPr>
            <p:nvPr userDrawn="1"/>
          </p:nvSpPr>
          <p:spPr bwMode="auto">
            <a:xfrm rot="16200000" flipH="1">
              <a:off x="318255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5" name="Line 95"/>
            <p:cNvSpPr>
              <a:spLocks noChangeShapeType="1"/>
            </p:cNvSpPr>
            <p:nvPr userDrawn="1"/>
          </p:nvSpPr>
          <p:spPr bwMode="auto">
            <a:xfrm rot="16200000" flipH="1">
              <a:off x="33206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6" name="Line 96"/>
            <p:cNvSpPr>
              <a:spLocks noChangeShapeType="1"/>
            </p:cNvSpPr>
            <p:nvPr userDrawn="1"/>
          </p:nvSpPr>
          <p:spPr bwMode="auto">
            <a:xfrm rot="16200000" flipH="1">
              <a:off x="346036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7" name="Line 97"/>
            <p:cNvSpPr>
              <a:spLocks noChangeShapeType="1"/>
            </p:cNvSpPr>
            <p:nvPr userDrawn="1"/>
          </p:nvSpPr>
          <p:spPr bwMode="auto">
            <a:xfrm rot="16200000" flipH="1">
              <a:off x="35984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8" name="Line 98"/>
            <p:cNvSpPr>
              <a:spLocks noChangeShapeType="1"/>
            </p:cNvSpPr>
            <p:nvPr userDrawn="1"/>
          </p:nvSpPr>
          <p:spPr bwMode="auto">
            <a:xfrm rot="16200000" flipH="1">
              <a:off x="373658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9" name="Line 99"/>
            <p:cNvSpPr>
              <a:spLocks noChangeShapeType="1"/>
            </p:cNvSpPr>
            <p:nvPr userDrawn="1"/>
          </p:nvSpPr>
          <p:spPr bwMode="auto">
            <a:xfrm rot="16200000" flipH="1">
              <a:off x="387470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40128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415251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42906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442873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456684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470495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6" name="Line 110"/>
            <p:cNvSpPr>
              <a:spLocks noChangeShapeType="1"/>
            </p:cNvSpPr>
            <p:nvPr userDrawn="1"/>
          </p:nvSpPr>
          <p:spPr bwMode="auto">
            <a:xfrm rot="16200000" flipH="1">
              <a:off x="5397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7" name="Line 111"/>
            <p:cNvSpPr>
              <a:spLocks noChangeShapeType="1"/>
            </p:cNvSpPr>
            <p:nvPr userDrawn="1"/>
          </p:nvSpPr>
          <p:spPr bwMode="auto">
            <a:xfrm rot="16200000" flipH="1">
              <a:off x="553679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8" name="Line 112"/>
            <p:cNvSpPr>
              <a:spLocks noChangeShapeType="1"/>
            </p:cNvSpPr>
            <p:nvPr userDrawn="1"/>
          </p:nvSpPr>
          <p:spPr bwMode="auto">
            <a:xfrm rot="16200000" flipH="1">
              <a:off x="5674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9" name="Line 113"/>
            <p:cNvSpPr>
              <a:spLocks noChangeShapeType="1"/>
            </p:cNvSpPr>
            <p:nvPr userDrawn="1"/>
          </p:nvSpPr>
          <p:spPr bwMode="auto">
            <a:xfrm rot="16200000" flipH="1">
              <a:off x="5813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0" name="Line 115"/>
            <p:cNvSpPr>
              <a:spLocks noChangeShapeType="1"/>
            </p:cNvSpPr>
            <p:nvPr userDrawn="1"/>
          </p:nvSpPr>
          <p:spPr bwMode="auto">
            <a:xfrm rot="16200000" flipH="1">
              <a:off x="48446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1" name="Line 116"/>
            <p:cNvSpPr>
              <a:spLocks noChangeShapeType="1"/>
            </p:cNvSpPr>
            <p:nvPr userDrawn="1"/>
          </p:nvSpPr>
          <p:spPr bwMode="auto">
            <a:xfrm rot="16200000" flipH="1">
              <a:off x="4982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2" name="Line 117"/>
            <p:cNvSpPr>
              <a:spLocks noChangeShapeType="1"/>
            </p:cNvSpPr>
            <p:nvPr userDrawn="1"/>
          </p:nvSpPr>
          <p:spPr bwMode="auto">
            <a:xfrm rot="16200000" flipH="1">
              <a:off x="5120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3" name="Line 118"/>
            <p:cNvSpPr>
              <a:spLocks noChangeShapeType="1"/>
            </p:cNvSpPr>
            <p:nvPr userDrawn="1"/>
          </p:nvSpPr>
          <p:spPr bwMode="auto">
            <a:xfrm rot="16200000" flipH="1">
              <a:off x="525898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027" name="Group 183"/>
          <p:cNvGrpSpPr>
            <a:grpSpLocks/>
          </p:cNvGrpSpPr>
          <p:nvPr userDrawn="1"/>
        </p:nvGrpSpPr>
        <p:grpSpPr bwMode="auto">
          <a:xfrm>
            <a:off x="28575" y="88900"/>
            <a:ext cx="9086850" cy="6643688"/>
            <a:chOff x="0" y="89528"/>
            <a:chExt cx="9144000" cy="6643729"/>
          </a:xfrm>
        </p:grpSpPr>
        <p:sp>
          <p:nvSpPr>
            <p:cNvPr id="185" name="Line 6"/>
            <p:cNvSpPr>
              <a:spLocks noChangeShapeType="1"/>
            </p:cNvSpPr>
            <p:nvPr userDrawn="1"/>
          </p:nvSpPr>
          <p:spPr bwMode="auto">
            <a:xfrm flipH="1">
              <a:off x="0" y="25295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6" name="Line 7"/>
            <p:cNvSpPr>
              <a:spLocks noChangeShapeType="1"/>
            </p:cNvSpPr>
            <p:nvPr userDrawn="1"/>
          </p:nvSpPr>
          <p:spPr bwMode="auto">
            <a:xfrm flipH="1">
              <a:off x="0" y="26660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7" name="Line 8"/>
            <p:cNvSpPr>
              <a:spLocks noChangeShapeType="1"/>
            </p:cNvSpPr>
            <p:nvPr userDrawn="1"/>
          </p:nvSpPr>
          <p:spPr bwMode="auto">
            <a:xfrm flipH="1">
              <a:off x="0" y="28009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8" name="Line 9"/>
            <p:cNvSpPr>
              <a:spLocks noChangeShapeType="1"/>
            </p:cNvSpPr>
            <p:nvPr userDrawn="1"/>
          </p:nvSpPr>
          <p:spPr bwMode="auto">
            <a:xfrm flipH="1">
              <a:off x="0" y="29375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9" name="Line 10"/>
            <p:cNvSpPr>
              <a:spLocks noChangeShapeType="1"/>
            </p:cNvSpPr>
            <p:nvPr userDrawn="1"/>
          </p:nvSpPr>
          <p:spPr bwMode="auto">
            <a:xfrm flipH="1">
              <a:off x="0" y="30724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0" name="Line 11"/>
            <p:cNvSpPr>
              <a:spLocks noChangeShapeType="1"/>
            </p:cNvSpPr>
            <p:nvPr userDrawn="1"/>
          </p:nvSpPr>
          <p:spPr bwMode="auto">
            <a:xfrm flipH="1">
              <a:off x="0" y="320739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1" name="Line 12"/>
            <p:cNvSpPr>
              <a:spLocks noChangeShapeType="1"/>
            </p:cNvSpPr>
            <p:nvPr userDrawn="1"/>
          </p:nvSpPr>
          <p:spPr bwMode="auto">
            <a:xfrm flipH="1">
              <a:off x="0" y="334392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2" name="Line 13"/>
            <p:cNvSpPr>
              <a:spLocks noChangeShapeType="1"/>
            </p:cNvSpPr>
            <p:nvPr userDrawn="1"/>
          </p:nvSpPr>
          <p:spPr bwMode="auto">
            <a:xfrm flipH="1">
              <a:off x="0" y="347886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3" name="Line 14"/>
            <p:cNvSpPr>
              <a:spLocks noChangeShapeType="1"/>
            </p:cNvSpPr>
            <p:nvPr userDrawn="1"/>
          </p:nvSpPr>
          <p:spPr bwMode="auto">
            <a:xfrm flipH="1">
              <a:off x="0" y="361538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4" name="Line 15"/>
            <p:cNvSpPr>
              <a:spLocks noChangeShapeType="1"/>
            </p:cNvSpPr>
            <p:nvPr userDrawn="1"/>
          </p:nvSpPr>
          <p:spPr bwMode="auto">
            <a:xfrm flipH="1">
              <a:off x="0" y="37503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5" name="Line 16"/>
            <p:cNvSpPr>
              <a:spLocks noChangeShapeType="1"/>
            </p:cNvSpPr>
            <p:nvPr userDrawn="1"/>
          </p:nvSpPr>
          <p:spPr bwMode="auto">
            <a:xfrm flipH="1">
              <a:off x="0" y="38852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6" name="Line 17"/>
            <p:cNvSpPr>
              <a:spLocks noChangeShapeType="1"/>
            </p:cNvSpPr>
            <p:nvPr userDrawn="1"/>
          </p:nvSpPr>
          <p:spPr bwMode="auto">
            <a:xfrm flipH="1">
              <a:off x="0" y="40217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7" name="Line 18"/>
            <p:cNvSpPr>
              <a:spLocks noChangeShapeType="1"/>
            </p:cNvSpPr>
            <p:nvPr userDrawn="1"/>
          </p:nvSpPr>
          <p:spPr bwMode="auto">
            <a:xfrm flipH="1">
              <a:off x="0" y="41567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8" name="Line 19"/>
            <p:cNvSpPr>
              <a:spLocks noChangeShapeType="1"/>
            </p:cNvSpPr>
            <p:nvPr userDrawn="1"/>
          </p:nvSpPr>
          <p:spPr bwMode="auto">
            <a:xfrm flipH="1">
              <a:off x="0" y="42932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9" name="Line 20"/>
            <p:cNvSpPr>
              <a:spLocks noChangeShapeType="1"/>
            </p:cNvSpPr>
            <p:nvPr userDrawn="1"/>
          </p:nvSpPr>
          <p:spPr bwMode="auto">
            <a:xfrm flipH="1">
              <a:off x="0" y="44281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0" name="Line 21"/>
            <p:cNvSpPr>
              <a:spLocks noChangeShapeType="1"/>
            </p:cNvSpPr>
            <p:nvPr userDrawn="1"/>
          </p:nvSpPr>
          <p:spPr bwMode="auto">
            <a:xfrm flipH="1">
              <a:off x="0" y="45631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1" name="Line 22"/>
            <p:cNvSpPr>
              <a:spLocks noChangeShapeType="1"/>
            </p:cNvSpPr>
            <p:nvPr userDrawn="1"/>
          </p:nvSpPr>
          <p:spPr bwMode="auto">
            <a:xfrm flipH="1">
              <a:off x="0" y="46996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2" name="Line 23"/>
            <p:cNvSpPr>
              <a:spLocks noChangeShapeType="1"/>
            </p:cNvSpPr>
            <p:nvPr userDrawn="1"/>
          </p:nvSpPr>
          <p:spPr bwMode="auto">
            <a:xfrm flipH="1">
              <a:off x="0" y="48345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3" name="Line 24"/>
            <p:cNvSpPr>
              <a:spLocks noChangeShapeType="1"/>
            </p:cNvSpPr>
            <p:nvPr userDrawn="1"/>
          </p:nvSpPr>
          <p:spPr bwMode="auto">
            <a:xfrm flipH="1">
              <a:off x="0" y="49711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4" name="Line 25"/>
            <p:cNvSpPr>
              <a:spLocks noChangeShapeType="1"/>
            </p:cNvSpPr>
            <p:nvPr userDrawn="1"/>
          </p:nvSpPr>
          <p:spPr bwMode="auto">
            <a:xfrm flipH="1">
              <a:off x="0" y="51060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5" name="Line 26"/>
            <p:cNvSpPr>
              <a:spLocks noChangeShapeType="1"/>
            </p:cNvSpPr>
            <p:nvPr userDrawn="1"/>
          </p:nvSpPr>
          <p:spPr bwMode="auto">
            <a:xfrm flipH="1">
              <a:off x="0" y="524258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6" name="Line 27"/>
            <p:cNvSpPr>
              <a:spLocks noChangeShapeType="1"/>
            </p:cNvSpPr>
            <p:nvPr userDrawn="1"/>
          </p:nvSpPr>
          <p:spPr bwMode="auto">
            <a:xfrm flipH="1">
              <a:off x="0" y="53775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7" name="Line 28"/>
            <p:cNvSpPr>
              <a:spLocks noChangeShapeType="1"/>
            </p:cNvSpPr>
            <p:nvPr userDrawn="1"/>
          </p:nvSpPr>
          <p:spPr bwMode="auto">
            <a:xfrm flipH="1">
              <a:off x="0" y="55124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8" name="Line 29"/>
            <p:cNvSpPr>
              <a:spLocks noChangeShapeType="1"/>
            </p:cNvSpPr>
            <p:nvPr userDrawn="1"/>
          </p:nvSpPr>
          <p:spPr bwMode="auto">
            <a:xfrm flipH="1">
              <a:off x="0" y="564898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" name="Line 30"/>
            <p:cNvSpPr>
              <a:spLocks noChangeShapeType="1"/>
            </p:cNvSpPr>
            <p:nvPr userDrawn="1"/>
          </p:nvSpPr>
          <p:spPr bwMode="auto">
            <a:xfrm flipH="1">
              <a:off x="0" y="57839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" name="Line 31"/>
            <p:cNvSpPr>
              <a:spLocks noChangeShapeType="1"/>
            </p:cNvSpPr>
            <p:nvPr userDrawn="1"/>
          </p:nvSpPr>
          <p:spPr bwMode="auto">
            <a:xfrm flipH="1">
              <a:off x="0" y="592045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1" name="Line 32"/>
            <p:cNvSpPr>
              <a:spLocks noChangeShapeType="1"/>
            </p:cNvSpPr>
            <p:nvPr userDrawn="1"/>
          </p:nvSpPr>
          <p:spPr bwMode="auto">
            <a:xfrm flipH="1">
              <a:off x="0" y="60553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2" name="Line 33"/>
            <p:cNvSpPr>
              <a:spLocks noChangeShapeType="1"/>
            </p:cNvSpPr>
            <p:nvPr userDrawn="1"/>
          </p:nvSpPr>
          <p:spPr bwMode="auto">
            <a:xfrm flipH="1">
              <a:off x="0" y="61903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3" name="Line 34"/>
            <p:cNvSpPr>
              <a:spLocks noChangeShapeType="1"/>
            </p:cNvSpPr>
            <p:nvPr userDrawn="1"/>
          </p:nvSpPr>
          <p:spPr bwMode="auto">
            <a:xfrm flipH="1">
              <a:off x="0" y="63268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4" name="Line 35"/>
            <p:cNvSpPr>
              <a:spLocks noChangeShapeType="1"/>
            </p:cNvSpPr>
            <p:nvPr userDrawn="1"/>
          </p:nvSpPr>
          <p:spPr bwMode="auto">
            <a:xfrm flipH="1">
              <a:off x="0" y="64617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5" name="Line 36"/>
            <p:cNvSpPr>
              <a:spLocks noChangeShapeType="1"/>
            </p:cNvSpPr>
            <p:nvPr userDrawn="1"/>
          </p:nvSpPr>
          <p:spPr bwMode="auto">
            <a:xfrm flipH="1">
              <a:off x="0" y="659831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6" name="Line 37"/>
            <p:cNvSpPr>
              <a:spLocks noChangeShapeType="1"/>
            </p:cNvSpPr>
            <p:nvPr userDrawn="1"/>
          </p:nvSpPr>
          <p:spPr bwMode="auto">
            <a:xfrm flipH="1">
              <a:off x="0" y="67332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7" name="Line 38"/>
            <p:cNvSpPr>
              <a:spLocks noChangeShapeType="1"/>
            </p:cNvSpPr>
            <p:nvPr userDrawn="1"/>
          </p:nvSpPr>
          <p:spPr bwMode="auto">
            <a:xfrm flipH="1">
              <a:off x="0" y="7673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8" name="Line 39"/>
            <p:cNvSpPr>
              <a:spLocks noChangeShapeType="1"/>
            </p:cNvSpPr>
            <p:nvPr userDrawn="1"/>
          </p:nvSpPr>
          <p:spPr bwMode="auto">
            <a:xfrm flipH="1">
              <a:off x="0" y="90233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9" name="Line 40"/>
            <p:cNvSpPr>
              <a:spLocks noChangeShapeType="1"/>
            </p:cNvSpPr>
            <p:nvPr userDrawn="1"/>
          </p:nvSpPr>
          <p:spPr bwMode="auto">
            <a:xfrm flipH="1">
              <a:off x="0" y="10388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0" name="Line 41"/>
            <p:cNvSpPr>
              <a:spLocks noChangeShapeType="1"/>
            </p:cNvSpPr>
            <p:nvPr userDrawn="1"/>
          </p:nvSpPr>
          <p:spPr bwMode="auto">
            <a:xfrm flipH="1">
              <a:off x="0" y="117379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1" name="Line 42"/>
            <p:cNvSpPr>
              <a:spLocks noChangeShapeType="1"/>
            </p:cNvSpPr>
            <p:nvPr userDrawn="1"/>
          </p:nvSpPr>
          <p:spPr bwMode="auto">
            <a:xfrm flipH="1">
              <a:off x="0" y="13103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2" name="Line 43"/>
            <p:cNvSpPr>
              <a:spLocks noChangeShapeType="1"/>
            </p:cNvSpPr>
            <p:nvPr userDrawn="1"/>
          </p:nvSpPr>
          <p:spPr bwMode="auto">
            <a:xfrm flipH="1">
              <a:off x="0" y="14452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3" name="Line 44"/>
            <p:cNvSpPr>
              <a:spLocks noChangeShapeType="1"/>
            </p:cNvSpPr>
            <p:nvPr userDrawn="1"/>
          </p:nvSpPr>
          <p:spPr bwMode="auto">
            <a:xfrm flipH="1">
              <a:off x="0" y="158020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4" name="Line 45"/>
            <p:cNvSpPr>
              <a:spLocks noChangeShapeType="1"/>
            </p:cNvSpPr>
            <p:nvPr userDrawn="1"/>
          </p:nvSpPr>
          <p:spPr bwMode="auto">
            <a:xfrm flipH="1">
              <a:off x="0" y="17167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5" name="Line 46"/>
            <p:cNvSpPr>
              <a:spLocks noChangeShapeType="1"/>
            </p:cNvSpPr>
            <p:nvPr userDrawn="1"/>
          </p:nvSpPr>
          <p:spPr bwMode="auto">
            <a:xfrm flipH="1">
              <a:off x="0" y="18516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6" name="Line 47"/>
            <p:cNvSpPr>
              <a:spLocks noChangeShapeType="1"/>
            </p:cNvSpPr>
            <p:nvPr userDrawn="1"/>
          </p:nvSpPr>
          <p:spPr bwMode="auto">
            <a:xfrm flipH="1">
              <a:off x="0" y="19881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7" name="Line 48"/>
            <p:cNvSpPr>
              <a:spLocks noChangeShapeType="1"/>
            </p:cNvSpPr>
            <p:nvPr userDrawn="1"/>
          </p:nvSpPr>
          <p:spPr bwMode="auto">
            <a:xfrm flipH="1">
              <a:off x="0" y="21231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8" name="Line 49"/>
            <p:cNvSpPr>
              <a:spLocks noChangeShapeType="1"/>
            </p:cNvSpPr>
            <p:nvPr userDrawn="1"/>
          </p:nvSpPr>
          <p:spPr bwMode="auto">
            <a:xfrm flipH="1">
              <a:off x="0" y="22596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9" name="Line 50"/>
            <p:cNvSpPr>
              <a:spLocks noChangeShapeType="1"/>
            </p:cNvSpPr>
            <p:nvPr userDrawn="1"/>
          </p:nvSpPr>
          <p:spPr bwMode="auto">
            <a:xfrm flipH="1">
              <a:off x="0" y="23945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0" name="Line 51"/>
            <p:cNvSpPr>
              <a:spLocks noChangeShapeType="1"/>
            </p:cNvSpPr>
            <p:nvPr userDrawn="1"/>
          </p:nvSpPr>
          <p:spPr bwMode="auto">
            <a:xfrm flipH="1">
              <a:off x="0" y="6324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1" name="Line 38"/>
            <p:cNvSpPr>
              <a:spLocks noChangeShapeType="1"/>
            </p:cNvSpPr>
            <p:nvPr userDrawn="1"/>
          </p:nvSpPr>
          <p:spPr bwMode="auto">
            <a:xfrm flipH="1">
              <a:off x="0" y="895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2" name="Line 38"/>
            <p:cNvSpPr>
              <a:spLocks noChangeShapeType="1"/>
            </p:cNvSpPr>
            <p:nvPr userDrawn="1"/>
          </p:nvSpPr>
          <p:spPr bwMode="auto">
            <a:xfrm flipH="1">
              <a:off x="0" y="22446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3" name="Line 38"/>
            <p:cNvSpPr>
              <a:spLocks noChangeShapeType="1"/>
            </p:cNvSpPr>
            <p:nvPr userDrawn="1"/>
          </p:nvSpPr>
          <p:spPr bwMode="auto">
            <a:xfrm flipH="1">
              <a:off x="0" y="3609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4" name="Line 38"/>
            <p:cNvSpPr>
              <a:spLocks noChangeShapeType="1"/>
            </p:cNvSpPr>
            <p:nvPr userDrawn="1"/>
          </p:nvSpPr>
          <p:spPr bwMode="auto">
            <a:xfrm flipH="1">
              <a:off x="0" y="4959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84" name="Group 183"/>
          <p:cNvGrpSpPr/>
          <p:nvPr userDrawn="1"/>
        </p:nvGrpSpPr>
        <p:grpSpPr>
          <a:xfrm>
            <a:off x="0" y="-3810"/>
            <a:ext cx="9158923" cy="636271"/>
            <a:chOff x="0" y="-3810"/>
            <a:chExt cx="9158923" cy="636271"/>
          </a:xfrm>
        </p:grpSpPr>
        <p:sp>
          <p:nvSpPr>
            <p:cNvPr id="236" name="Rectangle 235"/>
            <p:cNvSpPr/>
            <p:nvPr/>
          </p:nvSpPr>
          <p:spPr bwMode="auto">
            <a:xfrm>
              <a:off x="0" y="1588"/>
              <a:ext cx="6059488" cy="473075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33" name="Group 555"/>
            <p:cNvGrpSpPr>
              <a:grpSpLocks/>
            </p:cNvGrpSpPr>
            <p:nvPr/>
          </p:nvGrpSpPr>
          <p:grpSpPr bwMode="auto">
            <a:xfrm>
              <a:off x="115743" y="92055"/>
              <a:ext cx="258807" cy="349808"/>
              <a:chOff x="372812" y="304122"/>
              <a:chExt cx="827094" cy="1115867"/>
            </a:xfrm>
          </p:grpSpPr>
          <p:pic>
            <p:nvPicPr>
              <p:cNvPr id="1037" name="Picture 547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 l="2888" t="37560" r="17178" b="15379"/>
              <a:stretch>
                <a:fillRect/>
              </a:stretch>
            </p:blipFill>
            <p:spPr bwMode="auto">
              <a:xfrm>
                <a:off x="457198" y="422635"/>
                <a:ext cx="658588" cy="79145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</p:pic>
          <p:sp>
            <p:nvSpPr>
              <p:cNvPr id="242" name="Oval 241"/>
              <p:cNvSpPr/>
              <p:nvPr/>
            </p:nvSpPr>
            <p:spPr bwMode="auto">
              <a:xfrm>
                <a:off x="413862" y="304186"/>
                <a:ext cx="745777" cy="156987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3" name="Freeform 242"/>
              <p:cNvSpPr/>
              <p:nvPr/>
            </p:nvSpPr>
            <p:spPr bwMode="auto">
              <a:xfrm>
                <a:off x="73855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4" name="Freeform 243"/>
              <p:cNvSpPr/>
              <p:nvPr/>
            </p:nvSpPr>
            <p:spPr bwMode="auto">
              <a:xfrm flipH="1">
                <a:off x="37327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pic>
          <p:nvPicPr>
            <p:cNvPr id="1034" name="Picture 548"/>
            <p:cNvPicPr>
              <a:picLocks noChangeAspect="1" noChangeArrowheads="1"/>
            </p:cNvPicPr>
            <p:nvPr/>
          </p:nvPicPr>
          <p:blipFill>
            <a:blip r:embed="rId14" cstate="print"/>
            <a:srcRect l="8070" t="50497" r="871" b="13843"/>
            <a:stretch>
              <a:fillRect/>
            </a:stretch>
          </p:blipFill>
          <p:spPr bwMode="auto">
            <a:xfrm>
              <a:off x="363051" y="142320"/>
              <a:ext cx="2761547" cy="23870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239" name="Rectangle 238"/>
            <p:cNvSpPr/>
            <p:nvPr/>
          </p:nvSpPr>
          <p:spPr bwMode="auto">
            <a:xfrm>
              <a:off x="6314123" y="147003"/>
              <a:ext cx="2844800" cy="485458"/>
            </a:xfrm>
            <a:prstGeom prst="rect">
              <a:avLst/>
            </a:prstGeom>
            <a:solidFill>
              <a:srgbClr val="A5002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lIns="137160" anchor="ctr"/>
            <a:lstStyle/>
            <a:p>
              <a:pPr>
                <a:defRPr/>
              </a:pPr>
              <a:r>
                <a:rPr lang="en-US" sz="1800" b="1" dirty="0">
                  <a:solidFill>
                    <a:schemeClr val="bg1"/>
                  </a:solidFill>
                  <a:latin typeface="Candara" pitchFamily="34" charset="0"/>
                  <a:cs typeface="Microsoft Sans Serif" pitchFamily="34" charset="0"/>
                </a:rPr>
                <a:t>Engineering</a:t>
              </a:r>
            </a:p>
          </p:txBody>
        </p:sp>
        <p:sp>
          <p:nvSpPr>
            <p:cNvPr id="240" name="Parallelogram 239"/>
            <p:cNvSpPr/>
            <p:nvPr/>
          </p:nvSpPr>
          <p:spPr bwMode="auto">
            <a:xfrm rot="16200000">
              <a:off x="5871369" y="189706"/>
              <a:ext cx="636270" cy="249238"/>
            </a:xfrm>
            <a:prstGeom prst="parallelogram">
              <a:avLst>
                <a:gd name="adj" fmla="val 60089"/>
              </a:avLst>
            </a:prstGeom>
            <a:solidFill>
              <a:srgbClr val="4C000E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29" name="Rectangle 115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395288" y="1374775"/>
            <a:ext cx="811053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9012" name="Rectangle 116"/>
          <p:cNvSpPr>
            <a:spLocks noChangeArrowheads="1"/>
          </p:cNvSpPr>
          <p:nvPr userDrawn="1"/>
        </p:nvSpPr>
        <p:spPr bwMode="auto">
          <a:xfrm>
            <a:off x="0" y="3455988"/>
            <a:ext cx="9144000" cy="3429000"/>
          </a:xfrm>
          <a:prstGeom prst="rect">
            <a:avLst/>
          </a:prstGeom>
          <a:solidFill>
            <a:srgbClr val="7F0813"/>
          </a:solidFill>
          <a:ln w="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031" name="Rectangle 117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0" y="3816350"/>
            <a:ext cx="8077200" cy="11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9pPr>
    </p:titleStyle>
    <p:bodyStyle>
      <a:lvl1pPr marL="401638" indent="-290513" algn="l" rtl="0" eaLnBrk="0" fontAlgn="base" hangingPunct="0">
        <a:spcBef>
          <a:spcPct val="20000"/>
        </a:spcBef>
        <a:spcAft>
          <a:spcPct val="0"/>
        </a:spcAft>
        <a:buClr>
          <a:srgbClr val="99FF99"/>
        </a:buClr>
        <a:buSzPct val="75000"/>
        <a:buFont typeface="Wingdings" pitchFamily="2" charset="2"/>
        <a:buChar char="n"/>
        <a:defRPr sz="3000">
          <a:solidFill>
            <a:schemeClr val="bg1"/>
          </a:solidFill>
          <a:latin typeface="+mn-lt"/>
          <a:ea typeface="+mn-ea"/>
          <a:cs typeface="+mn-cs"/>
        </a:defRPr>
      </a:lvl1pPr>
      <a:lvl2pPr marL="801688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Arial" charset="0"/>
          <a:ea typeface="+mn-ea"/>
        </a:defRPr>
      </a:lvl2pPr>
      <a:lvl3pPr marL="11445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87"/>
          <p:cNvGrpSpPr>
            <a:grpSpLocks/>
          </p:cNvGrpSpPr>
          <p:nvPr userDrawn="1"/>
        </p:nvGrpSpPr>
        <p:grpSpPr bwMode="auto">
          <a:xfrm>
            <a:off x="138113" y="9525"/>
            <a:ext cx="8859837" cy="6819900"/>
            <a:chOff x="138545" y="487455"/>
            <a:chExt cx="8859745" cy="6370545"/>
          </a:xfrm>
        </p:grpSpPr>
        <p:sp>
          <p:nvSpPr>
            <p:cNvPr id="209995" name="Line 75"/>
            <p:cNvSpPr>
              <a:spLocks noChangeShapeType="1"/>
            </p:cNvSpPr>
            <p:nvPr userDrawn="1"/>
          </p:nvSpPr>
          <p:spPr bwMode="auto">
            <a:xfrm rot="16200000" flipH="1">
              <a:off x="-26308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6" name="Line 76"/>
            <p:cNvSpPr>
              <a:spLocks noChangeShapeType="1"/>
            </p:cNvSpPr>
            <p:nvPr userDrawn="1"/>
          </p:nvSpPr>
          <p:spPr bwMode="auto">
            <a:xfrm rot="16200000" flipH="1">
              <a:off x="-249269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7" name="Line 77"/>
            <p:cNvSpPr>
              <a:spLocks noChangeShapeType="1"/>
            </p:cNvSpPr>
            <p:nvPr userDrawn="1"/>
          </p:nvSpPr>
          <p:spPr bwMode="auto">
            <a:xfrm rot="16200000" flipH="1">
              <a:off x="-235458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8" name="Line 78"/>
            <p:cNvSpPr>
              <a:spLocks noChangeShapeType="1"/>
            </p:cNvSpPr>
            <p:nvPr userDrawn="1"/>
          </p:nvSpPr>
          <p:spPr bwMode="auto">
            <a:xfrm rot="16200000" flipH="1">
              <a:off x="-221647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9" name="Line 79"/>
            <p:cNvSpPr>
              <a:spLocks noChangeShapeType="1"/>
            </p:cNvSpPr>
            <p:nvPr userDrawn="1"/>
          </p:nvSpPr>
          <p:spPr bwMode="auto">
            <a:xfrm rot="16200000" flipH="1">
              <a:off x="-207836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0" name="Line 80"/>
            <p:cNvSpPr>
              <a:spLocks noChangeShapeType="1"/>
            </p:cNvSpPr>
            <p:nvPr userDrawn="1"/>
          </p:nvSpPr>
          <p:spPr bwMode="auto">
            <a:xfrm rot="16200000" flipH="1">
              <a:off x="-19386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1" name="Line 81"/>
            <p:cNvSpPr>
              <a:spLocks noChangeShapeType="1"/>
            </p:cNvSpPr>
            <p:nvPr userDrawn="1"/>
          </p:nvSpPr>
          <p:spPr bwMode="auto">
            <a:xfrm rot="16200000" flipH="1">
              <a:off x="-18005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2" name="Line 82"/>
            <p:cNvSpPr>
              <a:spLocks noChangeShapeType="1"/>
            </p:cNvSpPr>
            <p:nvPr userDrawn="1"/>
          </p:nvSpPr>
          <p:spPr bwMode="auto">
            <a:xfrm rot="16200000" flipH="1">
              <a:off x="-166244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3" name="Line 83"/>
            <p:cNvSpPr>
              <a:spLocks noChangeShapeType="1"/>
            </p:cNvSpPr>
            <p:nvPr userDrawn="1"/>
          </p:nvSpPr>
          <p:spPr bwMode="auto">
            <a:xfrm rot="16200000" flipH="1">
              <a:off x="-152433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4" name="Line 84"/>
            <p:cNvSpPr>
              <a:spLocks noChangeShapeType="1"/>
            </p:cNvSpPr>
            <p:nvPr userDrawn="1"/>
          </p:nvSpPr>
          <p:spPr bwMode="auto">
            <a:xfrm rot="16200000" flipH="1">
              <a:off x="-138622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5" name="Line 85"/>
            <p:cNvSpPr>
              <a:spLocks noChangeShapeType="1"/>
            </p:cNvSpPr>
            <p:nvPr userDrawn="1"/>
          </p:nvSpPr>
          <p:spPr bwMode="auto">
            <a:xfrm rot="16200000" flipH="1">
              <a:off x="-12465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6" name="Line 86"/>
            <p:cNvSpPr>
              <a:spLocks noChangeShapeType="1"/>
            </p:cNvSpPr>
            <p:nvPr userDrawn="1"/>
          </p:nvSpPr>
          <p:spPr bwMode="auto">
            <a:xfrm rot="16200000" flipH="1">
              <a:off x="-11084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7" name="Line 87"/>
            <p:cNvSpPr>
              <a:spLocks noChangeShapeType="1"/>
            </p:cNvSpPr>
            <p:nvPr userDrawn="1"/>
          </p:nvSpPr>
          <p:spPr bwMode="auto">
            <a:xfrm rot="16200000" flipH="1">
              <a:off x="-97029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8" name="Line 88"/>
            <p:cNvSpPr>
              <a:spLocks noChangeShapeType="1"/>
            </p:cNvSpPr>
            <p:nvPr userDrawn="1"/>
          </p:nvSpPr>
          <p:spPr bwMode="auto">
            <a:xfrm rot="16200000" flipH="1">
              <a:off x="-83218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9" name="Line 89"/>
            <p:cNvSpPr>
              <a:spLocks noChangeShapeType="1"/>
            </p:cNvSpPr>
            <p:nvPr userDrawn="1"/>
          </p:nvSpPr>
          <p:spPr bwMode="auto">
            <a:xfrm rot="16200000" flipH="1">
              <a:off x="-69407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0" name="Line 90"/>
            <p:cNvSpPr>
              <a:spLocks noChangeShapeType="1"/>
            </p:cNvSpPr>
            <p:nvPr userDrawn="1"/>
          </p:nvSpPr>
          <p:spPr bwMode="auto">
            <a:xfrm rot="16200000" flipH="1">
              <a:off x="-5543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1" name="Line 91"/>
            <p:cNvSpPr>
              <a:spLocks noChangeShapeType="1"/>
            </p:cNvSpPr>
            <p:nvPr userDrawn="1"/>
          </p:nvSpPr>
          <p:spPr bwMode="auto">
            <a:xfrm rot="16200000" flipH="1">
              <a:off x="-4162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2" name="Line 92"/>
            <p:cNvSpPr>
              <a:spLocks noChangeShapeType="1"/>
            </p:cNvSpPr>
            <p:nvPr userDrawn="1"/>
          </p:nvSpPr>
          <p:spPr bwMode="auto">
            <a:xfrm rot="16200000" flipH="1">
              <a:off x="-27815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3" name="Line 93"/>
            <p:cNvSpPr>
              <a:spLocks noChangeShapeType="1"/>
            </p:cNvSpPr>
            <p:nvPr userDrawn="1"/>
          </p:nvSpPr>
          <p:spPr bwMode="auto">
            <a:xfrm rot="16200000" flipH="1">
              <a:off x="-1400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4" name="Line 94"/>
            <p:cNvSpPr>
              <a:spLocks noChangeShapeType="1"/>
            </p:cNvSpPr>
            <p:nvPr userDrawn="1"/>
          </p:nvSpPr>
          <p:spPr bwMode="auto">
            <a:xfrm rot="16200000" flipH="1">
              <a:off x="-193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5" name="Line 95"/>
            <p:cNvSpPr>
              <a:spLocks noChangeShapeType="1"/>
            </p:cNvSpPr>
            <p:nvPr userDrawn="1"/>
          </p:nvSpPr>
          <p:spPr bwMode="auto">
            <a:xfrm rot="16200000" flipH="1">
              <a:off x="137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6" name="Line 96"/>
            <p:cNvSpPr>
              <a:spLocks noChangeShapeType="1"/>
            </p:cNvSpPr>
            <p:nvPr userDrawn="1"/>
          </p:nvSpPr>
          <p:spPr bwMode="auto">
            <a:xfrm rot="16200000" flipH="1">
              <a:off x="275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7" name="Line 97"/>
            <p:cNvSpPr>
              <a:spLocks noChangeShapeType="1"/>
            </p:cNvSpPr>
            <p:nvPr userDrawn="1"/>
          </p:nvSpPr>
          <p:spPr bwMode="auto">
            <a:xfrm rot="16200000" flipH="1">
              <a:off x="41398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8" name="Line 98"/>
            <p:cNvSpPr>
              <a:spLocks noChangeShapeType="1"/>
            </p:cNvSpPr>
            <p:nvPr userDrawn="1"/>
          </p:nvSpPr>
          <p:spPr bwMode="auto">
            <a:xfrm rot="16200000" flipH="1">
              <a:off x="552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9" name="Line 99"/>
            <p:cNvSpPr>
              <a:spLocks noChangeShapeType="1"/>
            </p:cNvSpPr>
            <p:nvPr userDrawn="1"/>
          </p:nvSpPr>
          <p:spPr bwMode="auto">
            <a:xfrm rot="16200000" flipH="1">
              <a:off x="69020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829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968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110612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124424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138393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152205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7" name="Line 107"/>
            <p:cNvSpPr>
              <a:spLocks noChangeShapeType="1"/>
            </p:cNvSpPr>
            <p:nvPr userDrawn="1"/>
          </p:nvSpPr>
          <p:spPr bwMode="auto">
            <a:xfrm rot="16200000" flipH="1">
              <a:off x="-304672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8" name="Line 108"/>
            <p:cNvSpPr>
              <a:spLocks noChangeShapeType="1"/>
            </p:cNvSpPr>
            <p:nvPr userDrawn="1"/>
          </p:nvSpPr>
          <p:spPr bwMode="auto">
            <a:xfrm rot="16200000" flipH="1">
              <a:off x="-290861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9" name="Line 109"/>
            <p:cNvSpPr>
              <a:spLocks noChangeShapeType="1"/>
            </p:cNvSpPr>
            <p:nvPr userDrawn="1"/>
          </p:nvSpPr>
          <p:spPr bwMode="auto">
            <a:xfrm rot="16200000" flipH="1">
              <a:off x="-277050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0" name="Line 110"/>
            <p:cNvSpPr>
              <a:spLocks noChangeShapeType="1"/>
            </p:cNvSpPr>
            <p:nvPr userDrawn="1"/>
          </p:nvSpPr>
          <p:spPr bwMode="auto">
            <a:xfrm rot="16200000" flipH="1">
              <a:off x="221419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1" name="Line 111"/>
            <p:cNvSpPr>
              <a:spLocks noChangeShapeType="1"/>
            </p:cNvSpPr>
            <p:nvPr userDrawn="1"/>
          </p:nvSpPr>
          <p:spPr bwMode="auto">
            <a:xfrm rot="16200000" flipH="1">
              <a:off x="235230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2" name="Line 112"/>
            <p:cNvSpPr>
              <a:spLocks noChangeShapeType="1"/>
            </p:cNvSpPr>
            <p:nvPr userDrawn="1"/>
          </p:nvSpPr>
          <p:spPr bwMode="auto">
            <a:xfrm rot="16200000" flipH="1">
              <a:off x="249041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3" name="Line 113"/>
            <p:cNvSpPr>
              <a:spLocks noChangeShapeType="1"/>
            </p:cNvSpPr>
            <p:nvPr userDrawn="1"/>
          </p:nvSpPr>
          <p:spPr bwMode="auto">
            <a:xfrm rot="16200000" flipH="1">
              <a:off x="262852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4" name="Line 114"/>
            <p:cNvSpPr>
              <a:spLocks noChangeShapeType="1"/>
            </p:cNvSpPr>
            <p:nvPr userDrawn="1"/>
          </p:nvSpPr>
          <p:spPr bwMode="auto">
            <a:xfrm rot="16200000" flipH="1">
              <a:off x="276822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5" name="Line 115"/>
            <p:cNvSpPr>
              <a:spLocks noChangeShapeType="1"/>
            </p:cNvSpPr>
            <p:nvPr userDrawn="1"/>
          </p:nvSpPr>
          <p:spPr bwMode="auto">
            <a:xfrm rot="16200000" flipH="1">
              <a:off x="166016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6" name="Line 116"/>
            <p:cNvSpPr>
              <a:spLocks noChangeShapeType="1"/>
            </p:cNvSpPr>
            <p:nvPr userDrawn="1"/>
          </p:nvSpPr>
          <p:spPr bwMode="auto">
            <a:xfrm rot="16200000" flipH="1">
              <a:off x="179827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7" name="Line 117"/>
            <p:cNvSpPr>
              <a:spLocks noChangeShapeType="1"/>
            </p:cNvSpPr>
            <p:nvPr userDrawn="1"/>
          </p:nvSpPr>
          <p:spPr bwMode="auto">
            <a:xfrm rot="16200000" flipH="1">
              <a:off x="193638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8" name="Line 118"/>
            <p:cNvSpPr>
              <a:spLocks noChangeShapeType="1"/>
            </p:cNvSpPr>
            <p:nvPr userDrawn="1"/>
          </p:nvSpPr>
          <p:spPr bwMode="auto">
            <a:xfrm rot="16200000" flipH="1">
              <a:off x="207608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2" name="Line 92"/>
            <p:cNvSpPr>
              <a:spLocks noChangeShapeType="1"/>
            </p:cNvSpPr>
            <p:nvPr userDrawn="1"/>
          </p:nvSpPr>
          <p:spPr bwMode="auto">
            <a:xfrm rot="16200000" flipH="1">
              <a:off x="290633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3" name="Line 93"/>
            <p:cNvSpPr>
              <a:spLocks noChangeShapeType="1"/>
            </p:cNvSpPr>
            <p:nvPr userDrawn="1"/>
          </p:nvSpPr>
          <p:spPr bwMode="auto">
            <a:xfrm rot="16200000" flipH="1">
              <a:off x="30444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4" name="Line 94"/>
            <p:cNvSpPr>
              <a:spLocks noChangeShapeType="1"/>
            </p:cNvSpPr>
            <p:nvPr userDrawn="1"/>
          </p:nvSpPr>
          <p:spPr bwMode="auto">
            <a:xfrm rot="16200000" flipH="1">
              <a:off x="318255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5" name="Line 95"/>
            <p:cNvSpPr>
              <a:spLocks noChangeShapeType="1"/>
            </p:cNvSpPr>
            <p:nvPr userDrawn="1"/>
          </p:nvSpPr>
          <p:spPr bwMode="auto">
            <a:xfrm rot="16200000" flipH="1">
              <a:off x="33206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6" name="Line 96"/>
            <p:cNvSpPr>
              <a:spLocks noChangeShapeType="1"/>
            </p:cNvSpPr>
            <p:nvPr userDrawn="1"/>
          </p:nvSpPr>
          <p:spPr bwMode="auto">
            <a:xfrm rot="16200000" flipH="1">
              <a:off x="346036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7" name="Line 97"/>
            <p:cNvSpPr>
              <a:spLocks noChangeShapeType="1"/>
            </p:cNvSpPr>
            <p:nvPr userDrawn="1"/>
          </p:nvSpPr>
          <p:spPr bwMode="auto">
            <a:xfrm rot="16200000" flipH="1">
              <a:off x="35984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8" name="Line 98"/>
            <p:cNvSpPr>
              <a:spLocks noChangeShapeType="1"/>
            </p:cNvSpPr>
            <p:nvPr userDrawn="1"/>
          </p:nvSpPr>
          <p:spPr bwMode="auto">
            <a:xfrm rot="16200000" flipH="1">
              <a:off x="373658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9" name="Line 99"/>
            <p:cNvSpPr>
              <a:spLocks noChangeShapeType="1"/>
            </p:cNvSpPr>
            <p:nvPr userDrawn="1"/>
          </p:nvSpPr>
          <p:spPr bwMode="auto">
            <a:xfrm rot="16200000" flipH="1">
              <a:off x="387470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40128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415251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42906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442873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456684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470495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6" name="Line 110"/>
            <p:cNvSpPr>
              <a:spLocks noChangeShapeType="1"/>
            </p:cNvSpPr>
            <p:nvPr userDrawn="1"/>
          </p:nvSpPr>
          <p:spPr bwMode="auto">
            <a:xfrm rot="16200000" flipH="1">
              <a:off x="5397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7" name="Line 111"/>
            <p:cNvSpPr>
              <a:spLocks noChangeShapeType="1"/>
            </p:cNvSpPr>
            <p:nvPr userDrawn="1"/>
          </p:nvSpPr>
          <p:spPr bwMode="auto">
            <a:xfrm rot="16200000" flipH="1">
              <a:off x="553679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8" name="Line 112"/>
            <p:cNvSpPr>
              <a:spLocks noChangeShapeType="1"/>
            </p:cNvSpPr>
            <p:nvPr userDrawn="1"/>
          </p:nvSpPr>
          <p:spPr bwMode="auto">
            <a:xfrm rot="16200000" flipH="1">
              <a:off x="5674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9" name="Line 113"/>
            <p:cNvSpPr>
              <a:spLocks noChangeShapeType="1"/>
            </p:cNvSpPr>
            <p:nvPr userDrawn="1"/>
          </p:nvSpPr>
          <p:spPr bwMode="auto">
            <a:xfrm rot="16200000" flipH="1">
              <a:off x="5813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1" name="Line 115"/>
            <p:cNvSpPr>
              <a:spLocks noChangeShapeType="1"/>
            </p:cNvSpPr>
            <p:nvPr userDrawn="1"/>
          </p:nvSpPr>
          <p:spPr bwMode="auto">
            <a:xfrm rot="16200000" flipH="1">
              <a:off x="48446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2" name="Line 116"/>
            <p:cNvSpPr>
              <a:spLocks noChangeShapeType="1"/>
            </p:cNvSpPr>
            <p:nvPr userDrawn="1"/>
          </p:nvSpPr>
          <p:spPr bwMode="auto">
            <a:xfrm rot="16200000" flipH="1">
              <a:off x="4982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3" name="Line 117"/>
            <p:cNvSpPr>
              <a:spLocks noChangeShapeType="1"/>
            </p:cNvSpPr>
            <p:nvPr userDrawn="1"/>
          </p:nvSpPr>
          <p:spPr bwMode="auto">
            <a:xfrm rot="16200000" flipH="1">
              <a:off x="5120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4" name="Line 118"/>
            <p:cNvSpPr>
              <a:spLocks noChangeShapeType="1"/>
            </p:cNvSpPr>
            <p:nvPr userDrawn="1"/>
          </p:nvSpPr>
          <p:spPr bwMode="auto">
            <a:xfrm rot="16200000" flipH="1">
              <a:off x="525898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2051" name="Group 189"/>
          <p:cNvGrpSpPr>
            <a:grpSpLocks/>
          </p:cNvGrpSpPr>
          <p:nvPr userDrawn="1"/>
        </p:nvGrpSpPr>
        <p:grpSpPr bwMode="auto">
          <a:xfrm>
            <a:off x="28575" y="88900"/>
            <a:ext cx="9086850" cy="6643688"/>
            <a:chOff x="0" y="89528"/>
            <a:chExt cx="9144000" cy="6643729"/>
          </a:xfrm>
        </p:grpSpPr>
        <p:sp>
          <p:nvSpPr>
            <p:cNvPr id="209926" name="Line 6"/>
            <p:cNvSpPr>
              <a:spLocks noChangeShapeType="1"/>
            </p:cNvSpPr>
            <p:nvPr userDrawn="1"/>
          </p:nvSpPr>
          <p:spPr bwMode="auto">
            <a:xfrm flipH="1">
              <a:off x="0" y="25295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7" name="Line 7"/>
            <p:cNvSpPr>
              <a:spLocks noChangeShapeType="1"/>
            </p:cNvSpPr>
            <p:nvPr userDrawn="1"/>
          </p:nvSpPr>
          <p:spPr bwMode="auto">
            <a:xfrm flipH="1">
              <a:off x="0" y="26660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8" name="Line 8"/>
            <p:cNvSpPr>
              <a:spLocks noChangeShapeType="1"/>
            </p:cNvSpPr>
            <p:nvPr userDrawn="1"/>
          </p:nvSpPr>
          <p:spPr bwMode="auto">
            <a:xfrm flipH="1">
              <a:off x="0" y="28009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9" name="Line 9"/>
            <p:cNvSpPr>
              <a:spLocks noChangeShapeType="1"/>
            </p:cNvSpPr>
            <p:nvPr userDrawn="1"/>
          </p:nvSpPr>
          <p:spPr bwMode="auto">
            <a:xfrm flipH="1">
              <a:off x="0" y="29375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0" name="Line 10"/>
            <p:cNvSpPr>
              <a:spLocks noChangeShapeType="1"/>
            </p:cNvSpPr>
            <p:nvPr userDrawn="1"/>
          </p:nvSpPr>
          <p:spPr bwMode="auto">
            <a:xfrm flipH="1">
              <a:off x="0" y="30724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1" name="Line 11"/>
            <p:cNvSpPr>
              <a:spLocks noChangeShapeType="1"/>
            </p:cNvSpPr>
            <p:nvPr userDrawn="1"/>
          </p:nvSpPr>
          <p:spPr bwMode="auto">
            <a:xfrm flipH="1">
              <a:off x="0" y="320739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2" name="Line 12"/>
            <p:cNvSpPr>
              <a:spLocks noChangeShapeType="1"/>
            </p:cNvSpPr>
            <p:nvPr userDrawn="1"/>
          </p:nvSpPr>
          <p:spPr bwMode="auto">
            <a:xfrm flipH="1">
              <a:off x="0" y="334392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3" name="Line 13"/>
            <p:cNvSpPr>
              <a:spLocks noChangeShapeType="1"/>
            </p:cNvSpPr>
            <p:nvPr userDrawn="1"/>
          </p:nvSpPr>
          <p:spPr bwMode="auto">
            <a:xfrm flipH="1">
              <a:off x="0" y="347886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4" name="Line 14"/>
            <p:cNvSpPr>
              <a:spLocks noChangeShapeType="1"/>
            </p:cNvSpPr>
            <p:nvPr userDrawn="1"/>
          </p:nvSpPr>
          <p:spPr bwMode="auto">
            <a:xfrm flipH="1">
              <a:off x="0" y="361538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5" name="Line 15"/>
            <p:cNvSpPr>
              <a:spLocks noChangeShapeType="1"/>
            </p:cNvSpPr>
            <p:nvPr userDrawn="1"/>
          </p:nvSpPr>
          <p:spPr bwMode="auto">
            <a:xfrm flipH="1">
              <a:off x="0" y="37503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6" name="Line 16"/>
            <p:cNvSpPr>
              <a:spLocks noChangeShapeType="1"/>
            </p:cNvSpPr>
            <p:nvPr userDrawn="1"/>
          </p:nvSpPr>
          <p:spPr bwMode="auto">
            <a:xfrm flipH="1">
              <a:off x="0" y="38852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7" name="Line 17"/>
            <p:cNvSpPr>
              <a:spLocks noChangeShapeType="1"/>
            </p:cNvSpPr>
            <p:nvPr userDrawn="1"/>
          </p:nvSpPr>
          <p:spPr bwMode="auto">
            <a:xfrm flipH="1">
              <a:off x="0" y="40217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8" name="Line 18"/>
            <p:cNvSpPr>
              <a:spLocks noChangeShapeType="1"/>
            </p:cNvSpPr>
            <p:nvPr userDrawn="1"/>
          </p:nvSpPr>
          <p:spPr bwMode="auto">
            <a:xfrm flipH="1">
              <a:off x="0" y="41567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9" name="Line 19"/>
            <p:cNvSpPr>
              <a:spLocks noChangeShapeType="1"/>
            </p:cNvSpPr>
            <p:nvPr userDrawn="1"/>
          </p:nvSpPr>
          <p:spPr bwMode="auto">
            <a:xfrm flipH="1">
              <a:off x="0" y="42932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0" name="Line 20"/>
            <p:cNvSpPr>
              <a:spLocks noChangeShapeType="1"/>
            </p:cNvSpPr>
            <p:nvPr userDrawn="1"/>
          </p:nvSpPr>
          <p:spPr bwMode="auto">
            <a:xfrm flipH="1">
              <a:off x="0" y="44281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1" name="Line 21"/>
            <p:cNvSpPr>
              <a:spLocks noChangeShapeType="1"/>
            </p:cNvSpPr>
            <p:nvPr userDrawn="1"/>
          </p:nvSpPr>
          <p:spPr bwMode="auto">
            <a:xfrm flipH="1">
              <a:off x="0" y="45631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2" name="Line 22"/>
            <p:cNvSpPr>
              <a:spLocks noChangeShapeType="1"/>
            </p:cNvSpPr>
            <p:nvPr userDrawn="1"/>
          </p:nvSpPr>
          <p:spPr bwMode="auto">
            <a:xfrm flipH="1">
              <a:off x="0" y="46996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3" name="Line 23"/>
            <p:cNvSpPr>
              <a:spLocks noChangeShapeType="1"/>
            </p:cNvSpPr>
            <p:nvPr userDrawn="1"/>
          </p:nvSpPr>
          <p:spPr bwMode="auto">
            <a:xfrm flipH="1">
              <a:off x="0" y="48345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4" name="Line 24"/>
            <p:cNvSpPr>
              <a:spLocks noChangeShapeType="1"/>
            </p:cNvSpPr>
            <p:nvPr userDrawn="1"/>
          </p:nvSpPr>
          <p:spPr bwMode="auto">
            <a:xfrm flipH="1">
              <a:off x="0" y="49711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5" name="Line 25"/>
            <p:cNvSpPr>
              <a:spLocks noChangeShapeType="1"/>
            </p:cNvSpPr>
            <p:nvPr userDrawn="1"/>
          </p:nvSpPr>
          <p:spPr bwMode="auto">
            <a:xfrm flipH="1">
              <a:off x="0" y="51060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6" name="Line 26"/>
            <p:cNvSpPr>
              <a:spLocks noChangeShapeType="1"/>
            </p:cNvSpPr>
            <p:nvPr userDrawn="1"/>
          </p:nvSpPr>
          <p:spPr bwMode="auto">
            <a:xfrm flipH="1">
              <a:off x="0" y="524258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7" name="Line 27"/>
            <p:cNvSpPr>
              <a:spLocks noChangeShapeType="1"/>
            </p:cNvSpPr>
            <p:nvPr userDrawn="1"/>
          </p:nvSpPr>
          <p:spPr bwMode="auto">
            <a:xfrm flipH="1">
              <a:off x="0" y="53775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8" name="Line 28"/>
            <p:cNvSpPr>
              <a:spLocks noChangeShapeType="1"/>
            </p:cNvSpPr>
            <p:nvPr userDrawn="1"/>
          </p:nvSpPr>
          <p:spPr bwMode="auto">
            <a:xfrm flipH="1">
              <a:off x="0" y="55124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9" name="Line 29"/>
            <p:cNvSpPr>
              <a:spLocks noChangeShapeType="1"/>
            </p:cNvSpPr>
            <p:nvPr userDrawn="1"/>
          </p:nvSpPr>
          <p:spPr bwMode="auto">
            <a:xfrm flipH="1">
              <a:off x="0" y="564898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0" name="Line 30"/>
            <p:cNvSpPr>
              <a:spLocks noChangeShapeType="1"/>
            </p:cNvSpPr>
            <p:nvPr userDrawn="1"/>
          </p:nvSpPr>
          <p:spPr bwMode="auto">
            <a:xfrm flipH="1">
              <a:off x="0" y="57839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1" name="Line 31"/>
            <p:cNvSpPr>
              <a:spLocks noChangeShapeType="1"/>
            </p:cNvSpPr>
            <p:nvPr userDrawn="1"/>
          </p:nvSpPr>
          <p:spPr bwMode="auto">
            <a:xfrm flipH="1">
              <a:off x="0" y="592045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2" name="Line 32"/>
            <p:cNvSpPr>
              <a:spLocks noChangeShapeType="1"/>
            </p:cNvSpPr>
            <p:nvPr userDrawn="1"/>
          </p:nvSpPr>
          <p:spPr bwMode="auto">
            <a:xfrm flipH="1">
              <a:off x="0" y="60553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3" name="Line 33"/>
            <p:cNvSpPr>
              <a:spLocks noChangeShapeType="1"/>
            </p:cNvSpPr>
            <p:nvPr userDrawn="1"/>
          </p:nvSpPr>
          <p:spPr bwMode="auto">
            <a:xfrm flipH="1">
              <a:off x="0" y="61903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4" name="Line 34"/>
            <p:cNvSpPr>
              <a:spLocks noChangeShapeType="1"/>
            </p:cNvSpPr>
            <p:nvPr userDrawn="1"/>
          </p:nvSpPr>
          <p:spPr bwMode="auto">
            <a:xfrm flipH="1">
              <a:off x="0" y="63268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5" name="Line 35"/>
            <p:cNvSpPr>
              <a:spLocks noChangeShapeType="1"/>
            </p:cNvSpPr>
            <p:nvPr userDrawn="1"/>
          </p:nvSpPr>
          <p:spPr bwMode="auto">
            <a:xfrm flipH="1">
              <a:off x="0" y="64617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6" name="Line 36"/>
            <p:cNvSpPr>
              <a:spLocks noChangeShapeType="1"/>
            </p:cNvSpPr>
            <p:nvPr userDrawn="1"/>
          </p:nvSpPr>
          <p:spPr bwMode="auto">
            <a:xfrm flipH="1">
              <a:off x="0" y="659831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7" name="Line 37"/>
            <p:cNvSpPr>
              <a:spLocks noChangeShapeType="1"/>
            </p:cNvSpPr>
            <p:nvPr userDrawn="1"/>
          </p:nvSpPr>
          <p:spPr bwMode="auto">
            <a:xfrm flipH="1">
              <a:off x="0" y="67332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8" name="Line 38"/>
            <p:cNvSpPr>
              <a:spLocks noChangeShapeType="1"/>
            </p:cNvSpPr>
            <p:nvPr userDrawn="1"/>
          </p:nvSpPr>
          <p:spPr bwMode="auto">
            <a:xfrm flipH="1">
              <a:off x="0" y="7673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9" name="Line 39"/>
            <p:cNvSpPr>
              <a:spLocks noChangeShapeType="1"/>
            </p:cNvSpPr>
            <p:nvPr userDrawn="1"/>
          </p:nvSpPr>
          <p:spPr bwMode="auto">
            <a:xfrm flipH="1">
              <a:off x="0" y="90233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0" name="Line 40"/>
            <p:cNvSpPr>
              <a:spLocks noChangeShapeType="1"/>
            </p:cNvSpPr>
            <p:nvPr userDrawn="1"/>
          </p:nvSpPr>
          <p:spPr bwMode="auto">
            <a:xfrm flipH="1">
              <a:off x="0" y="10388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1" name="Line 41"/>
            <p:cNvSpPr>
              <a:spLocks noChangeShapeType="1"/>
            </p:cNvSpPr>
            <p:nvPr userDrawn="1"/>
          </p:nvSpPr>
          <p:spPr bwMode="auto">
            <a:xfrm flipH="1">
              <a:off x="0" y="117379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2" name="Line 42"/>
            <p:cNvSpPr>
              <a:spLocks noChangeShapeType="1"/>
            </p:cNvSpPr>
            <p:nvPr userDrawn="1"/>
          </p:nvSpPr>
          <p:spPr bwMode="auto">
            <a:xfrm flipH="1">
              <a:off x="0" y="13103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3" name="Line 43"/>
            <p:cNvSpPr>
              <a:spLocks noChangeShapeType="1"/>
            </p:cNvSpPr>
            <p:nvPr userDrawn="1"/>
          </p:nvSpPr>
          <p:spPr bwMode="auto">
            <a:xfrm flipH="1">
              <a:off x="0" y="14452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4" name="Line 44"/>
            <p:cNvSpPr>
              <a:spLocks noChangeShapeType="1"/>
            </p:cNvSpPr>
            <p:nvPr userDrawn="1"/>
          </p:nvSpPr>
          <p:spPr bwMode="auto">
            <a:xfrm flipH="1">
              <a:off x="0" y="158020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5" name="Line 45"/>
            <p:cNvSpPr>
              <a:spLocks noChangeShapeType="1"/>
            </p:cNvSpPr>
            <p:nvPr userDrawn="1"/>
          </p:nvSpPr>
          <p:spPr bwMode="auto">
            <a:xfrm flipH="1">
              <a:off x="0" y="17167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6" name="Line 46"/>
            <p:cNvSpPr>
              <a:spLocks noChangeShapeType="1"/>
            </p:cNvSpPr>
            <p:nvPr userDrawn="1"/>
          </p:nvSpPr>
          <p:spPr bwMode="auto">
            <a:xfrm flipH="1">
              <a:off x="0" y="18516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7" name="Line 47"/>
            <p:cNvSpPr>
              <a:spLocks noChangeShapeType="1"/>
            </p:cNvSpPr>
            <p:nvPr userDrawn="1"/>
          </p:nvSpPr>
          <p:spPr bwMode="auto">
            <a:xfrm flipH="1">
              <a:off x="0" y="19881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8" name="Line 48"/>
            <p:cNvSpPr>
              <a:spLocks noChangeShapeType="1"/>
            </p:cNvSpPr>
            <p:nvPr userDrawn="1"/>
          </p:nvSpPr>
          <p:spPr bwMode="auto">
            <a:xfrm flipH="1">
              <a:off x="0" y="21231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9" name="Line 49"/>
            <p:cNvSpPr>
              <a:spLocks noChangeShapeType="1"/>
            </p:cNvSpPr>
            <p:nvPr userDrawn="1"/>
          </p:nvSpPr>
          <p:spPr bwMode="auto">
            <a:xfrm flipH="1">
              <a:off x="0" y="22596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70" name="Line 50"/>
            <p:cNvSpPr>
              <a:spLocks noChangeShapeType="1"/>
            </p:cNvSpPr>
            <p:nvPr userDrawn="1"/>
          </p:nvSpPr>
          <p:spPr bwMode="auto">
            <a:xfrm flipH="1">
              <a:off x="0" y="23945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71" name="Line 51"/>
            <p:cNvSpPr>
              <a:spLocks noChangeShapeType="1"/>
            </p:cNvSpPr>
            <p:nvPr userDrawn="1"/>
          </p:nvSpPr>
          <p:spPr bwMode="auto">
            <a:xfrm flipH="1">
              <a:off x="0" y="6324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5" name="Line 38"/>
            <p:cNvSpPr>
              <a:spLocks noChangeShapeType="1"/>
            </p:cNvSpPr>
            <p:nvPr userDrawn="1"/>
          </p:nvSpPr>
          <p:spPr bwMode="auto">
            <a:xfrm flipH="1">
              <a:off x="0" y="895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6" name="Line 38"/>
            <p:cNvSpPr>
              <a:spLocks noChangeShapeType="1"/>
            </p:cNvSpPr>
            <p:nvPr userDrawn="1"/>
          </p:nvSpPr>
          <p:spPr bwMode="auto">
            <a:xfrm flipH="1">
              <a:off x="0" y="22446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7" name="Line 38"/>
            <p:cNvSpPr>
              <a:spLocks noChangeShapeType="1"/>
            </p:cNvSpPr>
            <p:nvPr userDrawn="1"/>
          </p:nvSpPr>
          <p:spPr bwMode="auto">
            <a:xfrm flipH="1">
              <a:off x="0" y="3609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9" name="Line 38"/>
            <p:cNvSpPr>
              <a:spLocks noChangeShapeType="1"/>
            </p:cNvSpPr>
            <p:nvPr userDrawn="1"/>
          </p:nvSpPr>
          <p:spPr bwMode="auto">
            <a:xfrm flipH="1">
              <a:off x="0" y="4959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sp>
        <p:nvSpPr>
          <p:cNvPr id="210061" name="Text Box 141"/>
          <p:cNvSpPr txBox="1">
            <a:spLocks noChangeArrowheads="1"/>
          </p:cNvSpPr>
          <p:nvPr userDrawn="1"/>
        </p:nvSpPr>
        <p:spPr bwMode="auto">
          <a:xfrm>
            <a:off x="8831263" y="6640513"/>
            <a:ext cx="265112" cy="1825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fld id="{D0E80D24-7EEF-4ADF-894F-7FF439887A26}" type="slidenum">
              <a:rPr lang="en-US" sz="1200">
                <a:solidFill>
                  <a:schemeClr val="tx1"/>
                </a:solidFill>
                <a:latin typeface="Verdana" pitchFamily="34" charset="0"/>
              </a:rPr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lang="en-US" sz="120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052" name="Rectangle 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12700" y="1752600"/>
            <a:ext cx="8077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4" name="Rectangle 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122238" y="568325"/>
            <a:ext cx="8750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grpSp>
        <p:nvGrpSpPr>
          <p:cNvPr id="133" name="Group 132"/>
          <p:cNvGrpSpPr/>
          <p:nvPr userDrawn="1"/>
        </p:nvGrpSpPr>
        <p:grpSpPr>
          <a:xfrm>
            <a:off x="0" y="-3810"/>
            <a:ext cx="9150972" cy="632460"/>
            <a:chOff x="0" y="-3810"/>
            <a:chExt cx="9150972" cy="632460"/>
          </a:xfrm>
        </p:grpSpPr>
        <p:sp>
          <p:nvSpPr>
            <p:cNvPr id="153" name="Rectangle 152"/>
            <p:cNvSpPr/>
            <p:nvPr/>
          </p:nvSpPr>
          <p:spPr bwMode="auto">
            <a:xfrm>
              <a:off x="0" y="1588"/>
              <a:ext cx="6059488" cy="473075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2057" name="Group 555"/>
            <p:cNvGrpSpPr>
              <a:grpSpLocks/>
            </p:cNvGrpSpPr>
            <p:nvPr/>
          </p:nvGrpSpPr>
          <p:grpSpPr bwMode="auto">
            <a:xfrm>
              <a:off x="115743" y="92055"/>
              <a:ext cx="258807" cy="349808"/>
              <a:chOff x="372812" y="304122"/>
              <a:chExt cx="827094" cy="1115867"/>
            </a:xfrm>
          </p:grpSpPr>
          <p:pic>
            <p:nvPicPr>
              <p:cNvPr id="2061" name="Picture 547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 l="2888" t="37560" r="17178" b="15379"/>
              <a:stretch>
                <a:fillRect/>
              </a:stretch>
            </p:blipFill>
            <p:spPr bwMode="auto">
              <a:xfrm>
                <a:off x="457198" y="422635"/>
                <a:ext cx="658588" cy="79145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</p:pic>
          <p:sp>
            <p:nvSpPr>
              <p:cNvPr id="159" name="Oval 158"/>
              <p:cNvSpPr/>
              <p:nvPr/>
            </p:nvSpPr>
            <p:spPr bwMode="auto">
              <a:xfrm>
                <a:off x="413862" y="304186"/>
                <a:ext cx="745777" cy="156987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0" name="Freeform 159"/>
              <p:cNvSpPr/>
              <p:nvPr/>
            </p:nvSpPr>
            <p:spPr bwMode="auto">
              <a:xfrm>
                <a:off x="73855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1" name="Freeform 160"/>
              <p:cNvSpPr/>
              <p:nvPr/>
            </p:nvSpPr>
            <p:spPr bwMode="auto">
              <a:xfrm flipH="1">
                <a:off x="37327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pic>
          <p:nvPicPr>
            <p:cNvPr id="2058" name="Picture 548"/>
            <p:cNvPicPr>
              <a:picLocks noChangeAspect="1" noChangeArrowheads="1"/>
            </p:cNvPicPr>
            <p:nvPr/>
          </p:nvPicPr>
          <p:blipFill>
            <a:blip r:embed="rId14" cstate="print"/>
            <a:srcRect l="8070" t="50497" r="871" b="13843"/>
            <a:stretch>
              <a:fillRect/>
            </a:stretch>
          </p:blipFill>
          <p:spPr bwMode="auto">
            <a:xfrm>
              <a:off x="363051" y="142320"/>
              <a:ext cx="2761547" cy="23870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156" name="Rectangle 155"/>
            <p:cNvSpPr/>
            <p:nvPr/>
          </p:nvSpPr>
          <p:spPr bwMode="auto">
            <a:xfrm>
              <a:off x="6303314" y="145098"/>
              <a:ext cx="2847658" cy="483552"/>
            </a:xfrm>
            <a:prstGeom prst="rect">
              <a:avLst/>
            </a:prstGeom>
            <a:solidFill>
              <a:srgbClr val="A5002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lIns="137160" anchor="ctr"/>
            <a:lstStyle/>
            <a:p>
              <a:pPr>
                <a:defRPr/>
              </a:pPr>
              <a:r>
                <a:rPr lang="en-US" sz="1800" b="1" dirty="0">
                  <a:solidFill>
                    <a:schemeClr val="bg1"/>
                  </a:solidFill>
                  <a:latin typeface="Candara" pitchFamily="34" charset="0"/>
                  <a:cs typeface="Microsoft Sans Serif" pitchFamily="34" charset="0"/>
                </a:rPr>
                <a:t>Engineering</a:t>
              </a:r>
            </a:p>
          </p:txBody>
        </p:sp>
        <p:sp>
          <p:nvSpPr>
            <p:cNvPr id="157" name="Parallelogram 156"/>
            <p:cNvSpPr/>
            <p:nvPr/>
          </p:nvSpPr>
          <p:spPr bwMode="auto">
            <a:xfrm rot="16200000">
              <a:off x="5867228" y="187801"/>
              <a:ext cx="632459" cy="249238"/>
            </a:xfrm>
            <a:prstGeom prst="parallelogram">
              <a:avLst>
                <a:gd name="adj" fmla="val 60089"/>
              </a:avLst>
            </a:prstGeom>
            <a:solidFill>
              <a:srgbClr val="4C000E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9pPr>
    </p:titleStyle>
    <p:bodyStyle>
      <a:lvl1pPr marL="344488" indent="-227013" algn="l" rtl="0" eaLnBrk="0" fontAlgn="base" hangingPunct="0">
        <a:spcBef>
          <a:spcPct val="20000"/>
        </a:spcBef>
        <a:spcAft>
          <a:spcPct val="0"/>
        </a:spcAft>
        <a:buClr>
          <a:srgbClr val="993300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5425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Char char="»"/>
        <a:defRPr sz="2200">
          <a:solidFill>
            <a:schemeClr val="tx1"/>
          </a:solidFill>
          <a:latin typeface="+mn-lt"/>
          <a:ea typeface="+mn-ea"/>
        </a:defRPr>
      </a:lvl2pPr>
      <a:lvl3pPr marL="1025525" indent="-227013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311275" indent="-1714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1597025" indent="-17145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0542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5114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29686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4258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spath</a:t>
            </a:r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8EC4E76-A5DC-CA4E-864D-7A43894391A5}"/>
              </a:ext>
            </a:extLst>
          </p:cNvPr>
          <p:cNvGrpSpPr/>
          <p:nvPr/>
        </p:nvGrpSpPr>
        <p:grpSpPr>
          <a:xfrm>
            <a:off x="854134" y="1886452"/>
            <a:ext cx="2168902" cy="1310095"/>
            <a:chOff x="854134" y="1886452"/>
            <a:chExt cx="2168902" cy="1310095"/>
          </a:xfrm>
        </p:grpSpPr>
        <p:sp>
          <p:nvSpPr>
            <p:cNvPr id="4" name="Oval 3"/>
            <p:cNvSpPr/>
            <p:nvPr/>
          </p:nvSpPr>
          <p:spPr bwMode="auto">
            <a:xfrm>
              <a:off x="1749591" y="1886452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a</a:t>
              </a: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1749590" y="2901272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b</a:t>
              </a: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2727761" y="2343650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c</a:t>
              </a: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854134" y="2343649"/>
              <a:ext cx="295275" cy="295275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s</a:t>
              </a:r>
            </a:p>
          </p:txBody>
        </p:sp>
        <p:cxnSp>
          <p:nvCxnSpPr>
            <p:cNvPr id="12" name="Straight Arrow Connector 11"/>
            <p:cNvCxnSpPr>
              <a:cxnSpLocks/>
              <a:stCxn id="5" idx="6"/>
              <a:endCxn id="6" idx="3"/>
            </p:cNvCxnSpPr>
            <p:nvPr/>
          </p:nvCxnSpPr>
          <p:spPr bwMode="auto">
            <a:xfrm flipV="1">
              <a:off x="2044865" y="2595683"/>
              <a:ext cx="726138" cy="45322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4" name="Straight Arrow Connector 13"/>
            <p:cNvCxnSpPr>
              <a:cxnSpLocks/>
              <a:stCxn id="8" idx="5"/>
              <a:endCxn id="5" idx="2"/>
            </p:cNvCxnSpPr>
            <p:nvPr/>
          </p:nvCxnSpPr>
          <p:spPr bwMode="auto">
            <a:xfrm>
              <a:off x="1106167" y="2595682"/>
              <a:ext cx="643423" cy="45322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6" name="Straight Arrow Connector 15"/>
            <p:cNvCxnSpPr>
              <a:cxnSpLocks/>
              <a:stCxn id="8" idx="7"/>
              <a:endCxn id="4" idx="2"/>
            </p:cNvCxnSpPr>
            <p:nvPr/>
          </p:nvCxnSpPr>
          <p:spPr bwMode="auto">
            <a:xfrm flipV="1">
              <a:off x="1106167" y="2034090"/>
              <a:ext cx="643424" cy="35280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18" name="Straight Arrow Connector 17"/>
            <p:cNvCxnSpPr>
              <a:cxnSpLocks/>
              <a:stCxn id="4" idx="6"/>
              <a:endCxn id="6" idx="1"/>
            </p:cNvCxnSpPr>
            <p:nvPr/>
          </p:nvCxnSpPr>
          <p:spPr bwMode="auto">
            <a:xfrm>
              <a:off x="2044866" y="2034090"/>
              <a:ext cx="726137" cy="352802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cxnSp>
          <p:nvCxnSpPr>
            <p:cNvPr id="34" name="Straight Arrow Connector 33"/>
            <p:cNvCxnSpPr>
              <a:cxnSpLocks/>
              <a:stCxn id="4" idx="4"/>
              <a:endCxn id="5" idx="0"/>
            </p:cNvCxnSpPr>
            <p:nvPr/>
          </p:nvCxnSpPr>
          <p:spPr bwMode="auto">
            <a:xfrm flipH="1">
              <a:off x="1897228" y="2181727"/>
              <a:ext cx="1" cy="71954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71" name="TextBox 70"/>
            <p:cNvSpPr txBox="1"/>
            <p:nvPr/>
          </p:nvSpPr>
          <p:spPr>
            <a:xfrm>
              <a:off x="1320910" y="2664475"/>
              <a:ext cx="129844" cy="246221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6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354304" y="2082456"/>
              <a:ext cx="129844" cy="246221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2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343012" y="2677737"/>
              <a:ext cx="129844" cy="246221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4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321701" y="2085042"/>
              <a:ext cx="129844" cy="246221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5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832304" y="2379682"/>
              <a:ext cx="129844" cy="246221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dirty="0">
                  <a:latin typeface="+mn-lt"/>
                </a:rPr>
                <a:t>3</a:t>
              </a:r>
            </a:p>
          </p:txBody>
        </p:sp>
      </p:grpSp>
    </p:spTree>
  </p:cSld>
  <p:clrMapOvr>
    <a:masterClrMapping/>
  </p:clrMapOvr>
  <p:transition/>
</p:sld>
</file>

<file path=ppt/theme/theme1.xml><?xml version="1.0" encoding="utf-8"?>
<a:theme xmlns:a="http://schemas.openxmlformats.org/drawingml/2006/main" name="1_Blank Presentation">
  <a:themeElements>
    <a:clrScheme name="1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c:\winapps\msoffice\powerpnt\template\clrovrhd\dbllinec.ppt</Template>
  <TotalTime>80266729</TotalTime>
  <Pages>9</Pages>
  <Words>11</Words>
  <Application>Microsoft Macintosh PowerPoint</Application>
  <PresentationFormat>Letter Paper (8.5x11 in)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Book Antiqua</vt:lpstr>
      <vt:lpstr>Candara</vt:lpstr>
      <vt:lpstr>Times New Roman</vt:lpstr>
      <vt:lpstr>Verdana</vt:lpstr>
      <vt:lpstr>Wingdings</vt:lpstr>
      <vt:lpstr>1_Blank Presentation</vt:lpstr>
      <vt:lpstr>Blank Presentation</vt:lpstr>
      <vt:lpstr>spath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Issues in ATM Network Control</dc:title>
  <dc:subject/>
  <dc:creator/>
  <cp:keywords/>
  <dc:description/>
  <cp:lastModifiedBy>Jonathan Turner</cp:lastModifiedBy>
  <cp:revision>994</cp:revision>
  <cp:lastPrinted>2022-01-19T23:25:44Z</cp:lastPrinted>
  <dcterms:created xsi:type="dcterms:W3CDTF">2012-02-20T17:19:08Z</dcterms:created>
  <dcterms:modified xsi:type="dcterms:W3CDTF">2024-04-24T14:18:36Z</dcterms:modified>
</cp:coreProperties>
</file>