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1" r:id="rId2"/>
  </p:sldMasterIdLst>
  <p:notesMasterIdLst>
    <p:notesMasterId r:id="rId14"/>
  </p:notesMasterIdLst>
  <p:handoutMasterIdLst>
    <p:handoutMasterId r:id="rId15"/>
  </p:handoutMasterIdLst>
  <p:sldIdLst>
    <p:sldId id="801" r:id="rId3"/>
    <p:sldId id="805" r:id="rId4"/>
    <p:sldId id="802" r:id="rId5"/>
    <p:sldId id="803" r:id="rId6"/>
    <p:sldId id="804" r:id="rId7"/>
    <p:sldId id="806" r:id="rId8"/>
    <p:sldId id="807" r:id="rId9"/>
    <p:sldId id="808" r:id="rId10"/>
    <p:sldId id="809" r:id="rId11"/>
    <p:sldId id="810" r:id="rId12"/>
    <p:sldId id="811" r:id="rId13"/>
  </p:sldIdLst>
  <p:sldSz cx="9144000" cy="6858000" type="letter"/>
  <p:notesSz cx="6858000" cy="8686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36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D0"/>
    <a:srgbClr val="CCFFFF"/>
    <a:srgbClr val="FFFFE0"/>
    <a:srgbClr val="FFFFCC"/>
    <a:srgbClr val="CCFFCC"/>
    <a:srgbClr val="CCFF99"/>
    <a:srgbClr val="993300"/>
    <a:srgbClr val="99FF99"/>
    <a:srgbClr val="BBE0E3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072" autoAdjust="0"/>
    <p:restoredTop sz="96521" autoAdjust="0"/>
  </p:normalViewPr>
  <p:slideViewPr>
    <p:cSldViewPr snapToGrid="0">
      <p:cViewPr varScale="1">
        <p:scale>
          <a:sx n="131" d="100"/>
          <a:sy n="131" d="100"/>
        </p:scale>
        <p:origin x="37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-1815" y="-87"/>
      </p:cViewPr>
      <p:guideLst>
        <p:guide orient="horz" pos="2736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5" Type="http://schemas.openxmlformats.org/officeDocument/2006/relationships/slide" Target="slides/slide5.xml"/><Relationship Id="rId4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2971801" cy="43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t" anchorCtr="0" compatLnSpc="1">
            <a:prstTxWarp prst="textNoShape">
              <a:avLst/>
            </a:prstTxWarp>
          </a:bodyPr>
          <a:lstStyle>
            <a:lvl1pPr defTabSz="908050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-1588"/>
            <a:ext cx="2971800" cy="43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t" anchorCtr="0" compatLnSpc="1">
            <a:prstTxWarp prst="textNoShape">
              <a:avLst/>
            </a:prstTxWarp>
          </a:bodyPr>
          <a:lstStyle>
            <a:lvl1pPr algn="r" defTabSz="908050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8253413"/>
            <a:ext cx="2971801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b" anchorCtr="0" compatLnSpc="1">
            <a:prstTxWarp prst="textNoShape">
              <a:avLst/>
            </a:prstTxWarp>
          </a:bodyPr>
          <a:lstStyle>
            <a:lvl1pPr defTabSz="908050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253413"/>
            <a:ext cx="29718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b" anchorCtr="0" compatLnSpc="1">
            <a:prstTxWarp prst="textNoShape">
              <a:avLst/>
            </a:prstTxWarp>
          </a:bodyPr>
          <a:lstStyle>
            <a:lvl1pPr algn="r" defTabSz="908050">
              <a:defRPr sz="1000" i="1">
                <a:ea typeface="+mn-ea"/>
              </a:defRPr>
            </a:lvl1pPr>
          </a:lstStyle>
          <a:p>
            <a:pPr>
              <a:defRPr/>
            </a:pPr>
            <a:fld id="{FAEE4B5F-E73A-4284-9AA9-DD72BA922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70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2971801" cy="43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t" anchorCtr="0" compatLnSpc="1">
            <a:prstTxWarp prst="textNoShape">
              <a:avLst/>
            </a:prstTxWarp>
          </a:bodyPr>
          <a:lstStyle>
            <a:lvl1pPr defTabSz="908050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-1588"/>
            <a:ext cx="2971800" cy="43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t" anchorCtr="0" compatLnSpc="1">
            <a:prstTxWarp prst="textNoShape">
              <a:avLst/>
            </a:prstTxWarp>
          </a:bodyPr>
          <a:lstStyle>
            <a:lvl1pPr algn="r" defTabSz="908050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8253413"/>
            <a:ext cx="2971801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b" anchorCtr="0" compatLnSpc="1">
            <a:prstTxWarp prst="textNoShape">
              <a:avLst/>
            </a:prstTxWarp>
          </a:bodyPr>
          <a:lstStyle>
            <a:lvl1pPr defTabSz="908050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253413"/>
            <a:ext cx="29718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b" anchorCtr="0" compatLnSpc="1">
            <a:prstTxWarp prst="textNoShape">
              <a:avLst/>
            </a:prstTxWarp>
          </a:bodyPr>
          <a:lstStyle>
            <a:lvl1pPr algn="r" defTabSz="908050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53FC361A-BD9F-4A25-BAFF-4432578198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125913"/>
            <a:ext cx="5027613" cy="390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337" tIns="45427" rIns="89337" bIns="454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40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652463"/>
            <a:ext cx="4346575" cy="3259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691922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6725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3450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98588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65313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50F5AA-B6E0-4975-A8E4-FBACCF7C24FD}" type="slidenum">
              <a:rPr lang="en-US"/>
              <a:pPr/>
              <a:t>1</a:t>
            </a:fld>
            <a:endParaRPr lang="en-US"/>
          </a:p>
        </p:txBody>
      </p:sp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50F5AA-B6E0-4975-A8E4-FBACCF7C24FD}" type="slidenum">
              <a:rPr lang="en-US"/>
              <a:pPr/>
              <a:t>2</a:t>
            </a:fld>
            <a:endParaRPr lang="en-US"/>
          </a:p>
        </p:txBody>
      </p:sp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9799CF-C865-4125-9FB5-3AF0284E6EED}" type="slidenum">
              <a:rPr lang="en-US"/>
              <a:pPr/>
              <a:t>3</a:t>
            </a:fld>
            <a:endParaRPr lang="en-US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470675-B9EA-4FE3-9F72-4CD51E8F6358}" type="slidenum">
              <a:rPr lang="en-US"/>
              <a:pPr/>
              <a:t>4</a:t>
            </a:fld>
            <a:endParaRPr lang="en-US"/>
          </a:p>
        </p:txBody>
      </p:sp>
      <p:sp>
        <p:nvSpPr>
          <p:cNvPr id="582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C27DB5-5801-42A7-BCB3-A6EDD372548C}" type="slidenum">
              <a:rPr lang="en-US"/>
              <a:pPr/>
              <a:t>5</a:t>
            </a:fld>
            <a:endParaRPr lang="en-US"/>
          </a:p>
        </p:txBody>
      </p:sp>
      <p:sp>
        <p:nvSpPr>
          <p:cNvPr id="583682" name="Rectangle 307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3" name="Rectangle 307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FC361A-BD9F-4A25-BAFF-44325781983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6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FC361A-BD9F-4A25-BAFF-44325781983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95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0163" y="1374775"/>
            <a:ext cx="2125662" cy="358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374775"/>
            <a:ext cx="6227763" cy="358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FFF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FFF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" y="17526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27500" y="17526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7975" y="568325"/>
            <a:ext cx="2214563" cy="5299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" y="568325"/>
            <a:ext cx="6492875" cy="5299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3816350"/>
            <a:ext cx="3962400" cy="114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0" y="3816350"/>
            <a:ext cx="3962400" cy="114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17"/>
          <p:cNvGrpSpPr>
            <a:grpSpLocks/>
          </p:cNvGrpSpPr>
          <p:nvPr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119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0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1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2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3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4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5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6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7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8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9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0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1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2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3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4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5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6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7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8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9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0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1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2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3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4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5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6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7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8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9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0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1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2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3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4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5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6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7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8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9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0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1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0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027" name="Group 183"/>
          <p:cNvGrpSpPr>
            <a:grpSpLocks/>
          </p:cNvGrpSpPr>
          <p:nvPr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185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8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0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1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2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3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4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5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6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7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8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9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0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1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2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3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4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5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6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7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8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1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2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3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4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5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6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7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8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9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0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1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2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3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4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5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6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7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8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9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0" name="Line 51"/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1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2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3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4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0" y="-3810"/>
            <a:ext cx="9158923" cy="636271"/>
            <a:chOff x="0" y="-3810"/>
            <a:chExt cx="9158923" cy="636271"/>
          </a:xfrm>
        </p:grpSpPr>
        <p:sp>
          <p:nvSpPr>
            <p:cNvPr id="236" name="Rectangle 235"/>
            <p:cNvSpPr/>
            <p:nvPr/>
          </p:nvSpPr>
          <p:spPr bwMode="auto">
            <a:xfrm>
              <a:off x="0" y="1588"/>
              <a:ext cx="6059488" cy="47307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33" name="Group 555"/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1037" name="Picture 547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242" name="Oval 241"/>
              <p:cNvSpPr/>
              <p:nvPr/>
            </p:nvSpPr>
            <p:spPr bwMode="auto">
              <a:xfrm>
                <a:off x="413862" y="304186"/>
                <a:ext cx="745777" cy="156987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3" name="Freeform 242"/>
              <p:cNvSpPr/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4" name="Freeform 243"/>
              <p:cNvSpPr/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1034" name="Picture 548"/>
            <p:cNvPicPr>
              <a:picLocks noChangeAspect="1" noChangeArrowheads="1"/>
            </p:cNvPicPr>
            <p:nvPr/>
          </p:nvPicPr>
          <p:blipFill>
            <a:blip r:embed="rId14" cstate="print"/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239" name="Rectangle 238"/>
            <p:cNvSpPr/>
            <p:nvPr/>
          </p:nvSpPr>
          <p:spPr bwMode="auto">
            <a:xfrm>
              <a:off x="6314123" y="147003"/>
              <a:ext cx="2844800" cy="485458"/>
            </a:xfrm>
            <a:prstGeom prst="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13716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andara" pitchFamily="34" charset="0"/>
                  <a:cs typeface="Microsoft Sans Serif" pitchFamily="34" charset="0"/>
                </a:rPr>
                <a:t>Engineering</a:t>
              </a:r>
            </a:p>
          </p:txBody>
        </p:sp>
        <p:sp>
          <p:nvSpPr>
            <p:cNvPr id="240" name="Parallelogram 239"/>
            <p:cNvSpPr/>
            <p:nvPr/>
          </p:nvSpPr>
          <p:spPr bwMode="auto">
            <a:xfrm rot="16200000">
              <a:off x="5871369" y="189706"/>
              <a:ext cx="636270" cy="249238"/>
            </a:xfrm>
            <a:prstGeom prst="parallelogram">
              <a:avLst>
                <a:gd name="adj" fmla="val 60089"/>
              </a:avLst>
            </a:prstGeom>
            <a:solidFill>
              <a:srgbClr val="4C000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29" name="Rectangle 115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1374775"/>
            <a:ext cx="811053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9012" name="Rectangle 116"/>
          <p:cNvSpPr>
            <a:spLocks noChangeArrowheads="1"/>
          </p:cNvSpPr>
          <p:nvPr/>
        </p:nvSpPr>
        <p:spPr bwMode="auto">
          <a:xfrm>
            <a:off x="0" y="3455988"/>
            <a:ext cx="9144000" cy="3429000"/>
          </a:xfrm>
          <a:prstGeom prst="rect">
            <a:avLst/>
          </a:prstGeom>
          <a:solidFill>
            <a:srgbClr val="7F0813"/>
          </a:solidFill>
          <a:ln w="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031" name="Rectangle 1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3816350"/>
            <a:ext cx="8077200" cy="1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401638" indent="-290513" algn="l" rtl="0" eaLnBrk="0" fontAlgn="base" hangingPunct="0">
        <a:spcBef>
          <a:spcPct val="20000"/>
        </a:spcBef>
        <a:spcAft>
          <a:spcPct val="0"/>
        </a:spcAft>
        <a:buClr>
          <a:srgbClr val="99FF99"/>
        </a:buClr>
        <a:buSzPct val="75000"/>
        <a:buFont typeface="Wingdings" pitchFamily="2" charset="2"/>
        <a:buChar char="n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801688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Arial" charset="0"/>
          <a:ea typeface="+mn-ea"/>
        </a:defRPr>
      </a:lvl2pPr>
      <a:lvl3pPr marL="11445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87"/>
          <p:cNvGrpSpPr>
            <a:grpSpLocks/>
          </p:cNvGrpSpPr>
          <p:nvPr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209995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6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7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8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9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0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1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2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3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4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5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6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7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8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9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0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1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2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3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4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5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6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7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8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9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7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8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9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0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1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2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3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4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5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6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7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8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4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2051" name="Group 189"/>
          <p:cNvGrpSpPr>
            <a:grpSpLocks/>
          </p:cNvGrpSpPr>
          <p:nvPr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209926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7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8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9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0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1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2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3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4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5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6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7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8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9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0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1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2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3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4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5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6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7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8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9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0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1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2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3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4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5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6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7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8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9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0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1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2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3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4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5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6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7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8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9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70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71" name="Line 51"/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5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sp>
        <p:nvSpPr>
          <p:cNvPr id="210061" name="Text Box 141"/>
          <p:cNvSpPr txBox="1">
            <a:spLocks noChangeArrowheads="1"/>
          </p:cNvSpPr>
          <p:nvPr/>
        </p:nvSpPr>
        <p:spPr bwMode="auto">
          <a:xfrm>
            <a:off x="8831263" y="6640513"/>
            <a:ext cx="265112" cy="1825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fld id="{D0E80D24-7EEF-4ADF-894F-7FF439887A26}" type="slidenum">
              <a:rPr lang="en-US" sz="1200">
                <a:solidFill>
                  <a:schemeClr val="tx1"/>
                </a:solidFill>
                <a:latin typeface="Verdana" pitchFamily="34" charset="0"/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US" sz="120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" y="1752600"/>
            <a:ext cx="8077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22238" y="568325"/>
            <a:ext cx="8750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0" y="-3810"/>
            <a:ext cx="9150972" cy="632460"/>
            <a:chOff x="0" y="-3810"/>
            <a:chExt cx="9150972" cy="632460"/>
          </a:xfrm>
        </p:grpSpPr>
        <p:sp>
          <p:nvSpPr>
            <p:cNvPr id="153" name="Rectangle 152"/>
            <p:cNvSpPr/>
            <p:nvPr/>
          </p:nvSpPr>
          <p:spPr bwMode="auto">
            <a:xfrm>
              <a:off x="0" y="1588"/>
              <a:ext cx="6059488" cy="47307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057" name="Group 555"/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2061" name="Picture 547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159" name="Oval 158"/>
              <p:cNvSpPr/>
              <p:nvPr/>
            </p:nvSpPr>
            <p:spPr bwMode="auto">
              <a:xfrm>
                <a:off x="413862" y="304186"/>
                <a:ext cx="745777" cy="156987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0" name="Freeform 159"/>
              <p:cNvSpPr/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1" name="Freeform 160"/>
              <p:cNvSpPr/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2058" name="Picture 548"/>
            <p:cNvPicPr>
              <a:picLocks noChangeAspect="1" noChangeArrowheads="1"/>
            </p:cNvPicPr>
            <p:nvPr/>
          </p:nvPicPr>
          <p:blipFill>
            <a:blip r:embed="rId14" cstate="print"/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156" name="Rectangle 155"/>
            <p:cNvSpPr/>
            <p:nvPr/>
          </p:nvSpPr>
          <p:spPr bwMode="auto">
            <a:xfrm>
              <a:off x="6303314" y="145098"/>
              <a:ext cx="2847658" cy="483552"/>
            </a:xfrm>
            <a:prstGeom prst="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13716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andara" pitchFamily="34" charset="0"/>
                  <a:cs typeface="Microsoft Sans Serif" pitchFamily="34" charset="0"/>
                </a:rPr>
                <a:t>Engineering</a:t>
              </a:r>
            </a:p>
          </p:txBody>
        </p:sp>
        <p:sp>
          <p:nvSpPr>
            <p:cNvPr id="157" name="Parallelogram 156"/>
            <p:cNvSpPr/>
            <p:nvPr/>
          </p:nvSpPr>
          <p:spPr bwMode="auto">
            <a:xfrm rot="16200000">
              <a:off x="5867228" y="187801"/>
              <a:ext cx="632459" cy="249238"/>
            </a:xfrm>
            <a:prstGeom prst="parallelogram">
              <a:avLst>
                <a:gd name="adj" fmla="val 60089"/>
              </a:avLst>
            </a:prstGeom>
            <a:solidFill>
              <a:srgbClr val="4C000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344488" indent="-227013" algn="l" rtl="0" eaLnBrk="0" fontAlgn="base" hangingPunct="0">
        <a:spcBef>
          <a:spcPct val="20000"/>
        </a:spcBef>
        <a:spcAft>
          <a:spcPct val="0"/>
        </a:spcAft>
        <a:buClr>
          <a:srgbClr val="993300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5425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»"/>
        <a:defRPr sz="2200">
          <a:solidFill>
            <a:schemeClr val="tx1"/>
          </a:solidFill>
          <a:latin typeface="+mn-lt"/>
          <a:ea typeface="+mn-ea"/>
        </a:defRPr>
      </a:lvl2pPr>
      <a:lvl3pPr marL="1025525" indent="-227013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311275" indent="-1714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1597025" indent="-17145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0542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5114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29686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4258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</a:t>
            </a:r>
          </a:p>
        </p:txBody>
      </p:sp>
      <p:grpSp>
        <p:nvGrpSpPr>
          <p:cNvPr id="2" name="Group 45"/>
          <p:cNvGrpSpPr/>
          <p:nvPr/>
        </p:nvGrpSpPr>
        <p:grpSpPr>
          <a:xfrm>
            <a:off x="880533" y="1751713"/>
            <a:ext cx="2997200" cy="1924050"/>
            <a:chOff x="5022850" y="1543050"/>
            <a:chExt cx="2997200" cy="1924050"/>
          </a:xfrm>
        </p:grpSpPr>
        <p:sp>
          <p:nvSpPr>
            <p:cNvPr id="45" name="Rectangle 44"/>
            <p:cNvSpPr/>
            <p:nvPr/>
          </p:nvSpPr>
          <p:spPr bwMode="auto">
            <a:xfrm>
              <a:off x="5022850" y="1543050"/>
              <a:ext cx="2997200" cy="192405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" name="Oval 3"/>
            <p:cNvSpPr/>
            <p:nvPr/>
          </p:nvSpPr>
          <p:spPr bwMode="auto">
            <a:xfrm>
              <a:off x="5324168" y="2182761"/>
              <a:ext cx="265471" cy="265471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s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6340168" y="2176411"/>
              <a:ext cx="265471" cy="265471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a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6924368" y="2951111"/>
              <a:ext cx="265471" cy="265471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c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5844868" y="2957461"/>
              <a:ext cx="265471" cy="265471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b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7462069" y="2176616"/>
              <a:ext cx="265471" cy="265471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t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0" name="Straight Arrow Connector 9"/>
            <p:cNvCxnSpPr>
              <a:stCxn id="4" idx="6"/>
              <a:endCxn id="5" idx="2"/>
            </p:cNvCxnSpPr>
            <p:nvPr/>
          </p:nvCxnSpPr>
          <p:spPr bwMode="auto">
            <a:xfrm flipV="1">
              <a:off x="5589639" y="2309147"/>
              <a:ext cx="750529" cy="635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1" name="Straight Arrow Connector 10"/>
            <p:cNvCxnSpPr>
              <a:stCxn id="7" idx="7"/>
              <a:endCxn id="5" idx="3"/>
            </p:cNvCxnSpPr>
            <p:nvPr/>
          </p:nvCxnSpPr>
          <p:spPr bwMode="auto">
            <a:xfrm rot="5400000" flipH="1" flipV="1">
              <a:off x="5928587" y="2545881"/>
              <a:ext cx="593333" cy="30758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2" name="Straight Arrow Connector 11"/>
            <p:cNvCxnSpPr>
              <a:stCxn id="6" idx="1"/>
              <a:endCxn id="5" idx="5"/>
            </p:cNvCxnSpPr>
            <p:nvPr/>
          </p:nvCxnSpPr>
          <p:spPr bwMode="auto">
            <a:xfrm rot="16200000" flipV="1">
              <a:off x="6471513" y="2498255"/>
              <a:ext cx="586983" cy="39648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3" name="Straight Arrow Connector 12"/>
            <p:cNvCxnSpPr>
              <a:stCxn id="6" idx="7"/>
              <a:endCxn id="8" idx="3"/>
            </p:cNvCxnSpPr>
            <p:nvPr/>
          </p:nvCxnSpPr>
          <p:spPr bwMode="auto">
            <a:xfrm rot="5400000" flipH="1" flipV="1">
              <a:off x="7032565" y="2521607"/>
              <a:ext cx="586778" cy="34998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4" name="Straight Arrow Connector 13"/>
            <p:cNvCxnSpPr>
              <a:stCxn id="5" idx="6"/>
              <a:endCxn id="8" idx="2"/>
            </p:cNvCxnSpPr>
            <p:nvPr/>
          </p:nvCxnSpPr>
          <p:spPr bwMode="auto">
            <a:xfrm>
              <a:off x="6605639" y="2309147"/>
              <a:ext cx="856430" cy="20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3" name="Straight Arrow Connector 22"/>
            <p:cNvCxnSpPr>
              <a:stCxn id="7" idx="6"/>
              <a:endCxn id="6" idx="2"/>
            </p:cNvCxnSpPr>
            <p:nvPr/>
          </p:nvCxnSpPr>
          <p:spPr bwMode="auto">
            <a:xfrm flipV="1">
              <a:off x="6110339" y="3083847"/>
              <a:ext cx="814029" cy="635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4" name="Straight Arrow Connector 23"/>
            <p:cNvCxnSpPr>
              <a:stCxn id="4" idx="5"/>
              <a:endCxn id="7" idx="1"/>
            </p:cNvCxnSpPr>
            <p:nvPr/>
          </p:nvCxnSpPr>
          <p:spPr bwMode="auto">
            <a:xfrm rot="16200000" flipH="1">
              <a:off x="5423762" y="2536354"/>
              <a:ext cx="586983" cy="33298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4" name="TextBox 33"/>
            <p:cNvSpPr txBox="1"/>
            <p:nvPr/>
          </p:nvSpPr>
          <p:spPr>
            <a:xfrm>
              <a:off x="5784850" y="2034068"/>
              <a:ext cx="35266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3/2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865568" y="2470150"/>
              <a:ext cx="35266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dirty="0">
                  <a:latin typeface="+mn-lt"/>
                </a:rPr>
                <a:t>2/1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795680" y="2478568"/>
              <a:ext cx="35266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3/1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299200" y="3136900"/>
              <a:ext cx="35266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6/2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305734" y="2635250"/>
              <a:ext cx="35266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dirty="0">
                  <a:latin typeface="+mn-lt"/>
                </a:rPr>
                <a:t>9/3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851650" y="2040418"/>
              <a:ext cx="35266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8/4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365794" y="2654300"/>
              <a:ext cx="35266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4/1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861050" y="1606550"/>
              <a:ext cx="136255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capacity/flow</a:t>
              </a:r>
            </a:p>
          </p:txBody>
        </p:sp>
        <p:cxnSp>
          <p:nvCxnSpPr>
            <p:cNvPr id="43" name="Straight Arrow Connector 42"/>
            <p:cNvCxnSpPr>
              <a:endCxn id="34" idx="0"/>
            </p:cNvCxnSpPr>
            <p:nvPr/>
          </p:nvCxnSpPr>
          <p:spPr bwMode="auto">
            <a:xfrm flipH="1">
              <a:off x="5961181" y="1862618"/>
              <a:ext cx="103069" cy="17145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20661-6ED9-5F45-996B-7C4532361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72" y="507798"/>
            <a:ext cx="8750300" cy="838200"/>
          </a:xfrm>
        </p:spPr>
        <p:txBody>
          <a:bodyPr/>
          <a:lstStyle/>
          <a:p>
            <a:r>
              <a:rPr lang="en-US" dirty="0"/>
              <a:t>Dead-end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25FEE5E-752E-0E47-BDCB-9BB937C60889}"/>
              </a:ext>
            </a:extLst>
          </p:cNvPr>
          <p:cNvGrpSpPr/>
          <p:nvPr/>
        </p:nvGrpSpPr>
        <p:grpSpPr>
          <a:xfrm>
            <a:off x="1021191" y="1422865"/>
            <a:ext cx="5980544" cy="506903"/>
            <a:chOff x="987941" y="3617041"/>
            <a:chExt cx="5980544" cy="506903"/>
          </a:xfrm>
        </p:grpSpPr>
        <p:sp>
          <p:nvSpPr>
            <p:cNvPr id="54" name="Text Box 37">
              <a:extLst>
                <a:ext uri="{FF2B5EF4-FFF2-40B4-BE49-F238E27FC236}">
                  <a16:creationId xmlns:a16="http://schemas.microsoft.com/office/drawing/2014/main" id="{546B6791-007E-E446-836B-CBB2687042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9653" y="390850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6B9E6BD-0A49-0448-8286-3333D7105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1280" y="361704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b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4663992-14D3-9044-AC5B-0AC3C178A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941" y="361704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a</a:t>
              </a:r>
            </a:p>
          </p:txBody>
        </p:sp>
        <p:sp>
          <p:nvSpPr>
            <p:cNvPr id="75" name="Line 22">
              <a:extLst>
                <a:ext uri="{FF2B5EF4-FFF2-40B4-BE49-F238E27FC236}">
                  <a16:creationId xmlns:a16="http://schemas.microsoft.com/office/drawing/2014/main" id="{5F9969E9-8924-0B4A-A202-2D7FD9CC03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1789" y="3753472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76" name="Text Box 45">
              <a:extLst>
                <a:ext uri="{FF2B5EF4-FFF2-40B4-BE49-F238E27FC236}">
                  <a16:creationId xmlns:a16="http://schemas.microsoft.com/office/drawing/2014/main" id="{5C1AB183-8C39-AD4A-988F-F73CB0E916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2269" y="3641551"/>
              <a:ext cx="309380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2/2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CBECD0D9-9ECC-7040-B6D4-33BCA726D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4620" y="361704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c</a:t>
              </a:r>
            </a:p>
          </p:txBody>
        </p:sp>
        <p:sp>
          <p:nvSpPr>
            <p:cNvPr id="78" name="Line 22">
              <a:extLst>
                <a:ext uri="{FF2B5EF4-FFF2-40B4-BE49-F238E27FC236}">
                  <a16:creationId xmlns:a16="http://schemas.microsoft.com/office/drawing/2014/main" id="{55BB0FE9-BBD7-D84C-83BB-2EE630C0FE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5129" y="3753472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79" name="Text Box 45">
              <a:extLst>
                <a:ext uri="{FF2B5EF4-FFF2-40B4-BE49-F238E27FC236}">
                  <a16:creationId xmlns:a16="http://schemas.microsoft.com/office/drawing/2014/main" id="{2EAF5961-212E-EB4C-9D3D-5E90BB2ED9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5609" y="3641551"/>
              <a:ext cx="309380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2/2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A25CCBFD-A24C-2443-A632-C2D4C8ABB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7960" y="3628022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d</a:t>
              </a:r>
            </a:p>
          </p:txBody>
        </p:sp>
        <p:sp>
          <p:nvSpPr>
            <p:cNvPr id="81" name="Line 22">
              <a:extLst>
                <a:ext uri="{FF2B5EF4-FFF2-40B4-BE49-F238E27FC236}">
                  <a16:creationId xmlns:a16="http://schemas.microsoft.com/office/drawing/2014/main" id="{2FB5D324-5976-1247-A281-2182F3A85E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469" y="3764453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2" name="Text Box 45">
              <a:extLst>
                <a:ext uri="{FF2B5EF4-FFF2-40B4-BE49-F238E27FC236}">
                  <a16:creationId xmlns:a16="http://schemas.microsoft.com/office/drawing/2014/main" id="{A2454643-D8C5-BE4C-A0E9-3A6BA38157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8949" y="3652532"/>
              <a:ext cx="309380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2/2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D04A50B9-4AAD-CE4E-B489-9564311DE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3115" y="3628022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e</a:t>
              </a:r>
            </a:p>
          </p:txBody>
        </p:sp>
        <p:sp>
          <p:nvSpPr>
            <p:cNvPr id="84" name="Line 22">
              <a:extLst>
                <a:ext uri="{FF2B5EF4-FFF2-40B4-BE49-F238E27FC236}">
                  <a16:creationId xmlns:a16="http://schemas.microsoft.com/office/drawing/2014/main" id="{E72F4A69-E97E-2542-97D4-D28C14CBD3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3624" y="3764453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5" name="Text Box 45">
              <a:extLst>
                <a:ext uri="{FF2B5EF4-FFF2-40B4-BE49-F238E27FC236}">
                  <a16:creationId xmlns:a16="http://schemas.microsoft.com/office/drawing/2014/main" id="{5C378130-6225-5B45-B7EF-DD20EA4CEB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4104" y="3652532"/>
              <a:ext cx="309380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2/2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4019ABCB-8960-304E-B163-09BD1402C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4636" y="3628022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f</a:t>
              </a:r>
            </a:p>
          </p:txBody>
        </p:sp>
        <p:sp>
          <p:nvSpPr>
            <p:cNvPr id="87" name="Line 22">
              <a:extLst>
                <a:ext uri="{FF2B5EF4-FFF2-40B4-BE49-F238E27FC236}">
                  <a16:creationId xmlns:a16="http://schemas.microsoft.com/office/drawing/2014/main" id="{9577EF1D-67F9-E34F-A12C-6B1FB77A74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25145" y="3764453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8" name="Text Box 45">
              <a:extLst>
                <a:ext uri="{FF2B5EF4-FFF2-40B4-BE49-F238E27FC236}">
                  <a16:creationId xmlns:a16="http://schemas.microsoft.com/office/drawing/2014/main" id="{E217DE0B-1659-0D46-B793-6CB6463F98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5625" y="3652532"/>
              <a:ext cx="309380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1/1</a:t>
              </a:r>
            </a:p>
          </p:txBody>
        </p:sp>
        <p:sp>
          <p:nvSpPr>
            <p:cNvPr id="90" name="Text Box 37">
              <a:extLst>
                <a:ext uri="{FF2B5EF4-FFF2-40B4-BE49-F238E27FC236}">
                  <a16:creationId xmlns:a16="http://schemas.microsoft.com/office/drawing/2014/main" id="{C5A54844-2516-7C43-84D9-705F8675F4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8132" y="390850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4</a:t>
              </a:r>
            </a:p>
          </p:txBody>
        </p:sp>
        <p:sp>
          <p:nvSpPr>
            <p:cNvPr id="91" name="Text Box 37">
              <a:extLst>
                <a:ext uri="{FF2B5EF4-FFF2-40B4-BE49-F238E27FC236}">
                  <a16:creationId xmlns:a16="http://schemas.microsoft.com/office/drawing/2014/main" id="{1B4011E3-7109-8349-A512-4BB6618405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5651" y="390850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5</a:t>
              </a:r>
            </a:p>
          </p:txBody>
        </p:sp>
        <p:sp>
          <p:nvSpPr>
            <p:cNvPr id="92" name="Text Box 37">
              <a:extLst>
                <a:ext uri="{FF2B5EF4-FFF2-40B4-BE49-F238E27FC236}">
                  <a16:creationId xmlns:a16="http://schemas.microsoft.com/office/drawing/2014/main" id="{F4860EA6-D41C-F74C-928D-725C629830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3346" y="390850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6</a:t>
              </a:r>
            </a:p>
          </p:txBody>
        </p:sp>
        <p:sp>
          <p:nvSpPr>
            <p:cNvPr id="93" name="Text Box 37">
              <a:extLst>
                <a:ext uri="{FF2B5EF4-FFF2-40B4-BE49-F238E27FC236}">
                  <a16:creationId xmlns:a16="http://schemas.microsoft.com/office/drawing/2014/main" id="{81E4BDC6-E7E5-4C4C-9F93-C453FE83B1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8117" y="3899885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7</a:t>
              </a:r>
            </a:p>
          </p:txBody>
        </p:sp>
        <p:sp>
          <p:nvSpPr>
            <p:cNvPr id="94" name="Text Box 37">
              <a:extLst>
                <a:ext uri="{FF2B5EF4-FFF2-40B4-BE49-F238E27FC236}">
                  <a16:creationId xmlns:a16="http://schemas.microsoft.com/office/drawing/2014/main" id="{17A8EFCB-6D2D-2040-BEDC-BF5CE500CD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2958" y="390850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8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F59D643-112D-6647-827A-FD8154612A0F}"/>
              </a:ext>
            </a:extLst>
          </p:cNvPr>
          <p:cNvGrpSpPr/>
          <p:nvPr/>
        </p:nvGrpSpPr>
        <p:grpSpPr>
          <a:xfrm>
            <a:off x="1017759" y="2172481"/>
            <a:ext cx="5980544" cy="506903"/>
            <a:chOff x="987941" y="3617041"/>
            <a:chExt cx="5980544" cy="506903"/>
          </a:xfrm>
        </p:grpSpPr>
        <p:sp>
          <p:nvSpPr>
            <p:cNvPr id="97" name="Text Box 37">
              <a:extLst>
                <a:ext uri="{FF2B5EF4-FFF2-40B4-BE49-F238E27FC236}">
                  <a16:creationId xmlns:a16="http://schemas.microsoft.com/office/drawing/2014/main" id="{E72CCFC3-AB4B-004F-AB40-22C63CB8F8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9653" y="390850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DD208E80-E3C2-1240-B1B7-4F9FC285C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1280" y="361704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b</a:t>
              </a: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2B8E6E37-43A6-294A-93CA-C5CC30DA9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941" y="361704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a</a:t>
              </a:r>
            </a:p>
          </p:txBody>
        </p:sp>
        <p:sp>
          <p:nvSpPr>
            <p:cNvPr id="100" name="Line 22">
              <a:extLst>
                <a:ext uri="{FF2B5EF4-FFF2-40B4-BE49-F238E27FC236}">
                  <a16:creationId xmlns:a16="http://schemas.microsoft.com/office/drawing/2014/main" id="{40F7EB15-95B2-AA49-8A8A-9C414E6C8E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1789" y="3753472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01" name="Text Box 45">
              <a:extLst>
                <a:ext uri="{FF2B5EF4-FFF2-40B4-BE49-F238E27FC236}">
                  <a16:creationId xmlns:a16="http://schemas.microsoft.com/office/drawing/2014/main" id="{18190DD7-068D-2C44-8D4A-296319BBEF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2269" y="3641551"/>
              <a:ext cx="309380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2/2</a:t>
              </a: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A595FCEB-8BFB-6C49-AFC7-CE4D8B96E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4620" y="361704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c</a:t>
              </a:r>
            </a:p>
          </p:txBody>
        </p:sp>
        <p:sp>
          <p:nvSpPr>
            <p:cNvPr id="103" name="Line 22">
              <a:extLst>
                <a:ext uri="{FF2B5EF4-FFF2-40B4-BE49-F238E27FC236}">
                  <a16:creationId xmlns:a16="http://schemas.microsoft.com/office/drawing/2014/main" id="{664F09F5-1397-3F47-9166-395DF0C9C4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5129" y="3753472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04" name="Text Box 45">
              <a:extLst>
                <a:ext uri="{FF2B5EF4-FFF2-40B4-BE49-F238E27FC236}">
                  <a16:creationId xmlns:a16="http://schemas.microsoft.com/office/drawing/2014/main" id="{9C6334CA-DAF6-A941-A5CD-40EAF34311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5609" y="3641551"/>
              <a:ext cx="309380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2/2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E89B448A-32AC-1440-B50A-AD543D837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7960" y="3628022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d</a:t>
              </a:r>
            </a:p>
          </p:txBody>
        </p:sp>
        <p:sp>
          <p:nvSpPr>
            <p:cNvPr id="106" name="Line 22">
              <a:extLst>
                <a:ext uri="{FF2B5EF4-FFF2-40B4-BE49-F238E27FC236}">
                  <a16:creationId xmlns:a16="http://schemas.microsoft.com/office/drawing/2014/main" id="{9E88E9E5-1A7B-F441-8D56-B3181608A2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469" y="3764453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07" name="Text Box 45">
              <a:extLst>
                <a:ext uri="{FF2B5EF4-FFF2-40B4-BE49-F238E27FC236}">
                  <a16:creationId xmlns:a16="http://schemas.microsoft.com/office/drawing/2014/main" id="{B4902327-1DD3-CD49-9F07-5516DE487E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8949" y="3652532"/>
              <a:ext cx="309380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2/2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C5A38CB1-B5E7-C647-B86E-4FEE26689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3115" y="3628022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e</a:t>
              </a:r>
            </a:p>
          </p:txBody>
        </p:sp>
        <p:sp>
          <p:nvSpPr>
            <p:cNvPr id="109" name="Line 22">
              <a:extLst>
                <a:ext uri="{FF2B5EF4-FFF2-40B4-BE49-F238E27FC236}">
                  <a16:creationId xmlns:a16="http://schemas.microsoft.com/office/drawing/2014/main" id="{285371AB-71AE-2147-AB68-6E2383FCC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3624" y="3764453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10" name="Text Box 45">
              <a:extLst>
                <a:ext uri="{FF2B5EF4-FFF2-40B4-BE49-F238E27FC236}">
                  <a16:creationId xmlns:a16="http://schemas.microsoft.com/office/drawing/2014/main" id="{11DCDB9E-2CDD-344A-85D0-C37DC3870A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4104" y="3652532"/>
              <a:ext cx="323807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2/</a:t>
              </a:r>
              <a:r>
                <a:rPr lang="en-US" sz="1400" b="1" dirty="0">
                  <a:latin typeface="+mn-lt"/>
                </a:rPr>
                <a:t>1</a:t>
              </a: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C869041C-CD17-354B-A7EC-9FD1F7545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4636" y="3628022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f</a:t>
              </a:r>
            </a:p>
          </p:txBody>
        </p:sp>
        <p:sp>
          <p:nvSpPr>
            <p:cNvPr id="112" name="Line 22">
              <a:extLst>
                <a:ext uri="{FF2B5EF4-FFF2-40B4-BE49-F238E27FC236}">
                  <a16:creationId xmlns:a16="http://schemas.microsoft.com/office/drawing/2014/main" id="{96CBF62D-1D83-BF48-A164-44CADB2E8A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25145" y="3764453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13" name="Text Box 45">
              <a:extLst>
                <a:ext uri="{FF2B5EF4-FFF2-40B4-BE49-F238E27FC236}">
                  <a16:creationId xmlns:a16="http://schemas.microsoft.com/office/drawing/2014/main" id="{D07A0C65-5373-2641-AFFA-139D27C7F2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5625" y="3652532"/>
              <a:ext cx="309380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1/1</a:t>
              </a:r>
            </a:p>
          </p:txBody>
        </p:sp>
        <p:sp>
          <p:nvSpPr>
            <p:cNvPr id="114" name="Text Box 37">
              <a:extLst>
                <a:ext uri="{FF2B5EF4-FFF2-40B4-BE49-F238E27FC236}">
                  <a16:creationId xmlns:a16="http://schemas.microsoft.com/office/drawing/2014/main" id="{8B241EEA-E5C6-5946-A609-0836380FD6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8132" y="3908500"/>
              <a:ext cx="12824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>
                  <a:latin typeface="+mn-lt"/>
                </a:rPr>
                <a:t>6</a:t>
              </a:r>
            </a:p>
          </p:txBody>
        </p:sp>
        <p:sp>
          <p:nvSpPr>
            <p:cNvPr id="115" name="Text Box 37">
              <a:extLst>
                <a:ext uri="{FF2B5EF4-FFF2-40B4-BE49-F238E27FC236}">
                  <a16:creationId xmlns:a16="http://schemas.microsoft.com/office/drawing/2014/main" id="{52E8C5D3-BBAD-E447-809C-FA93CDC4FC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5651" y="390850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5</a:t>
              </a:r>
            </a:p>
          </p:txBody>
        </p:sp>
        <p:sp>
          <p:nvSpPr>
            <p:cNvPr id="116" name="Text Box 37">
              <a:extLst>
                <a:ext uri="{FF2B5EF4-FFF2-40B4-BE49-F238E27FC236}">
                  <a16:creationId xmlns:a16="http://schemas.microsoft.com/office/drawing/2014/main" id="{E8294D21-8867-D946-BD7D-C3478075A8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3346" y="390850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6</a:t>
              </a:r>
            </a:p>
          </p:txBody>
        </p:sp>
        <p:sp>
          <p:nvSpPr>
            <p:cNvPr id="117" name="Text Box 37">
              <a:extLst>
                <a:ext uri="{FF2B5EF4-FFF2-40B4-BE49-F238E27FC236}">
                  <a16:creationId xmlns:a16="http://schemas.microsoft.com/office/drawing/2014/main" id="{5B3E39B0-EA72-E646-83DA-A37233152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8117" y="3899885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7</a:t>
              </a:r>
            </a:p>
          </p:txBody>
        </p:sp>
        <p:sp>
          <p:nvSpPr>
            <p:cNvPr id="118" name="Text Box 37">
              <a:extLst>
                <a:ext uri="{FF2B5EF4-FFF2-40B4-BE49-F238E27FC236}">
                  <a16:creationId xmlns:a16="http://schemas.microsoft.com/office/drawing/2014/main" id="{4D7545C4-079C-7642-8A0E-5E9D452275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2958" y="390850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8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9CDA92D4-8596-6B46-AE35-B2657CE277FA}"/>
              </a:ext>
            </a:extLst>
          </p:cNvPr>
          <p:cNvGrpSpPr/>
          <p:nvPr/>
        </p:nvGrpSpPr>
        <p:grpSpPr>
          <a:xfrm>
            <a:off x="1006268" y="2922097"/>
            <a:ext cx="5980544" cy="506903"/>
            <a:chOff x="987941" y="3617041"/>
            <a:chExt cx="5980544" cy="506903"/>
          </a:xfrm>
        </p:grpSpPr>
        <p:sp>
          <p:nvSpPr>
            <p:cNvPr id="120" name="Text Box 37">
              <a:extLst>
                <a:ext uri="{FF2B5EF4-FFF2-40B4-BE49-F238E27FC236}">
                  <a16:creationId xmlns:a16="http://schemas.microsoft.com/office/drawing/2014/main" id="{69D3EA66-B1CC-E144-A1C2-DB88E8BB55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9653" y="390850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CC5DB658-C6C8-5945-9490-EEA2510E3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1280" y="361704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b</a:t>
              </a: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E1A3FD78-1FE7-AD40-8CA8-A1D3C0C7D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941" y="361704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a</a:t>
              </a:r>
            </a:p>
          </p:txBody>
        </p:sp>
        <p:sp>
          <p:nvSpPr>
            <p:cNvPr id="123" name="Line 22">
              <a:extLst>
                <a:ext uri="{FF2B5EF4-FFF2-40B4-BE49-F238E27FC236}">
                  <a16:creationId xmlns:a16="http://schemas.microsoft.com/office/drawing/2014/main" id="{5F25A3BB-38C2-C34A-A8DD-07CAD657D7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1789" y="3753472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24" name="Text Box 45">
              <a:extLst>
                <a:ext uri="{FF2B5EF4-FFF2-40B4-BE49-F238E27FC236}">
                  <a16:creationId xmlns:a16="http://schemas.microsoft.com/office/drawing/2014/main" id="{2C0C5D6B-A931-074B-897C-620C1A862E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2269" y="3641551"/>
              <a:ext cx="309380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2/2</a:t>
              </a: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0EEFEE2E-4F84-8346-A80C-4A92865AF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4620" y="361704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c</a:t>
              </a:r>
            </a:p>
          </p:txBody>
        </p:sp>
        <p:sp>
          <p:nvSpPr>
            <p:cNvPr id="126" name="Line 22">
              <a:extLst>
                <a:ext uri="{FF2B5EF4-FFF2-40B4-BE49-F238E27FC236}">
                  <a16:creationId xmlns:a16="http://schemas.microsoft.com/office/drawing/2014/main" id="{9A2E179E-4AF1-0B4B-822F-BE3EE377FA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5129" y="3753472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27" name="Text Box 45">
              <a:extLst>
                <a:ext uri="{FF2B5EF4-FFF2-40B4-BE49-F238E27FC236}">
                  <a16:creationId xmlns:a16="http://schemas.microsoft.com/office/drawing/2014/main" id="{00C5625F-6152-1441-A8A0-BEB0E2F902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5609" y="3641551"/>
              <a:ext cx="309380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2/2</a:t>
              </a:r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B065DA41-DF91-B943-B8FD-FBEAC0C31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7960" y="3628022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d</a:t>
              </a:r>
            </a:p>
          </p:txBody>
        </p:sp>
        <p:sp>
          <p:nvSpPr>
            <p:cNvPr id="129" name="Line 22">
              <a:extLst>
                <a:ext uri="{FF2B5EF4-FFF2-40B4-BE49-F238E27FC236}">
                  <a16:creationId xmlns:a16="http://schemas.microsoft.com/office/drawing/2014/main" id="{6E8C7060-F8CF-E441-8DC0-B3D9ADA114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469" y="3764453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30" name="Text Box 45">
              <a:extLst>
                <a:ext uri="{FF2B5EF4-FFF2-40B4-BE49-F238E27FC236}">
                  <a16:creationId xmlns:a16="http://schemas.microsoft.com/office/drawing/2014/main" id="{311BA6B2-720A-444B-B723-730A036CD6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8949" y="3652532"/>
              <a:ext cx="309380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2/2</a:t>
              </a:r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8F24FED8-DC63-7542-B52E-DB455E123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3115" y="3628022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e</a:t>
              </a:r>
            </a:p>
          </p:txBody>
        </p:sp>
        <p:sp>
          <p:nvSpPr>
            <p:cNvPr id="132" name="Line 22">
              <a:extLst>
                <a:ext uri="{FF2B5EF4-FFF2-40B4-BE49-F238E27FC236}">
                  <a16:creationId xmlns:a16="http://schemas.microsoft.com/office/drawing/2014/main" id="{E37914EA-DC3A-C04B-ABCA-D49EA16F27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3624" y="3764453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33" name="Text Box 45">
              <a:extLst>
                <a:ext uri="{FF2B5EF4-FFF2-40B4-BE49-F238E27FC236}">
                  <a16:creationId xmlns:a16="http://schemas.microsoft.com/office/drawing/2014/main" id="{9ED3ACA5-A0C7-5340-9EC7-C6F50215D3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4104" y="3652532"/>
              <a:ext cx="323807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2/</a:t>
              </a:r>
              <a:r>
                <a:rPr lang="en-US" sz="1400" b="1" dirty="0">
                  <a:latin typeface="+mn-lt"/>
                </a:rPr>
                <a:t>2</a:t>
              </a: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BCD66ACA-410E-5743-B131-D84DBDC52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4636" y="3628022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f</a:t>
              </a:r>
            </a:p>
          </p:txBody>
        </p:sp>
        <p:sp>
          <p:nvSpPr>
            <p:cNvPr id="135" name="Line 22">
              <a:extLst>
                <a:ext uri="{FF2B5EF4-FFF2-40B4-BE49-F238E27FC236}">
                  <a16:creationId xmlns:a16="http://schemas.microsoft.com/office/drawing/2014/main" id="{D962876A-4BD0-004F-91D5-1CF524063B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25145" y="3764453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36" name="Text Box 45">
              <a:extLst>
                <a:ext uri="{FF2B5EF4-FFF2-40B4-BE49-F238E27FC236}">
                  <a16:creationId xmlns:a16="http://schemas.microsoft.com/office/drawing/2014/main" id="{BB1886BC-7F5B-6845-8F2F-A3AD243039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5625" y="3652532"/>
              <a:ext cx="309380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1/1</a:t>
              </a:r>
            </a:p>
          </p:txBody>
        </p:sp>
        <p:sp>
          <p:nvSpPr>
            <p:cNvPr id="137" name="Text Box 37">
              <a:extLst>
                <a:ext uri="{FF2B5EF4-FFF2-40B4-BE49-F238E27FC236}">
                  <a16:creationId xmlns:a16="http://schemas.microsoft.com/office/drawing/2014/main" id="{AC1B0A81-64F5-6247-A597-9E30829376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8132" y="390850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6</a:t>
              </a:r>
            </a:p>
          </p:txBody>
        </p:sp>
        <p:sp>
          <p:nvSpPr>
            <p:cNvPr id="138" name="Text Box 37">
              <a:extLst>
                <a:ext uri="{FF2B5EF4-FFF2-40B4-BE49-F238E27FC236}">
                  <a16:creationId xmlns:a16="http://schemas.microsoft.com/office/drawing/2014/main" id="{4ABD95AF-D91B-CB4B-99EA-6C5AC2D878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5651" y="3908500"/>
              <a:ext cx="12824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>
                  <a:latin typeface="+mn-lt"/>
                </a:rPr>
                <a:t>7</a:t>
              </a:r>
            </a:p>
          </p:txBody>
        </p:sp>
        <p:sp>
          <p:nvSpPr>
            <p:cNvPr id="139" name="Text Box 37">
              <a:extLst>
                <a:ext uri="{FF2B5EF4-FFF2-40B4-BE49-F238E27FC236}">
                  <a16:creationId xmlns:a16="http://schemas.microsoft.com/office/drawing/2014/main" id="{02CC73CB-21C5-E340-AEFD-AF34407536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3346" y="390850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6</a:t>
              </a:r>
            </a:p>
          </p:txBody>
        </p:sp>
        <p:sp>
          <p:nvSpPr>
            <p:cNvPr id="140" name="Text Box 37">
              <a:extLst>
                <a:ext uri="{FF2B5EF4-FFF2-40B4-BE49-F238E27FC236}">
                  <a16:creationId xmlns:a16="http://schemas.microsoft.com/office/drawing/2014/main" id="{37E262E7-49D5-234D-A35B-E0674BE6E0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8117" y="3899885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7</a:t>
              </a:r>
            </a:p>
          </p:txBody>
        </p:sp>
        <p:sp>
          <p:nvSpPr>
            <p:cNvPr id="141" name="Text Box 37">
              <a:extLst>
                <a:ext uri="{FF2B5EF4-FFF2-40B4-BE49-F238E27FC236}">
                  <a16:creationId xmlns:a16="http://schemas.microsoft.com/office/drawing/2014/main" id="{5AD1E19C-6AAB-8147-9A7B-C05E19E8AC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2958" y="390850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8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F353EDED-30F4-114C-8D33-B4213177B78B}"/>
              </a:ext>
            </a:extLst>
          </p:cNvPr>
          <p:cNvGrpSpPr/>
          <p:nvPr/>
        </p:nvGrpSpPr>
        <p:grpSpPr>
          <a:xfrm>
            <a:off x="999705" y="3690922"/>
            <a:ext cx="5980544" cy="506903"/>
            <a:chOff x="987941" y="3617041"/>
            <a:chExt cx="5980544" cy="506903"/>
          </a:xfrm>
        </p:grpSpPr>
        <p:sp>
          <p:nvSpPr>
            <p:cNvPr id="166" name="Text Box 37">
              <a:extLst>
                <a:ext uri="{FF2B5EF4-FFF2-40B4-BE49-F238E27FC236}">
                  <a16:creationId xmlns:a16="http://schemas.microsoft.com/office/drawing/2014/main" id="{BADCEFBE-5B56-E04E-A536-04FF98B848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9653" y="390850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3B9CCFC7-0F01-D140-B6A1-B10B70C77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1280" y="361704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b</a:t>
              </a:r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465F6D2C-2D59-9448-99AA-41EFDD990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941" y="361704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a</a:t>
              </a:r>
            </a:p>
          </p:txBody>
        </p:sp>
        <p:sp>
          <p:nvSpPr>
            <p:cNvPr id="169" name="Line 22">
              <a:extLst>
                <a:ext uri="{FF2B5EF4-FFF2-40B4-BE49-F238E27FC236}">
                  <a16:creationId xmlns:a16="http://schemas.microsoft.com/office/drawing/2014/main" id="{EF378DB8-FB96-4B40-8D03-24B27026E3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1789" y="3753472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70" name="Text Box 45">
              <a:extLst>
                <a:ext uri="{FF2B5EF4-FFF2-40B4-BE49-F238E27FC236}">
                  <a16:creationId xmlns:a16="http://schemas.microsoft.com/office/drawing/2014/main" id="{B1A2DFC1-5EC2-7947-9185-591F0D0B12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2269" y="3641551"/>
              <a:ext cx="309380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2/2</a:t>
              </a: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585949D1-FA12-484A-A299-78C2D93CC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4620" y="361704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c</a:t>
              </a:r>
            </a:p>
          </p:txBody>
        </p:sp>
        <p:sp>
          <p:nvSpPr>
            <p:cNvPr id="172" name="Line 22">
              <a:extLst>
                <a:ext uri="{FF2B5EF4-FFF2-40B4-BE49-F238E27FC236}">
                  <a16:creationId xmlns:a16="http://schemas.microsoft.com/office/drawing/2014/main" id="{A7A1D754-0E5A-5243-A831-9DBFDD4B3A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5129" y="3753472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73" name="Text Box 45">
              <a:extLst>
                <a:ext uri="{FF2B5EF4-FFF2-40B4-BE49-F238E27FC236}">
                  <a16:creationId xmlns:a16="http://schemas.microsoft.com/office/drawing/2014/main" id="{9D5C65F3-8DE4-3D42-8BE5-86AAC39A6A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5609" y="3641551"/>
              <a:ext cx="309380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2/2</a:t>
              </a:r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4EDA9F7F-D41D-F349-BA5B-7AB3578F8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7960" y="3628022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d</a:t>
              </a:r>
            </a:p>
          </p:txBody>
        </p:sp>
        <p:sp>
          <p:nvSpPr>
            <p:cNvPr id="175" name="Line 22">
              <a:extLst>
                <a:ext uri="{FF2B5EF4-FFF2-40B4-BE49-F238E27FC236}">
                  <a16:creationId xmlns:a16="http://schemas.microsoft.com/office/drawing/2014/main" id="{83B2CEFD-0506-2544-891F-C7738181B1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469" y="3764453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76" name="Text Box 45">
              <a:extLst>
                <a:ext uri="{FF2B5EF4-FFF2-40B4-BE49-F238E27FC236}">
                  <a16:creationId xmlns:a16="http://schemas.microsoft.com/office/drawing/2014/main" id="{EE5B38A1-911E-024C-9712-2550AAB72F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8949" y="3652532"/>
              <a:ext cx="323807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2/</a:t>
              </a:r>
              <a:r>
                <a:rPr lang="en-US" sz="1400" b="1" dirty="0">
                  <a:latin typeface="+mn-lt"/>
                </a:rPr>
                <a:t>1</a:t>
              </a:r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599DE8BF-ED3A-664D-AAF7-5B3BC12D6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3115" y="3628022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e</a:t>
              </a:r>
            </a:p>
          </p:txBody>
        </p:sp>
        <p:sp>
          <p:nvSpPr>
            <p:cNvPr id="178" name="Line 22">
              <a:extLst>
                <a:ext uri="{FF2B5EF4-FFF2-40B4-BE49-F238E27FC236}">
                  <a16:creationId xmlns:a16="http://schemas.microsoft.com/office/drawing/2014/main" id="{B540C9F3-79C3-FC47-832B-B05FE2CAAA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3624" y="3764453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79" name="Text Box 45">
              <a:extLst>
                <a:ext uri="{FF2B5EF4-FFF2-40B4-BE49-F238E27FC236}">
                  <a16:creationId xmlns:a16="http://schemas.microsoft.com/office/drawing/2014/main" id="{55565CCD-C129-3040-ADFC-B4C2B0E940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4104" y="3652532"/>
              <a:ext cx="323807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2/</a:t>
              </a:r>
              <a:r>
                <a:rPr lang="en-US" sz="1400" b="1" dirty="0">
                  <a:latin typeface="+mn-lt"/>
                </a:rPr>
                <a:t>1</a:t>
              </a:r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46517A9A-FE22-6A49-8861-A3FE695E5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4636" y="3628022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f</a:t>
              </a:r>
            </a:p>
          </p:txBody>
        </p:sp>
        <p:sp>
          <p:nvSpPr>
            <p:cNvPr id="181" name="Line 22">
              <a:extLst>
                <a:ext uri="{FF2B5EF4-FFF2-40B4-BE49-F238E27FC236}">
                  <a16:creationId xmlns:a16="http://schemas.microsoft.com/office/drawing/2014/main" id="{4E3E0FFE-C935-F248-89B3-E99BAFCFE1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25145" y="3764453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82" name="Text Box 45">
              <a:extLst>
                <a:ext uri="{FF2B5EF4-FFF2-40B4-BE49-F238E27FC236}">
                  <a16:creationId xmlns:a16="http://schemas.microsoft.com/office/drawing/2014/main" id="{09C07481-1BC7-F248-9FD3-03F81E5D36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5625" y="3652532"/>
              <a:ext cx="309380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1/1</a:t>
              </a:r>
            </a:p>
          </p:txBody>
        </p:sp>
        <p:sp>
          <p:nvSpPr>
            <p:cNvPr id="183" name="Text Box 37">
              <a:extLst>
                <a:ext uri="{FF2B5EF4-FFF2-40B4-BE49-F238E27FC236}">
                  <a16:creationId xmlns:a16="http://schemas.microsoft.com/office/drawing/2014/main" id="{6B6AF469-A29B-DD47-998B-B7CA1840D5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8132" y="3908500"/>
              <a:ext cx="12824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>
                  <a:latin typeface="+mn-lt"/>
                </a:rPr>
                <a:t>8</a:t>
              </a:r>
            </a:p>
          </p:txBody>
        </p:sp>
        <p:sp>
          <p:nvSpPr>
            <p:cNvPr id="184" name="Text Box 37">
              <a:extLst>
                <a:ext uri="{FF2B5EF4-FFF2-40B4-BE49-F238E27FC236}">
                  <a16:creationId xmlns:a16="http://schemas.microsoft.com/office/drawing/2014/main" id="{B453A5AB-66ED-7945-9E8C-DD849E5A68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5651" y="390850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7</a:t>
              </a:r>
            </a:p>
          </p:txBody>
        </p:sp>
        <p:sp>
          <p:nvSpPr>
            <p:cNvPr id="185" name="Text Box 37">
              <a:extLst>
                <a:ext uri="{FF2B5EF4-FFF2-40B4-BE49-F238E27FC236}">
                  <a16:creationId xmlns:a16="http://schemas.microsoft.com/office/drawing/2014/main" id="{D8FEBFC9-9BB7-C64C-82A7-288650CF2B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3346" y="390850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6</a:t>
              </a:r>
            </a:p>
          </p:txBody>
        </p:sp>
        <p:sp>
          <p:nvSpPr>
            <p:cNvPr id="186" name="Text Box 37">
              <a:extLst>
                <a:ext uri="{FF2B5EF4-FFF2-40B4-BE49-F238E27FC236}">
                  <a16:creationId xmlns:a16="http://schemas.microsoft.com/office/drawing/2014/main" id="{F2876EF0-88B5-BB44-894C-952E39BB51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8117" y="3899885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7</a:t>
              </a:r>
            </a:p>
          </p:txBody>
        </p:sp>
        <p:sp>
          <p:nvSpPr>
            <p:cNvPr id="187" name="Text Box 37">
              <a:extLst>
                <a:ext uri="{FF2B5EF4-FFF2-40B4-BE49-F238E27FC236}">
                  <a16:creationId xmlns:a16="http://schemas.microsoft.com/office/drawing/2014/main" id="{287D6539-86BD-AF45-9F2D-863E64136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2958" y="390850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5520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28BBA-8906-CA39-C134-0FD75EFDC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floors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DF8EE0B2-293A-94CA-3D51-C93DAF6EFB47}"/>
              </a:ext>
            </a:extLst>
          </p:cNvPr>
          <p:cNvGrpSpPr/>
          <p:nvPr/>
        </p:nvGrpSpPr>
        <p:grpSpPr>
          <a:xfrm>
            <a:off x="425004" y="1806034"/>
            <a:ext cx="7967564" cy="2918832"/>
            <a:chOff x="425004" y="1806034"/>
            <a:chExt cx="7967564" cy="2918832"/>
          </a:xfrm>
        </p:grpSpPr>
        <p:sp>
          <p:nvSpPr>
            <p:cNvPr id="5" name="Line 19">
              <a:extLst>
                <a:ext uri="{FF2B5EF4-FFF2-40B4-BE49-F238E27FC236}">
                  <a16:creationId xmlns:a16="http://schemas.microsoft.com/office/drawing/2014/main" id="{9D837D8E-F39B-F891-7C69-6349B32A18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2521" y="3559341"/>
              <a:ext cx="468180" cy="621043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6" name="Text Box 34">
              <a:extLst>
                <a:ext uri="{FF2B5EF4-FFF2-40B4-BE49-F238E27FC236}">
                  <a16:creationId xmlns:a16="http://schemas.microsoft.com/office/drawing/2014/main" id="{49CCE34B-CF79-81DC-BD68-99BB86626A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898" y="3722467"/>
              <a:ext cx="361920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1-2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3944350-D0FC-4323-89EE-AAB56E548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835" y="3327704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s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4B1CE06-09A0-4AFA-3FB8-7EA8595C6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965" y="3316502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c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0C8E584-E015-09AC-6C65-DFF39A90C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4379" y="4146278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d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D9AF0FA-03CE-5DCB-9CD1-EA3E302AD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7718" y="4146278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g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55E943F-D05D-149B-82A3-3D3A7C76C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7718" y="2509130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e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FADBA3D-D4C7-1088-E86B-0EC1F11ED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4379" y="2509130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b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7ED1207-0663-9D4C-D968-F8049E446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9140" y="3294106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t</a:t>
              </a:r>
            </a:p>
          </p:txBody>
        </p:sp>
        <p:sp>
          <p:nvSpPr>
            <p:cNvPr id="17" name="Line 15">
              <a:extLst>
                <a:ext uri="{FF2B5EF4-FFF2-40B4-BE49-F238E27FC236}">
                  <a16:creationId xmlns:a16="http://schemas.microsoft.com/office/drawing/2014/main" id="{EBDC3465-9FF2-CFF8-9F8B-BC0CA4023B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13702" y="2747881"/>
              <a:ext cx="593657" cy="6139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79B343FE-F1B9-61C7-1CD9-0CFB88193C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6684" y="3461055"/>
              <a:ext cx="996281" cy="144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BA7BD425-DEA5-82E2-3584-29D33C0B73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3702" y="3577824"/>
              <a:ext cx="582663" cy="6139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D04992AA-19CD-C7A9-3646-970E5993B6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8227" y="4294074"/>
              <a:ext cx="87949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2" name="Line 21">
              <a:extLst>
                <a:ext uri="{FF2B5EF4-FFF2-40B4-BE49-F238E27FC236}">
                  <a16:creationId xmlns:a16="http://schemas.microsoft.com/office/drawing/2014/main" id="{9B9659F3-80E8-B129-645D-183698530E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67647" y="2747881"/>
              <a:ext cx="483051" cy="601525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3" name="Line 22">
              <a:extLst>
                <a:ext uri="{FF2B5EF4-FFF2-40B4-BE49-F238E27FC236}">
                  <a16:creationId xmlns:a16="http://schemas.microsoft.com/office/drawing/2014/main" id="{A6AA7038-7A04-399C-56CE-7025CD1622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8227" y="2645561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4" name="Line 23">
              <a:extLst>
                <a:ext uri="{FF2B5EF4-FFF2-40B4-BE49-F238E27FC236}">
                  <a16:creationId xmlns:a16="http://schemas.microsoft.com/office/drawing/2014/main" id="{15933690-CA6F-837F-6274-6AAAA62FF7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4443" y="2759252"/>
              <a:ext cx="472321" cy="56745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31" name="Line 30">
              <a:extLst>
                <a:ext uri="{FF2B5EF4-FFF2-40B4-BE49-F238E27FC236}">
                  <a16:creationId xmlns:a16="http://schemas.microsoft.com/office/drawing/2014/main" id="{8AED964B-2636-AB1A-259C-1B9162302A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12691" y="3539932"/>
              <a:ext cx="525249" cy="63945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32" name="Line 31">
              <a:extLst>
                <a:ext uri="{FF2B5EF4-FFF2-40B4-BE49-F238E27FC236}">
                  <a16:creationId xmlns:a16="http://schemas.microsoft.com/office/drawing/2014/main" id="{4F2D5FA8-854B-C764-9F10-1C7436BB51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9282" y="2770618"/>
              <a:ext cx="334525" cy="5787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33" name="Text Box 32">
              <a:extLst>
                <a:ext uri="{FF2B5EF4-FFF2-40B4-BE49-F238E27FC236}">
                  <a16:creationId xmlns:a16="http://schemas.microsoft.com/office/drawing/2014/main" id="{8BDD5CD8-E64E-3212-9007-DD9DB71D9A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3495" y="2942212"/>
              <a:ext cx="321000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2-4</a:t>
              </a:r>
            </a:p>
          </p:txBody>
        </p:sp>
        <p:sp>
          <p:nvSpPr>
            <p:cNvPr id="34" name="Text Box 33">
              <a:extLst>
                <a:ext uri="{FF2B5EF4-FFF2-40B4-BE49-F238E27FC236}">
                  <a16:creationId xmlns:a16="http://schemas.microsoft.com/office/drawing/2014/main" id="{4662B87B-69ED-345D-3F78-BD2826EF7F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9667" y="3771069"/>
              <a:ext cx="113814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36" name="Text Box 36">
              <a:extLst>
                <a:ext uri="{FF2B5EF4-FFF2-40B4-BE49-F238E27FC236}">
                  <a16:creationId xmlns:a16="http://schemas.microsoft.com/office/drawing/2014/main" id="{C85621B3-9F45-C217-D868-27804E7327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3880" y="4179388"/>
              <a:ext cx="113814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43" name="Text Box 43">
              <a:extLst>
                <a:ext uri="{FF2B5EF4-FFF2-40B4-BE49-F238E27FC236}">
                  <a16:creationId xmlns:a16="http://schemas.microsoft.com/office/drawing/2014/main" id="{08D64361-E0B1-EF36-EF7C-2D0A44F0A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9033" y="3366775"/>
              <a:ext cx="113814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6</a:t>
              </a:r>
            </a:p>
          </p:txBody>
        </p:sp>
        <p:sp>
          <p:nvSpPr>
            <p:cNvPr id="45" name="Text Box 45">
              <a:extLst>
                <a:ext uri="{FF2B5EF4-FFF2-40B4-BE49-F238E27FC236}">
                  <a16:creationId xmlns:a16="http://schemas.microsoft.com/office/drawing/2014/main" id="{5FB4CE64-727A-E2D0-7620-6A1A8BA600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8707" y="2533640"/>
              <a:ext cx="309380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3-5</a:t>
              </a:r>
            </a:p>
          </p:txBody>
        </p:sp>
        <p:sp>
          <p:nvSpPr>
            <p:cNvPr id="46" name="Text Box 46">
              <a:extLst>
                <a:ext uri="{FF2B5EF4-FFF2-40B4-BE49-F238E27FC236}">
                  <a16:creationId xmlns:a16="http://schemas.microsoft.com/office/drawing/2014/main" id="{E9A3B03D-7E64-1DE6-7799-694401C5F4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5394" y="2958777"/>
              <a:ext cx="113814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47" name="Text Box 47">
              <a:extLst>
                <a:ext uri="{FF2B5EF4-FFF2-40B4-BE49-F238E27FC236}">
                  <a16:creationId xmlns:a16="http://schemas.microsoft.com/office/drawing/2014/main" id="{40C976DD-3AE0-924C-2BBC-826EE7F0F0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2308" y="2928308"/>
              <a:ext cx="356711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67" name="Text Box 37">
              <a:extLst>
                <a:ext uri="{FF2B5EF4-FFF2-40B4-BE49-F238E27FC236}">
                  <a16:creationId xmlns:a16="http://schemas.microsoft.com/office/drawing/2014/main" id="{C2E73F5B-0B1C-2131-1B8E-76A10E34C7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004" y="2377712"/>
              <a:ext cx="125996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 dirty="0">
                  <a:latin typeface="+mn-lt"/>
                </a:rPr>
                <a:t>floor–capacity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732F7323-3A76-9CA9-A30F-3A93377E496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81779" y="2645561"/>
              <a:ext cx="257403" cy="24193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73" name="Text Box 34">
              <a:extLst>
                <a:ext uri="{FF2B5EF4-FFF2-40B4-BE49-F238E27FC236}">
                  <a16:creationId xmlns:a16="http://schemas.microsoft.com/office/drawing/2014/main" id="{983646B0-9FC8-4680-63E1-BE86E2CCFE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1507" y="3717608"/>
              <a:ext cx="165832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74" name="Text Box 46">
              <a:extLst>
                <a:ext uri="{FF2B5EF4-FFF2-40B4-BE49-F238E27FC236}">
                  <a16:creationId xmlns:a16="http://schemas.microsoft.com/office/drawing/2014/main" id="{EE506424-BBE0-B0D7-B3DA-9E258DAD18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5983" y="3034388"/>
              <a:ext cx="65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1400" dirty="0">
                <a:latin typeface="+mn-lt"/>
              </a:endParaRPr>
            </a:p>
          </p:txBody>
        </p:sp>
        <p:sp>
          <p:nvSpPr>
            <p:cNvPr id="75" name="Line 30">
              <a:extLst>
                <a:ext uri="{FF2B5EF4-FFF2-40B4-BE49-F238E27FC236}">
                  <a16:creationId xmlns:a16="http://schemas.microsoft.com/office/drawing/2014/main" id="{989027CC-9C27-5E4D-BDCD-65FE8E603E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81986" y="3586115"/>
              <a:ext cx="334526" cy="578773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76" name="Text Box 43">
              <a:extLst>
                <a:ext uri="{FF2B5EF4-FFF2-40B4-BE49-F238E27FC236}">
                  <a16:creationId xmlns:a16="http://schemas.microsoft.com/office/drawing/2014/main" id="{4967C636-8BB2-B401-FC53-7B3DB1A0C4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8510" y="3777067"/>
              <a:ext cx="113814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6</a:t>
              </a:r>
            </a:p>
          </p:txBody>
        </p:sp>
        <p:sp>
          <p:nvSpPr>
            <p:cNvPr id="79" name="Line 19">
              <a:extLst>
                <a:ext uri="{FF2B5EF4-FFF2-40B4-BE49-F238E27FC236}">
                  <a16:creationId xmlns:a16="http://schemas.microsoft.com/office/drawing/2014/main" id="{B6B5F842-0327-D294-2689-7C96FAA785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46607" y="3503226"/>
              <a:ext cx="468180" cy="621043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" name="Text Box 34">
              <a:extLst>
                <a:ext uri="{FF2B5EF4-FFF2-40B4-BE49-F238E27FC236}">
                  <a16:creationId xmlns:a16="http://schemas.microsoft.com/office/drawing/2014/main" id="{4A950415-3B26-DFAF-98EC-9F1056CA07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81200" y="3700348"/>
              <a:ext cx="166267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83A99029-DF99-A3AC-81EA-639E4EE2E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921" y="3271589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s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330F9A2-2AE7-FD36-73D4-D686C9391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7051" y="3260387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c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A56416B-4069-A19A-030C-53EB62817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8465" y="4090163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d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44D169C5-91F5-CD86-0EF1-F80EF5459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1804" y="4090163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g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A777371D-B727-AF49-EE4A-8E7F03452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1804" y="2453015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e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4418BF49-E3DB-3B3A-1D94-F56DEF495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8465" y="2453015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b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AC608297-06C3-927A-5161-46595349C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3226" y="323799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t</a:t>
              </a:r>
            </a:p>
          </p:txBody>
        </p:sp>
        <p:sp>
          <p:nvSpPr>
            <p:cNvPr id="88" name="Line 15">
              <a:extLst>
                <a:ext uri="{FF2B5EF4-FFF2-40B4-BE49-F238E27FC236}">
                  <a16:creationId xmlns:a16="http://schemas.microsoft.com/office/drawing/2014/main" id="{2D3E71C4-B92E-D87A-385B-1737909C6A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77788" y="2691766"/>
              <a:ext cx="593657" cy="6139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9" name="Line 16">
              <a:extLst>
                <a:ext uri="{FF2B5EF4-FFF2-40B4-BE49-F238E27FC236}">
                  <a16:creationId xmlns:a16="http://schemas.microsoft.com/office/drawing/2014/main" id="{CF7AA0AF-76BD-367A-839C-D501DB370F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10771" y="3416645"/>
              <a:ext cx="971454" cy="2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90" name="Line 17">
              <a:extLst>
                <a:ext uri="{FF2B5EF4-FFF2-40B4-BE49-F238E27FC236}">
                  <a16:creationId xmlns:a16="http://schemas.microsoft.com/office/drawing/2014/main" id="{0D872B0D-015C-01EF-C46E-922D6AE8F7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7788" y="3521709"/>
              <a:ext cx="582663" cy="6139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91" name="Line 18">
              <a:extLst>
                <a:ext uri="{FF2B5EF4-FFF2-40B4-BE49-F238E27FC236}">
                  <a16:creationId xmlns:a16="http://schemas.microsoft.com/office/drawing/2014/main" id="{30B03D19-2294-7466-94B8-D1521481E0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02313" y="4237959"/>
              <a:ext cx="87949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92" name="Line 21">
              <a:extLst>
                <a:ext uri="{FF2B5EF4-FFF2-40B4-BE49-F238E27FC236}">
                  <a16:creationId xmlns:a16="http://schemas.microsoft.com/office/drawing/2014/main" id="{C340EEAE-8302-4CC4-2FA5-C72F87E2D2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31733" y="2691766"/>
              <a:ext cx="483051" cy="601525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93" name="Line 22">
              <a:extLst>
                <a:ext uri="{FF2B5EF4-FFF2-40B4-BE49-F238E27FC236}">
                  <a16:creationId xmlns:a16="http://schemas.microsoft.com/office/drawing/2014/main" id="{E451760F-0D9D-78CB-712A-FF61A5B852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02313" y="2589446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94" name="Line 23">
              <a:extLst>
                <a:ext uri="{FF2B5EF4-FFF2-40B4-BE49-F238E27FC236}">
                  <a16:creationId xmlns:a16="http://schemas.microsoft.com/office/drawing/2014/main" id="{E94B794D-591D-6A20-E78E-C28CF3C60F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08529" y="2703137"/>
              <a:ext cx="472321" cy="56745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95" name="Line 30">
              <a:extLst>
                <a:ext uri="{FF2B5EF4-FFF2-40B4-BE49-F238E27FC236}">
                  <a16:creationId xmlns:a16="http://schemas.microsoft.com/office/drawing/2014/main" id="{6FC52DEC-97A6-DA40-15F3-00689FE8AB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76777" y="3483817"/>
              <a:ext cx="525249" cy="63945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96" name="Line 31">
              <a:extLst>
                <a:ext uri="{FF2B5EF4-FFF2-40B4-BE49-F238E27FC236}">
                  <a16:creationId xmlns:a16="http://schemas.microsoft.com/office/drawing/2014/main" id="{C55069B2-2CA2-0DC2-23AF-336C7D81B4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368" y="2714503"/>
              <a:ext cx="334525" cy="5787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97" name="Text Box 32">
              <a:extLst>
                <a:ext uri="{FF2B5EF4-FFF2-40B4-BE49-F238E27FC236}">
                  <a16:creationId xmlns:a16="http://schemas.microsoft.com/office/drawing/2014/main" id="{0F4B513A-2888-8101-E4C0-63A8DE525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9995" y="3020775"/>
              <a:ext cx="316325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2/1</a:t>
              </a:r>
            </a:p>
          </p:txBody>
        </p:sp>
        <p:sp>
          <p:nvSpPr>
            <p:cNvPr id="98" name="Text Box 33">
              <a:extLst>
                <a:ext uri="{FF2B5EF4-FFF2-40B4-BE49-F238E27FC236}">
                  <a16:creationId xmlns:a16="http://schemas.microsoft.com/office/drawing/2014/main" id="{5825F0A3-3C32-317E-DB24-3C1B01E060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3753" y="3714954"/>
              <a:ext cx="113814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99" name="Text Box 36">
              <a:extLst>
                <a:ext uri="{FF2B5EF4-FFF2-40B4-BE49-F238E27FC236}">
                  <a16:creationId xmlns:a16="http://schemas.microsoft.com/office/drawing/2014/main" id="{5649558F-6D79-C1A2-F76A-1C30F0F60B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4674" y="4123273"/>
              <a:ext cx="113814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100" name="Text Box 43">
              <a:extLst>
                <a:ext uri="{FF2B5EF4-FFF2-40B4-BE49-F238E27FC236}">
                  <a16:creationId xmlns:a16="http://schemas.microsoft.com/office/drawing/2014/main" id="{3C2B8997-E560-B915-8974-CF8BF3DC4F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6796" y="3310660"/>
              <a:ext cx="309380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6/1</a:t>
              </a:r>
            </a:p>
          </p:txBody>
        </p:sp>
        <p:sp>
          <p:nvSpPr>
            <p:cNvPr id="101" name="Text Box 45">
              <a:extLst>
                <a:ext uri="{FF2B5EF4-FFF2-40B4-BE49-F238E27FC236}">
                  <a16:creationId xmlns:a16="http://schemas.microsoft.com/office/drawing/2014/main" id="{6CA6557E-D9CF-E46F-F30D-5899D815A8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11527" y="2477525"/>
              <a:ext cx="113814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102" name="Text Box 46">
              <a:extLst>
                <a:ext uri="{FF2B5EF4-FFF2-40B4-BE49-F238E27FC236}">
                  <a16:creationId xmlns:a16="http://schemas.microsoft.com/office/drawing/2014/main" id="{4817C851-C85E-FB07-6BAA-AC280BC188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7336" y="2994810"/>
              <a:ext cx="113814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103" name="Text Box 47">
              <a:extLst>
                <a:ext uri="{FF2B5EF4-FFF2-40B4-BE49-F238E27FC236}">
                  <a16:creationId xmlns:a16="http://schemas.microsoft.com/office/drawing/2014/main" id="{1838A0DD-B980-2E4E-24CB-6A1A8FC34F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6394" y="2872193"/>
              <a:ext cx="356711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106" name="Text Box 34">
              <a:extLst>
                <a:ext uri="{FF2B5EF4-FFF2-40B4-BE49-F238E27FC236}">
                  <a16:creationId xmlns:a16="http://schemas.microsoft.com/office/drawing/2014/main" id="{A7C34FAE-68B2-2BA6-9299-A528289A37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3445" y="3661493"/>
              <a:ext cx="314705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2/1</a:t>
              </a:r>
            </a:p>
          </p:txBody>
        </p:sp>
        <p:sp>
          <p:nvSpPr>
            <p:cNvPr id="107" name="Text Box 46">
              <a:extLst>
                <a:ext uri="{FF2B5EF4-FFF2-40B4-BE49-F238E27FC236}">
                  <a16:creationId xmlns:a16="http://schemas.microsoft.com/office/drawing/2014/main" id="{ACB50BE3-531F-E1AC-2830-595C1C5BDA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0069" y="2978273"/>
              <a:ext cx="65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1400" dirty="0">
                <a:latin typeface="+mn-lt"/>
              </a:endParaRPr>
            </a:p>
          </p:txBody>
        </p:sp>
        <p:sp>
          <p:nvSpPr>
            <p:cNvPr id="108" name="Line 30">
              <a:extLst>
                <a:ext uri="{FF2B5EF4-FFF2-40B4-BE49-F238E27FC236}">
                  <a16:creationId xmlns:a16="http://schemas.microsoft.com/office/drawing/2014/main" id="{90B6EF07-644E-D0DA-3526-E44FBDE764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6072" y="3530000"/>
              <a:ext cx="334526" cy="578773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09" name="Text Box 43">
              <a:extLst>
                <a:ext uri="{FF2B5EF4-FFF2-40B4-BE49-F238E27FC236}">
                  <a16:creationId xmlns:a16="http://schemas.microsoft.com/office/drawing/2014/main" id="{00A62AB7-32EC-4864-94D3-2485223008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49528" y="3720952"/>
              <a:ext cx="113814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6</a:t>
              </a: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ADCE75E0-8103-8851-CC5E-D23C6DE3F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9808" y="1806034"/>
              <a:ext cx="263849" cy="272858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s</a:t>
              </a:r>
              <a:r>
                <a:rPr lang="en-US" sz="1400" dirty="0">
                  <a:latin typeface="+mn-lt"/>
                </a:rPr>
                <a:t>’</a:t>
              </a:r>
            </a:p>
          </p:txBody>
        </p:sp>
        <p:sp>
          <p:nvSpPr>
            <p:cNvPr id="111" name="Text Box 46">
              <a:extLst>
                <a:ext uri="{FF2B5EF4-FFF2-40B4-BE49-F238E27FC236}">
                  <a16:creationId xmlns:a16="http://schemas.microsoft.com/office/drawing/2014/main" id="{601E1353-215B-A93F-90DB-FE785E168D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9034" y="2902662"/>
              <a:ext cx="113814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5</a:t>
              </a:r>
            </a:p>
          </p:txBody>
        </p:sp>
        <p:sp>
          <p:nvSpPr>
            <p:cNvPr id="112" name="Text Box 46">
              <a:extLst>
                <a:ext uri="{FF2B5EF4-FFF2-40B4-BE49-F238E27FC236}">
                  <a16:creationId xmlns:a16="http://schemas.microsoft.com/office/drawing/2014/main" id="{6B9B61B9-76C3-8AE8-8C97-FE420C80D6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8686" y="2867481"/>
              <a:ext cx="309380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5/3</a:t>
              </a:r>
            </a:p>
          </p:txBody>
        </p:sp>
        <p:sp>
          <p:nvSpPr>
            <p:cNvPr id="114" name="Line 22">
              <a:extLst>
                <a:ext uri="{FF2B5EF4-FFF2-40B4-BE49-F238E27FC236}">
                  <a16:creationId xmlns:a16="http://schemas.microsoft.com/office/drawing/2014/main" id="{D9352FBA-3BDD-B4A6-FCF8-6D20D46A85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42498" y="2029306"/>
              <a:ext cx="365467" cy="448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16" name="Line 22">
              <a:extLst>
                <a:ext uri="{FF2B5EF4-FFF2-40B4-BE49-F238E27FC236}">
                  <a16:creationId xmlns:a16="http://schemas.microsoft.com/office/drawing/2014/main" id="{5697040E-073D-C766-4471-84706A3804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58624" y="2037703"/>
              <a:ext cx="386324" cy="448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18" name="Line 22">
              <a:extLst>
                <a:ext uri="{FF2B5EF4-FFF2-40B4-BE49-F238E27FC236}">
                  <a16:creationId xmlns:a16="http://schemas.microsoft.com/office/drawing/2014/main" id="{BF198788-910A-6977-42EE-BDD1404845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95727" y="2078893"/>
              <a:ext cx="502867" cy="2011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19" name="Line 22">
              <a:extLst>
                <a:ext uri="{FF2B5EF4-FFF2-40B4-BE49-F238E27FC236}">
                  <a16:creationId xmlns:a16="http://schemas.microsoft.com/office/drawing/2014/main" id="{04EAD856-55AF-553D-5981-85E722079A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26714" y="2680396"/>
              <a:ext cx="388210" cy="6128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21" name="Line 22">
              <a:extLst>
                <a:ext uri="{FF2B5EF4-FFF2-40B4-BE49-F238E27FC236}">
                  <a16:creationId xmlns:a16="http://schemas.microsoft.com/office/drawing/2014/main" id="{425B18F7-A0EF-BB37-1EBF-7C17DE3DDF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82699" y="2578076"/>
              <a:ext cx="1064234" cy="8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22" name="Line 22">
              <a:extLst>
                <a:ext uri="{FF2B5EF4-FFF2-40B4-BE49-F238E27FC236}">
                  <a16:creationId xmlns:a16="http://schemas.microsoft.com/office/drawing/2014/main" id="{92C4B125-6ED5-9330-27CE-7AF3D48D94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51740" y="2629889"/>
              <a:ext cx="1558494" cy="7036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23" name="Text Box 32">
              <a:extLst>
                <a:ext uri="{FF2B5EF4-FFF2-40B4-BE49-F238E27FC236}">
                  <a16:creationId xmlns:a16="http://schemas.microsoft.com/office/drawing/2014/main" id="{93486B3E-C6C8-53AC-9396-B1FB9978A7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2132" y="2911863"/>
              <a:ext cx="352070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2/2</a:t>
              </a:r>
            </a:p>
          </p:txBody>
        </p:sp>
        <p:sp>
          <p:nvSpPr>
            <p:cNvPr id="124" name="Text Box 36">
              <a:extLst>
                <a:ext uri="{FF2B5EF4-FFF2-40B4-BE49-F238E27FC236}">
                  <a16:creationId xmlns:a16="http://schemas.microsoft.com/office/drawing/2014/main" id="{74FD06AD-7602-6DF5-0B89-1C28F7008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5352" y="2713226"/>
              <a:ext cx="309380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1/1</a:t>
              </a:r>
            </a:p>
          </p:txBody>
        </p:sp>
        <p:sp>
          <p:nvSpPr>
            <p:cNvPr id="125" name="Text Box 36">
              <a:extLst>
                <a:ext uri="{FF2B5EF4-FFF2-40B4-BE49-F238E27FC236}">
                  <a16:creationId xmlns:a16="http://schemas.microsoft.com/office/drawing/2014/main" id="{49CADF73-99C2-6A95-B24B-9E59D7F97B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3713" y="2460413"/>
              <a:ext cx="309380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3/3</a:t>
              </a:r>
            </a:p>
          </p:txBody>
        </p:sp>
        <p:sp>
          <p:nvSpPr>
            <p:cNvPr id="126" name="Text Box 46">
              <a:extLst>
                <a:ext uri="{FF2B5EF4-FFF2-40B4-BE49-F238E27FC236}">
                  <a16:creationId xmlns:a16="http://schemas.microsoft.com/office/drawing/2014/main" id="{0EE7DD94-A652-62FD-EEEB-2CDE75C0B3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67923" y="3281819"/>
              <a:ext cx="309380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1/1</a:t>
              </a:r>
            </a:p>
          </p:txBody>
        </p:sp>
        <p:sp>
          <p:nvSpPr>
            <p:cNvPr id="127" name="Text Box 46">
              <a:extLst>
                <a:ext uri="{FF2B5EF4-FFF2-40B4-BE49-F238E27FC236}">
                  <a16:creationId xmlns:a16="http://schemas.microsoft.com/office/drawing/2014/main" id="{FFF0E751-547C-2522-4733-3708F63D4D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6806" y="2108910"/>
              <a:ext cx="309380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3/3</a:t>
              </a:r>
            </a:p>
          </p:txBody>
        </p:sp>
        <p:sp>
          <p:nvSpPr>
            <p:cNvPr id="128" name="Text Box 46">
              <a:extLst>
                <a:ext uri="{FF2B5EF4-FFF2-40B4-BE49-F238E27FC236}">
                  <a16:creationId xmlns:a16="http://schemas.microsoft.com/office/drawing/2014/main" id="{F4BCBCED-ACBA-DCD5-90D1-3CFE984314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18623" y="2128230"/>
              <a:ext cx="309380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2/2</a:t>
              </a: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ACB860BD-ECF6-E6DF-5614-21C032B96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0459" y="2454389"/>
              <a:ext cx="263849" cy="272858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t</a:t>
              </a:r>
              <a:r>
                <a:rPr lang="en-US" sz="1400" dirty="0">
                  <a:latin typeface="+mn-lt"/>
                </a:rPr>
                <a:t>’</a:t>
              </a:r>
            </a:p>
          </p:txBody>
        </p:sp>
        <p:sp>
          <p:nvSpPr>
            <p:cNvPr id="131" name="Arc 130">
              <a:extLst>
                <a:ext uri="{FF2B5EF4-FFF2-40B4-BE49-F238E27FC236}">
                  <a16:creationId xmlns:a16="http://schemas.microsoft.com/office/drawing/2014/main" id="{D2350FE7-3A67-1483-668A-B933C06E211C}"/>
                </a:ext>
              </a:extLst>
            </p:cNvPr>
            <p:cNvSpPr/>
            <p:nvPr/>
          </p:nvSpPr>
          <p:spPr bwMode="auto">
            <a:xfrm>
              <a:off x="5080273" y="3130773"/>
              <a:ext cx="3312295" cy="1480953"/>
            </a:xfrm>
            <a:prstGeom prst="arc">
              <a:avLst>
                <a:gd name="adj1" fmla="val 20565717"/>
                <a:gd name="adj2" fmla="val 11623094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33" name="Text Box 34">
              <a:extLst>
                <a:ext uri="{FF2B5EF4-FFF2-40B4-BE49-F238E27FC236}">
                  <a16:creationId xmlns:a16="http://schemas.microsoft.com/office/drawing/2014/main" id="{5D540A83-5819-3D7A-67A2-052714E0EE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38975" y="4509422"/>
              <a:ext cx="314705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6/4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5233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</a:t>
            </a:r>
          </a:p>
        </p:txBody>
      </p:sp>
      <p:grpSp>
        <p:nvGrpSpPr>
          <p:cNvPr id="3" name="Group 70"/>
          <p:cNvGrpSpPr/>
          <p:nvPr/>
        </p:nvGrpSpPr>
        <p:grpSpPr>
          <a:xfrm>
            <a:off x="1763599" y="2093620"/>
            <a:ext cx="2997200" cy="1510481"/>
            <a:chOff x="6001152" y="3539612"/>
            <a:chExt cx="2997200" cy="1510481"/>
          </a:xfrm>
        </p:grpSpPr>
        <p:sp>
          <p:nvSpPr>
            <p:cNvPr id="48" name="Rectangle 47"/>
            <p:cNvSpPr/>
            <p:nvPr/>
          </p:nvSpPr>
          <p:spPr bwMode="auto">
            <a:xfrm>
              <a:off x="6001152" y="3539612"/>
              <a:ext cx="2997200" cy="1510481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6302470" y="3765755"/>
              <a:ext cx="265471" cy="265471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s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7318470" y="3759405"/>
              <a:ext cx="265471" cy="265471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a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7902670" y="4534105"/>
              <a:ext cx="265471" cy="265471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c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6823170" y="4540455"/>
              <a:ext cx="265471" cy="265471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b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8440371" y="3759610"/>
              <a:ext cx="265471" cy="265471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t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54" name="Straight Arrow Connector 53"/>
            <p:cNvCxnSpPr>
              <a:stCxn id="49" idx="6"/>
              <a:endCxn id="50" idx="2"/>
            </p:cNvCxnSpPr>
            <p:nvPr/>
          </p:nvCxnSpPr>
          <p:spPr bwMode="auto">
            <a:xfrm flipV="1">
              <a:off x="6567941" y="3892141"/>
              <a:ext cx="750529" cy="635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5" name="Straight Arrow Connector 54"/>
            <p:cNvCxnSpPr>
              <a:stCxn id="52" idx="7"/>
              <a:endCxn id="50" idx="3"/>
            </p:cNvCxnSpPr>
            <p:nvPr/>
          </p:nvCxnSpPr>
          <p:spPr bwMode="auto">
            <a:xfrm rot="5400000" flipH="1" flipV="1">
              <a:off x="6906889" y="4128875"/>
              <a:ext cx="593333" cy="30758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6" name="Straight Arrow Connector 55"/>
            <p:cNvCxnSpPr>
              <a:stCxn id="51" idx="1"/>
              <a:endCxn id="50" idx="5"/>
            </p:cNvCxnSpPr>
            <p:nvPr/>
          </p:nvCxnSpPr>
          <p:spPr bwMode="auto">
            <a:xfrm rot="16200000" flipV="1">
              <a:off x="7449815" y="4081249"/>
              <a:ext cx="586983" cy="39648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>
              <a:stCxn id="51" idx="7"/>
              <a:endCxn id="53" idx="3"/>
            </p:cNvCxnSpPr>
            <p:nvPr/>
          </p:nvCxnSpPr>
          <p:spPr bwMode="auto">
            <a:xfrm rot="5400000" flipH="1" flipV="1">
              <a:off x="8010867" y="4104601"/>
              <a:ext cx="586778" cy="34998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8" name="Straight Arrow Connector 57"/>
            <p:cNvCxnSpPr>
              <a:stCxn id="50" idx="6"/>
              <a:endCxn id="53" idx="2"/>
            </p:cNvCxnSpPr>
            <p:nvPr/>
          </p:nvCxnSpPr>
          <p:spPr bwMode="auto">
            <a:xfrm>
              <a:off x="7583941" y="3892141"/>
              <a:ext cx="856430" cy="20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9" name="Straight Arrow Connector 58"/>
            <p:cNvCxnSpPr>
              <a:stCxn id="52" idx="6"/>
              <a:endCxn id="51" idx="2"/>
            </p:cNvCxnSpPr>
            <p:nvPr/>
          </p:nvCxnSpPr>
          <p:spPr bwMode="auto">
            <a:xfrm flipV="1">
              <a:off x="7088641" y="4666841"/>
              <a:ext cx="814029" cy="635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60" name="Straight Arrow Connector 59"/>
            <p:cNvCxnSpPr>
              <a:stCxn id="49" idx="5"/>
              <a:endCxn id="52" idx="1"/>
            </p:cNvCxnSpPr>
            <p:nvPr/>
          </p:nvCxnSpPr>
          <p:spPr bwMode="auto">
            <a:xfrm rot="16200000" flipH="1">
              <a:off x="6402064" y="4119348"/>
              <a:ext cx="586983" cy="33298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63" name="TextBox 62"/>
            <p:cNvSpPr txBox="1"/>
            <p:nvPr/>
          </p:nvSpPr>
          <p:spPr>
            <a:xfrm>
              <a:off x="7776898" y="4072194"/>
              <a:ext cx="35266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3/1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277502" y="4719894"/>
              <a:ext cx="35266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6/2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312302" y="4218244"/>
              <a:ext cx="35266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9/3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829952" y="3634044"/>
              <a:ext cx="35266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8/4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344096" y="4237294"/>
              <a:ext cx="35266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4/1</a:t>
              </a:r>
            </a:p>
          </p:txBody>
        </p:sp>
        <p:sp>
          <p:nvSpPr>
            <p:cNvPr id="70" name="Freeform 69"/>
            <p:cNvSpPr/>
            <p:nvPr/>
          </p:nvSpPr>
          <p:spPr bwMode="auto">
            <a:xfrm>
              <a:off x="6710516" y="3687097"/>
              <a:ext cx="1106129" cy="1283109"/>
            </a:xfrm>
            <a:custGeom>
              <a:avLst/>
              <a:gdLst>
                <a:gd name="connsiteX0" fmla="*/ 0 w 1106129"/>
                <a:gd name="connsiteY0" fmla="*/ 0 h 1283109"/>
                <a:gd name="connsiteX1" fmla="*/ 324465 w 1106129"/>
                <a:gd name="connsiteY1" fmla="*/ 339213 h 1283109"/>
                <a:gd name="connsiteX2" fmla="*/ 486697 w 1106129"/>
                <a:gd name="connsiteY2" fmla="*/ 693174 h 1283109"/>
                <a:gd name="connsiteX3" fmla="*/ 1002890 w 1106129"/>
                <a:gd name="connsiteY3" fmla="*/ 1179871 h 1283109"/>
                <a:gd name="connsiteX4" fmla="*/ 1106129 w 1106129"/>
                <a:gd name="connsiteY4" fmla="*/ 1283109 h 1283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6129" h="1283109">
                  <a:moveTo>
                    <a:pt x="0" y="0"/>
                  </a:moveTo>
                  <a:cubicBezTo>
                    <a:pt x="121674" y="111842"/>
                    <a:pt x="243349" y="223684"/>
                    <a:pt x="324465" y="339213"/>
                  </a:cubicBezTo>
                  <a:cubicBezTo>
                    <a:pt x="405581" y="454742"/>
                    <a:pt x="373626" y="553064"/>
                    <a:pt x="486697" y="693174"/>
                  </a:cubicBezTo>
                  <a:cubicBezTo>
                    <a:pt x="599768" y="833284"/>
                    <a:pt x="899651" y="1081549"/>
                    <a:pt x="1002890" y="1179871"/>
                  </a:cubicBezTo>
                  <a:cubicBezTo>
                    <a:pt x="1106129" y="1278193"/>
                    <a:pt x="1106129" y="1280651"/>
                    <a:pt x="1106129" y="1283109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763152" y="3627694"/>
              <a:ext cx="35266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3/2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877452" y="4053144"/>
              <a:ext cx="35266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2/1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48962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1638864" y="2759452"/>
            <a:ext cx="3451143" cy="1744815"/>
            <a:chOff x="1638864" y="2759452"/>
            <a:chExt cx="3451143" cy="1744815"/>
          </a:xfrm>
        </p:grpSpPr>
        <p:sp>
          <p:nvSpPr>
            <p:cNvPr id="50" name="Rectangle 49"/>
            <p:cNvSpPr/>
            <p:nvPr/>
          </p:nvSpPr>
          <p:spPr bwMode="auto">
            <a:xfrm>
              <a:off x="1638864" y="2765015"/>
              <a:ext cx="3451143" cy="1739252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1949260" y="3040032"/>
              <a:ext cx="305678" cy="305678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s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3119139" y="3032720"/>
              <a:ext cx="305678" cy="305678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a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3791819" y="3924753"/>
              <a:ext cx="305678" cy="305678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c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2548823" y="3932065"/>
              <a:ext cx="305678" cy="305678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b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5" name="Oval 54"/>
            <p:cNvSpPr/>
            <p:nvPr/>
          </p:nvSpPr>
          <p:spPr bwMode="auto">
            <a:xfrm>
              <a:off x="4410958" y="3032956"/>
              <a:ext cx="305678" cy="305678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t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rot="5400000" flipH="1" flipV="1">
              <a:off x="2683382" y="2570408"/>
              <a:ext cx="7312" cy="95373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 rot="5400000">
              <a:off x="2674469" y="3497144"/>
              <a:ext cx="683197" cy="35416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8" name="Straight Arrow Connector 57"/>
            <p:cNvCxnSpPr/>
            <p:nvPr/>
          </p:nvCxnSpPr>
          <p:spPr bwMode="auto">
            <a:xfrm rot="16200000" flipH="1">
              <a:off x="3250877" y="3422807"/>
              <a:ext cx="675885" cy="45653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9" name="Straight Arrow Connector 58"/>
            <p:cNvCxnSpPr>
              <a:stCxn id="53" idx="0"/>
              <a:endCxn id="55" idx="3"/>
            </p:cNvCxnSpPr>
            <p:nvPr/>
          </p:nvCxnSpPr>
          <p:spPr bwMode="auto">
            <a:xfrm rot="5400000" flipH="1" flipV="1">
              <a:off x="3884750" y="3353780"/>
              <a:ext cx="630884" cy="51106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60" name="Straight Arrow Connector 59"/>
            <p:cNvCxnSpPr/>
            <p:nvPr/>
          </p:nvCxnSpPr>
          <p:spPr bwMode="auto">
            <a:xfrm rot="16200000" flipH="1">
              <a:off x="3917769" y="2505899"/>
              <a:ext cx="236" cy="107567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61" name="Straight Arrow Connector 60"/>
            <p:cNvCxnSpPr>
              <a:stCxn id="54" idx="6"/>
              <a:endCxn id="53" idx="2"/>
            </p:cNvCxnSpPr>
            <p:nvPr/>
          </p:nvCxnSpPr>
          <p:spPr bwMode="auto">
            <a:xfrm flipV="1">
              <a:off x="2854501" y="4077593"/>
              <a:ext cx="937318" cy="731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62" name="Straight Arrow Connector 61"/>
            <p:cNvCxnSpPr>
              <a:stCxn id="51" idx="5"/>
              <a:endCxn id="54" idx="0"/>
            </p:cNvCxnSpPr>
            <p:nvPr/>
          </p:nvCxnSpPr>
          <p:spPr bwMode="auto">
            <a:xfrm rot="16200000" flipH="1">
              <a:off x="2140357" y="3370760"/>
              <a:ext cx="631120" cy="49149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63" name="TextBox 62"/>
            <p:cNvSpPr txBox="1"/>
            <p:nvPr/>
          </p:nvSpPr>
          <p:spPr>
            <a:xfrm>
              <a:off x="3417899" y="3526936"/>
              <a:ext cx="149510" cy="28351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242446" y="3837492"/>
              <a:ext cx="13044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4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501650" y="3422130"/>
              <a:ext cx="13044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6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07381" y="2767919"/>
              <a:ext cx="149510" cy="28351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4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026876" y="3444840"/>
              <a:ext cx="149510" cy="28351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3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623511" y="2759452"/>
              <a:ext cx="149510" cy="28351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057341" y="3526931"/>
              <a:ext cx="149510" cy="28351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1</a:t>
              </a:r>
            </a:p>
          </p:txBody>
        </p:sp>
        <p:cxnSp>
          <p:nvCxnSpPr>
            <p:cNvPr id="73" name="Straight Arrow Connector 72"/>
            <p:cNvCxnSpPr/>
            <p:nvPr/>
          </p:nvCxnSpPr>
          <p:spPr bwMode="auto">
            <a:xfrm rot="10800000" flipV="1">
              <a:off x="2254939" y="3151692"/>
              <a:ext cx="864201" cy="731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78" name="TextBox 77"/>
            <p:cNvSpPr txBox="1"/>
            <p:nvPr/>
          </p:nvSpPr>
          <p:spPr>
            <a:xfrm>
              <a:off x="2642882" y="3146847"/>
              <a:ext cx="149510" cy="28351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2</a:t>
              </a:r>
            </a:p>
          </p:txBody>
        </p:sp>
        <p:cxnSp>
          <p:nvCxnSpPr>
            <p:cNvPr id="85" name="Straight Arrow Connector 84"/>
            <p:cNvCxnSpPr>
              <a:stCxn id="55" idx="4"/>
              <a:endCxn id="53" idx="7"/>
            </p:cNvCxnSpPr>
            <p:nvPr/>
          </p:nvCxnSpPr>
          <p:spPr bwMode="auto">
            <a:xfrm rot="5400000">
              <a:off x="3992824" y="3398544"/>
              <a:ext cx="630884" cy="51106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88" name="TextBox 87"/>
            <p:cNvSpPr txBox="1"/>
            <p:nvPr/>
          </p:nvSpPr>
          <p:spPr>
            <a:xfrm>
              <a:off x="4314725" y="3604924"/>
              <a:ext cx="149510" cy="28351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254759" y="4167928"/>
              <a:ext cx="13044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2</a:t>
              </a:r>
            </a:p>
          </p:txBody>
        </p:sp>
        <p:cxnSp>
          <p:nvCxnSpPr>
            <p:cNvPr id="90" name="Straight Arrow Connector 89"/>
            <p:cNvCxnSpPr>
              <a:stCxn id="53" idx="3"/>
              <a:endCxn id="54" idx="5"/>
            </p:cNvCxnSpPr>
            <p:nvPr/>
          </p:nvCxnSpPr>
          <p:spPr bwMode="auto">
            <a:xfrm rot="5400000">
              <a:off x="3319505" y="3675898"/>
              <a:ext cx="7312" cy="102684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93" name="TextBox 92"/>
            <p:cNvSpPr txBox="1"/>
            <p:nvPr/>
          </p:nvSpPr>
          <p:spPr>
            <a:xfrm>
              <a:off x="2201868" y="3634171"/>
              <a:ext cx="13044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3</a:t>
              </a:r>
            </a:p>
          </p:txBody>
        </p:sp>
        <p:cxnSp>
          <p:nvCxnSpPr>
            <p:cNvPr id="94" name="Straight Arrow Connector 93"/>
            <p:cNvCxnSpPr>
              <a:stCxn id="54" idx="1"/>
              <a:endCxn id="51" idx="4"/>
            </p:cNvCxnSpPr>
            <p:nvPr/>
          </p:nvCxnSpPr>
          <p:spPr bwMode="auto">
            <a:xfrm rot="16200000" flipV="1">
              <a:off x="2032284" y="3415525"/>
              <a:ext cx="631120" cy="4914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03" name="Straight Arrow Connector 102"/>
            <p:cNvCxnSpPr/>
            <p:nvPr/>
          </p:nvCxnSpPr>
          <p:spPr bwMode="auto">
            <a:xfrm rot="10800000">
              <a:off x="3424817" y="3151693"/>
              <a:ext cx="986141" cy="23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06" name="TextBox 105"/>
            <p:cNvSpPr txBox="1"/>
            <p:nvPr/>
          </p:nvSpPr>
          <p:spPr>
            <a:xfrm>
              <a:off x="3829316" y="3133506"/>
              <a:ext cx="149510" cy="28351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4</a:t>
              </a:r>
            </a:p>
          </p:txBody>
        </p:sp>
        <p:cxnSp>
          <p:nvCxnSpPr>
            <p:cNvPr id="100" name="Straight Arrow Connector 99"/>
            <p:cNvCxnSpPr/>
            <p:nvPr/>
          </p:nvCxnSpPr>
          <p:spPr bwMode="auto">
            <a:xfrm rot="5400000" flipH="1">
              <a:off x="3309371" y="3364313"/>
              <a:ext cx="675885" cy="45653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01" name="Straight Arrow Connector 100"/>
            <p:cNvCxnSpPr/>
            <p:nvPr/>
          </p:nvCxnSpPr>
          <p:spPr bwMode="auto">
            <a:xfrm rot="16200000">
              <a:off x="2606227" y="3399652"/>
              <a:ext cx="683197" cy="35416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02" name="TextBox 101"/>
            <p:cNvSpPr txBox="1"/>
            <p:nvPr/>
          </p:nvSpPr>
          <p:spPr>
            <a:xfrm>
              <a:off x="2745354" y="3419681"/>
              <a:ext cx="149510" cy="28351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720116" y="3439193"/>
              <a:ext cx="149510" cy="28351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2</a:t>
              </a:r>
            </a:p>
          </p:txBody>
        </p:sp>
      </p:grp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1431778" y="2343115"/>
            <a:ext cx="5791698" cy="1512634"/>
            <a:chOff x="1431778" y="2343115"/>
            <a:chExt cx="5791698" cy="1512634"/>
          </a:xfrm>
          <a:noFill/>
        </p:grpSpPr>
        <p:grpSp>
          <p:nvGrpSpPr>
            <p:cNvPr id="4" name="Group 66"/>
            <p:cNvGrpSpPr/>
            <p:nvPr/>
          </p:nvGrpSpPr>
          <p:grpSpPr>
            <a:xfrm>
              <a:off x="1431778" y="2345268"/>
              <a:ext cx="2997200" cy="1510481"/>
              <a:chOff x="6001152" y="3539612"/>
              <a:chExt cx="2997200" cy="1510481"/>
            </a:xfrm>
            <a:grpFill/>
          </p:grpSpPr>
          <p:sp>
            <p:nvSpPr>
              <p:cNvPr id="68" name="Rectangle 67"/>
              <p:cNvSpPr/>
              <p:nvPr/>
            </p:nvSpPr>
            <p:spPr bwMode="auto">
              <a:xfrm>
                <a:off x="6001152" y="3539612"/>
                <a:ext cx="2997200" cy="1510481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69" name="Oval 68"/>
              <p:cNvSpPr/>
              <p:nvPr/>
            </p:nvSpPr>
            <p:spPr bwMode="auto">
              <a:xfrm>
                <a:off x="6302470" y="3765755"/>
                <a:ext cx="265471" cy="265471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s</a:t>
                </a: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70" name="Oval 69"/>
              <p:cNvSpPr/>
              <p:nvPr/>
            </p:nvSpPr>
            <p:spPr bwMode="auto">
              <a:xfrm>
                <a:off x="7318470" y="3759405"/>
                <a:ext cx="265471" cy="265471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a</a:t>
                </a: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71" name="Oval 70"/>
              <p:cNvSpPr/>
              <p:nvPr/>
            </p:nvSpPr>
            <p:spPr bwMode="auto">
              <a:xfrm>
                <a:off x="7902670" y="4534105"/>
                <a:ext cx="265471" cy="265471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c</a:t>
                </a: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72" name="Oval 71"/>
              <p:cNvSpPr/>
              <p:nvPr/>
            </p:nvSpPr>
            <p:spPr bwMode="auto">
              <a:xfrm>
                <a:off x="6823170" y="4540455"/>
                <a:ext cx="265471" cy="265471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b</a:t>
                </a: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73" name="Oval 72"/>
              <p:cNvSpPr/>
              <p:nvPr/>
            </p:nvSpPr>
            <p:spPr bwMode="auto">
              <a:xfrm>
                <a:off x="8440371" y="3759610"/>
                <a:ext cx="265471" cy="265471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t</a:t>
                </a: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cxnSp>
            <p:nvCxnSpPr>
              <p:cNvPr id="74" name="Straight Arrow Connector 73"/>
              <p:cNvCxnSpPr>
                <a:stCxn id="69" idx="6"/>
                <a:endCxn id="70" idx="2"/>
              </p:cNvCxnSpPr>
              <p:nvPr/>
            </p:nvCxnSpPr>
            <p:spPr bwMode="auto">
              <a:xfrm flipV="1">
                <a:off x="6567941" y="3892141"/>
                <a:ext cx="750529" cy="6350"/>
              </a:xfrm>
              <a:prstGeom prst="straightConnector1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75" name="Straight Arrow Connector 74"/>
              <p:cNvCxnSpPr>
                <a:stCxn id="72" idx="7"/>
                <a:endCxn id="70" idx="3"/>
              </p:cNvCxnSpPr>
              <p:nvPr/>
            </p:nvCxnSpPr>
            <p:spPr bwMode="auto">
              <a:xfrm rot="5400000" flipH="1" flipV="1">
                <a:off x="6906889" y="4128875"/>
                <a:ext cx="593333" cy="307583"/>
              </a:xfrm>
              <a:prstGeom prst="straightConnector1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76" name="Straight Arrow Connector 75"/>
              <p:cNvCxnSpPr>
                <a:stCxn id="71" idx="1"/>
                <a:endCxn id="70" idx="5"/>
              </p:cNvCxnSpPr>
              <p:nvPr/>
            </p:nvCxnSpPr>
            <p:spPr bwMode="auto">
              <a:xfrm rot="16200000" flipV="1">
                <a:off x="7449815" y="4081249"/>
                <a:ext cx="586983" cy="396483"/>
              </a:xfrm>
              <a:prstGeom prst="straightConnector1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77" name="Straight Arrow Connector 76"/>
              <p:cNvCxnSpPr>
                <a:stCxn id="71" idx="7"/>
                <a:endCxn id="73" idx="3"/>
              </p:cNvCxnSpPr>
              <p:nvPr/>
            </p:nvCxnSpPr>
            <p:spPr bwMode="auto">
              <a:xfrm rot="5400000" flipH="1" flipV="1">
                <a:off x="8010867" y="4104601"/>
                <a:ext cx="586778" cy="349984"/>
              </a:xfrm>
              <a:prstGeom prst="straightConnector1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78" name="Straight Arrow Connector 77"/>
              <p:cNvCxnSpPr>
                <a:stCxn id="70" idx="6"/>
                <a:endCxn id="73" idx="2"/>
              </p:cNvCxnSpPr>
              <p:nvPr/>
            </p:nvCxnSpPr>
            <p:spPr bwMode="auto">
              <a:xfrm>
                <a:off x="7583941" y="3892141"/>
                <a:ext cx="856430" cy="205"/>
              </a:xfrm>
              <a:prstGeom prst="straightConnector1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79" name="Straight Arrow Connector 78"/>
              <p:cNvCxnSpPr>
                <a:stCxn id="72" idx="6"/>
                <a:endCxn id="71" idx="2"/>
              </p:cNvCxnSpPr>
              <p:nvPr/>
            </p:nvCxnSpPr>
            <p:spPr bwMode="auto">
              <a:xfrm flipV="1">
                <a:off x="7088641" y="4666841"/>
                <a:ext cx="814029" cy="6350"/>
              </a:xfrm>
              <a:prstGeom prst="straightConnector1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80" name="Straight Arrow Connector 79"/>
              <p:cNvCxnSpPr>
                <a:stCxn id="69" idx="5"/>
                <a:endCxn id="72" idx="1"/>
              </p:cNvCxnSpPr>
              <p:nvPr/>
            </p:nvCxnSpPr>
            <p:spPr bwMode="auto">
              <a:xfrm rot="16200000" flipH="1">
                <a:off x="6402064" y="4119348"/>
                <a:ext cx="586983" cy="332983"/>
              </a:xfrm>
              <a:prstGeom prst="straightConnector1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81" name="TextBox 80"/>
              <p:cNvSpPr txBox="1"/>
              <p:nvPr/>
            </p:nvSpPr>
            <p:spPr>
              <a:xfrm>
                <a:off x="7776898" y="4072194"/>
                <a:ext cx="335028" cy="246221"/>
              </a:xfrm>
              <a:prstGeom prst="rect">
                <a:avLst/>
              </a:prstGeom>
              <a:grp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3,2</a:t>
                </a: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7277502" y="4719894"/>
                <a:ext cx="335028" cy="246221"/>
              </a:xfrm>
              <a:prstGeom prst="rect">
                <a:avLst/>
              </a:prstGeom>
              <a:grp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6,6</a:t>
                </a: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6312302" y="4218244"/>
                <a:ext cx="335028" cy="246221"/>
              </a:xfrm>
              <a:prstGeom prst="rect">
                <a:avLst/>
              </a:prstGeom>
              <a:grp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9,8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7829952" y="3634044"/>
                <a:ext cx="335028" cy="246221"/>
              </a:xfrm>
              <a:prstGeom prst="rect">
                <a:avLst/>
              </a:prstGeom>
              <a:grp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8,7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8344096" y="4237294"/>
                <a:ext cx="335028" cy="246221"/>
              </a:xfrm>
              <a:prstGeom prst="rect">
                <a:avLst/>
              </a:prstGeom>
              <a:grp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4,4</a:t>
                </a:r>
              </a:p>
            </p:txBody>
          </p:sp>
          <p:sp>
            <p:nvSpPr>
              <p:cNvPr id="86" name="Freeform 85"/>
              <p:cNvSpPr/>
              <p:nvPr/>
            </p:nvSpPr>
            <p:spPr bwMode="auto">
              <a:xfrm>
                <a:off x="6710516" y="3687097"/>
                <a:ext cx="1106129" cy="1283109"/>
              </a:xfrm>
              <a:custGeom>
                <a:avLst/>
                <a:gdLst>
                  <a:gd name="connsiteX0" fmla="*/ 0 w 1106129"/>
                  <a:gd name="connsiteY0" fmla="*/ 0 h 1283109"/>
                  <a:gd name="connsiteX1" fmla="*/ 324465 w 1106129"/>
                  <a:gd name="connsiteY1" fmla="*/ 339213 h 1283109"/>
                  <a:gd name="connsiteX2" fmla="*/ 486697 w 1106129"/>
                  <a:gd name="connsiteY2" fmla="*/ 693174 h 1283109"/>
                  <a:gd name="connsiteX3" fmla="*/ 1002890 w 1106129"/>
                  <a:gd name="connsiteY3" fmla="*/ 1179871 h 1283109"/>
                  <a:gd name="connsiteX4" fmla="*/ 1106129 w 1106129"/>
                  <a:gd name="connsiteY4" fmla="*/ 1283109 h 1283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6129" h="1283109">
                    <a:moveTo>
                      <a:pt x="0" y="0"/>
                    </a:moveTo>
                    <a:cubicBezTo>
                      <a:pt x="121674" y="111842"/>
                      <a:pt x="243349" y="223684"/>
                      <a:pt x="324465" y="339213"/>
                    </a:cubicBezTo>
                    <a:cubicBezTo>
                      <a:pt x="405581" y="454742"/>
                      <a:pt x="373626" y="553064"/>
                      <a:pt x="486697" y="693174"/>
                    </a:cubicBezTo>
                    <a:cubicBezTo>
                      <a:pt x="599768" y="833284"/>
                      <a:pt x="899651" y="1081549"/>
                      <a:pt x="1002890" y="1179871"/>
                    </a:cubicBezTo>
                    <a:cubicBezTo>
                      <a:pt x="1106129" y="1278193"/>
                      <a:pt x="1106129" y="1280651"/>
                      <a:pt x="1106129" y="1283109"/>
                    </a:cubicBezTo>
                  </a:path>
                </a:pathLst>
              </a:custGeom>
              <a:grpFill/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6763152" y="3627694"/>
                <a:ext cx="335028" cy="246221"/>
              </a:xfrm>
              <a:prstGeom prst="rect">
                <a:avLst/>
              </a:prstGeom>
              <a:grp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3,3</a:t>
                </a: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6877452" y="4053144"/>
                <a:ext cx="335028" cy="246221"/>
              </a:xfrm>
              <a:prstGeom prst="rect">
                <a:avLst/>
              </a:prstGeom>
              <a:grp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2,2</a:t>
                </a: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4226276" y="2343115"/>
              <a:ext cx="2997200" cy="1510481"/>
              <a:chOff x="6146800" y="3349102"/>
              <a:chExt cx="2997200" cy="1510481"/>
            </a:xfrm>
            <a:grpFill/>
          </p:grpSpPr>
          <p:grpSp>
            <p:nvGrpSpPr>
              <p:cNvPr id="3" name="Group 35"/>
              <p:cNvGrpSpPr/>
              <p:nvPr/>
            </p:nvGrpSpPr>
            <p:grpSpPr>
              <a:xfrm>
                <a:off x="6146800" y="3349102"/>
                <a:ext cx="2997200" cy="1510481"/>
                <a:chOff x="5757594" y="4608465"/>
                <a:chExt cx="2997200" cy="1510481"/>
              </a:xfrm>
              <a:grpFill/>
            </p:grpSpPr>
            <p:sp>
              <p:nvSpPr>
                <p:cNvPr id="37" name="Rectangle 36"/>
                <p:cNvSpPr/>
                <p:nvPr/>
              </p:nvSpPr>
              <p:spPr bwMode="auto">
                <a:xfrm>
                  <a:off x="5757594" y="4608465"/>
                  <a:ext cx="2997200" cy="1510481"/>
                </a:xfrm>
                <a:prstGeom prst="rect">
                  <a:avLst/>
                </a:prstGeom>
                <a:grpFill/>
                <a:ln w="12700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Book Antiqua" pitchFamily="18" charset="0"/>
                  </a:endParaRPr>
                </a:p>
              </p:txBody>
            </p:sp>
            <p:sp>
              <p:nvSpPr>
                <p:cNvPr id="38" name="Oval 37"/>
                <p:cNvSpPr/>
                <p:nvPr/>
              </p:nvSpPr>
              <p:spPr bwMode="auto">
                <a:xfrm>
                  <a:off x="6027162" y="4847308"/>
                  <a:ext cx="265471" cy="265471"/>
                </a:xfrm>
                <a:prstGeom prst="ellipse">
                  <a:avLst/>
                </a:prstGeom>
                <a:solidFill>
                  <a:srgbClr val="CCFFFF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0" i="1" u="none" strike="noStrike" cap="none" normalizeH="0" baseline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+mn-lt"/>
                    </a:rPr>
                    <a:t>s</a:t>
                  </a:r>
                  <a:endParaRPr kumimoji="0" lang="en-US" sz="14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endParaRPr>
                </a:p>
              </p:txBody>
            </p:sp>
            <p:sp>
              <p:nvSpPr>
                <p:cNvPr id="39" name="Oval 38"/>
                <p:cNvSpPr/>
                <p:nvPr/>
              </p:nvSpPr>
              <p:spPr bwMode="auto">
                <a:xfrm>
                  <a:off x="7043162" y="4840958"/>
                  <a:ext cx="265471" cy="265471"/>
                </a:xfrm>
                <a:prstGeom prst="ellipse">
                  <a:avLst/>
                </a:prstGeom>
                <a:solidFill>
                  <a:srgbClr val="CCFFFF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0" i="1" u="none" strike="noStrike" cap="none" normalizeH="0" baseline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+mn-lt"/>
                    </a:rPr>
                    <a:t>a</a:t>
                  </a:r>
                  <a:endParaRPr kumimoji="0" lang="en-US" sz="14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endParaRPr>
                </a:p>
              </p:txBody>
            </p:sp>
            <p:sp>
              <p:nvSpPr>
                <p:cNvPr id="40" name="Oval 39"/>
                <p:cNvSpPr/>
                <p:nvPr/>
              </p:nvSpPr>
              <p:spPr bwMode="auto">
                <a:xfrm>
                  <a:off x="7627362" y="5615658"/>
                  <a:ext cx="265471" cy="265471"/>
                </a:xfrm>
                <a:prstGeom prst="ellipse">
                  <a:avLst/>
                </a:prstGeom>
                <a:solidFill>
                  <a:srgbClr val="CCFFFF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0" i="1" u="none" strike="noStrike" cap="none" normalizeH="0" baseline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+mn-lt"/>
                    </a:rPr>
                    <a:t>c</a:t>
                  </a:r>
                  <a:endParaRPr kumimoji="0" lang="en-US" sz="14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endParaRPr>
                </a:p>
              </p:txBody>
            </p:sp>
            <p:sp>
              <p:nvSpPr>
                <p:cNvPr id="41" name="Oval 40"/>
                <p:cNvSpPr/>
                <p:nvPr/>
              </p:nvSpPr>
              <p:spPr bwMode="auto">
                <a:xfrm>
                  <a:off x="6547862" y="5622008"/>
                  <a:ext cx="265471" cy="265471"/>
                </a:xfrm>
                <a:prstGeom prst="ellipse">
                  <a:avLst/>
                </a:prstGeom>
                <a:solidFill>
                  <a:srgbClr val="CCFFFF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0" i="1" u="none" strike="noStrike" cap="none" normalizeH="0" baseline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+mn-lt"/>
                    </a:rPr>
                    <a:t>b</a:t>
                  </a:r>
                  <a:endParaRPr kumimoji="0" lang="en-US" sz="14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endParaRPr>
                </a:p>
              </p:txBody>
            </p:sp>
            <p:sp>
              <p:nvSpPr>
                <p:cNvPr id="42" name="Oval 41"/>
                <p:cNvSpPr/>
                <p:nvPr/>
              </p:nvSpPr>
              <p:spPr bwMode="auto">
                <a:xfrm>
                  <a:off x="8165063" y="4841163"/>
                  <a:ext cx="265471" cy="265471"/>
                </a:xfrm>
                <a:prstGeom prst="ellipse">
                  <a:avLst/>
                </a:prstGeom>
                <a:solidFill>
                  <a:srgbClr val="CCFFFF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0" i="1" u="none" strike="noStrike" cap="none" normalizeH="0" baseline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+mn-lt"/>
                    </a:rPr>
                    <a:t>t</a:t>
                  </a:r>
                  <a:endParaRPr kumimoji="0" lang="en-US" sz="14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endParaRPr>
                </a:p>
              </p:txBody>
            </p:sp>
            <p:cxnSp>
              <p:nvCxnSpPr>
                <p:cNvPr id="44" name="Straight Arrow Connector 43"/>
                <p:cNvCxnSpPr>
                  <a:stCxn id="39" idx="3"/>
                  <a:endCxn id="41" idx="7"/>
                </p:cNvCxnSpPr>
                <p:nvPr/>
              </p:nvCxnSpPr>
              <p:spPr bwMode="auto">
                <a:xfrm rot="5400000">
                  <a:off x="6631582" y="5210427"/>
                  <a:ext cx="593333" cy="307583"/>
                </a:xfrm>
                <a:prstGeom prst="straightConnector1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/>
                </a:ln>
                <a:effectLst/>
              </p:spPr>
            </p:cxnSp>
            <p:cxnSp>
              <p:nvCxnSpPr>
                <p:cNvPr id="45" name="Straight Arrow Connector 44"/>
                <p:cNvCxnSpPr/>
                <p:nvPr/>
              </p:nvCxnSpPr>
              <p:spPr bwMode="auto">
                <a:xfrm rot="16200000" flipH="1">
                  <a:off x="7136406" y="5200901"/>
                  <a:ext cx="586983" cy="396483"/>
                </a:xfrm>
                <a:prstGeom prst="straightConnector1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/>
                </a:ln>
                <a:effectLst/>
              </p:spPr>
            </p:cxnSp>
            <p:cxnSp>
              <p:nvCxnSpPr>
                <p:cNvPr id="47" name="Straight Arrow Connector 46"/>
                <p:cNvCxnSpPr>
                  <a:stCxn id="39" idx="7"/>
                  <a:endCxn id="42" idx="1"/>
                </p:cNvCxnSpPr>
                <p:nvPr/>
              </p:nvCxnSpPr>
              <p:spPr bwMode="auto">
                <a:xfrm rot="16200000" flipH="1">
                  <a:off x="7736745" y="4412845"/>
                  <a:ext cx="205" cy="934184"/>
                </a:xfrm>
                <a:prstGeom prst="straightConnector1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/>
                </a:ln>
                <a:effectLst/>
              </p:spPr>
            </p:cxnSp>
            <p:cxnSp>
              <p:nvCxnSpPr>
                <p:cNvPr id="49" name="Straight Arrow Connector 48"/>
                <p:cNvCxnSpPr>
                  <a:stCxn id="38" idx="5"/>
                  <a:endCxn id="41" idx="0"/>
                </p:cNvCxnSpPr>
                <p:nvPr/>
              </p:nvCxnSpPr>
              <p:spPr bwMode="auto">
                <a:xfrm rot="16200000" flipH="1">
                  <a:off x="6193124" y="5134534"/>
                  <a:ext cx="548106" cy="426842"/>
                </a:xfrm>
                <a:prstGeom prst="straightConnector1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/>
                </a:ln>
                <a:effectLst/>
              </p:spPr>
            </p:cxnSp>
            <p:sp>
              <p:nvSpPr>
                <p:cNvPr id="50" name="TextBox 49"/>
                <p:cNvSpPr txBox="1"/>
                <p:nvPr/>
              </p:nvSpPr>
              <p:spPr>
                <a:xfrm>
                  <a:off x="7266640" y="5287097"/>
                  <a:ext cx="129844" cy="246221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dirty="0">
                      <a:latin typeface="+mn-lt"/>
                    </a:rPr>
                    <a:t>2</a:t>
                  </a: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6506894" y="5179147"/>
                  <a:ext cx="129844" cy="246221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dirty="0">
                      <a:latin typeface="+mn-lt"/>
                    </a:rPr>
                    <a:t>1</a:t>
                  </a:r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7637194" y="4639397"/>
                  <a:ext cx="129844" cy="246221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dirty="0">
                      <a:latin typeface="+mn-lt"/>
                    </a:rPr>
                    <a:t>1</a:t>
                  </a: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6985192" y="5185497"/>
                  <a:ext cx="129844" cy="246221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dirty="0">
                      <a:latin typeface="+mn-lt"/>
                    </a:rPr>
                    <a:t>2</a:t>
                  </a:r>
                </a:p>
              </p:txBody>
            </p:sp>
            <p:cxnSp>
              <p:nvCxnSpPr>
                <p:cNvPr id="57" name="Straight Arrow Connector 56"/>
                <p:cNvCxnSpPr>
                  <a:stCxn id="39" idx="2"/>
                  <a:endCxn id="38" idx="6"/>
                </p:cNvCxnSpPr>
                <p:nvPr/>
              </p:nvCxnSpPr>
              <p:spPr bwMode="auto">
                <a:xfrm rot="10800000" flipV="1">
                  <a:off x="6292634" y="4973694"/>
                  <a:ext cx="750529" cy="6350"/>
                </a:xfrm>
                <a:prstGeom prst="straightConnector1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/>
                </a:ln>
                <a:effectLst/>
              </p:spPr>
            </p:cxnSp>
            <p:sp>
              <p:nvSpPr>
                <p:cNvPr id="58" name="TextBox 57"/>
                <p:cNvSpPr txBox="1"/>
                <p:nvPr/>
              </p:nvSpPr>
              <p:spPr>
                <a:xfrm>
                  <a:off x="6665644" y="4963247"/>
                  <a:ext cx="129844" cy="246221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dirty="0">
                      <a:latin typeface="+mn-lt"/>
                    </a:rPr>
                    <a:t>3</a:t>
                  </a:r>
                </a:p>
              </p:txBody>
            </p:sp>
            <p:cxnSp>
              <p:nvCxnSpPr>
                <p:cNvPr id="59" name="Straight Arrow Connector 58"/>
                <p:cNvCxnSpPr>
                  <a:stCxn id="42" idx="3"/>
                  <a:endCxn id="40" idx="7"/>
                </p:cNvCxnSpPr>
                <p:nvPr/>
              </p:nvCxnSpPr>
              <p:spPr bwMode="auto">
                <a:xfrm rot="5400000">
                  <a:off x="7735559" y="5186154"/>
                  <a:ext cx="586778" cy="349984"/>
                </a:xfrm>
                <a:prstGeom prst="straightConnector1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/>
                </a:ln>
                <a:effectLst/>
              </p:spPr>
            </p:cxnSp>
            <p:sp>
              <p:nvSpPr>
                <p:cNvPr id="60" name="TextBox 59"/>
                <p:cNvSpPr txBox="1"/>
                <p:nvPr/>
              </p:nvSpPr>
              <p:spPr>
                <a:xfrm>
                  <a:off x="8113238" y="5337897"/>
                  <a:ext cx="129844" cy="246221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dirty="0">
                      <a:latin typeface="+mn-lt"/>
                    </a:rPr>
                    <a:t>4</a:t>
                  </a: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7160944" y="5750647"/>
                  <a:ext cx="129844" cy="246221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dirty="0">
                      <a:latin typeface="+mn-lt"/>
                    </a:rPr>
                    <a:t>6</a:t>
                  </a:r>
                </a:p>
              </p:txBody>
            </p:sp>
            <p:cxnSp>
              <p:nvCxnSpPr>
                <p:cNvPr id="62" name="Straight Arrow Connector 61"/>
                <p:cNvCxnSpPr>
                  <a:stCxn id="40" idx="2"/>
                  <a:endCxn id="41" idx="6"/>
                </p:cNvCxnSpPr>
                <p:nvPr/>
              </p:nvCxnSpPr>
              <p:spPr bwMode="auto">
                <a:xfrm rot="10800000" flipV="1">
                  <a:off x="6813334" y="5748394"/>
                  <a:ext cx="814029" cy="6350"/>
                </a:xfrm>
                <a:prstGeom prst="straightConnector1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/>
                </a:ln>
                <a:effectLst/>
              </p:spPr>
            </p:cxnSp>
            <p:sp>
              <p:nvSpPr>
                <p:cNvPr id="63" name="TextBox 62"/>
                <p:cNvSpPr txBox="1"/>
                <p:nvPr/>
              </p:nvSpPr>
              <p:spPr>
                <a:xfrm>
                  <a:off x="6246544" y="5363297"/>
                  <a:ext cx="129844" cy="246221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dirty="0">
                      <a:latin typeface="+mn-lt"/>
                    </a:rPr>
                    <a:t>8</a:t>
                  </a:r>
                </a:p>
              </p:txBody>
            </p:sp>
            <p:cxnSp>
              <p:nvCxnSpPr>
                <p:cNvPr id="64" name="Straight Arrow Connector 63"/>
                <p:cNvCxnSpPr>
                  <a:stCxn id="41" idx="1"/>
                  <a:endCxn id="38" idx="4"/>
                </p:cNvCxnSpPr>
                <p:nvPr/>
              </p:nvCxnSpPr>
              <p:spPr bwMode="auto">
                <a:xfrm rot="16200000" flipV="1">
                  <a:off x="6099266" y="5173411"/>
                  <a:ext cx="548106" cy="426841"/>
                </a:xfrm>
                <a:prstGeom prst="straightConnector1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/>
                </a:ln>
                <a:effectLst/>
              </p:spPr>
            </p:cxnSp>
            <p:cxnSp>
              <p:nvCxnSpPr>
                <p:cNvPr id="65" name="Straight Arrow Connector 64"/>
                <p:cNvCxnSpPr>
                  <a:stCxn id="42" idx="2"/>
                  <a:endCxn id="39" idx="6"/>
                </p:cNvCxnSpPr>
                <p:nvPr/>
              </p:nvCxnSpPr>
              <p:spPr bwMode="auto">
                <a:xfrm rot="10800000">
                  <a:off x="7308633" y="4973695"/>
                  <a:ext cx="856430" cy="205"/>
                </a:xfrm>
                <a:prstGeom prst="straightConnector1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/>
                </a:ln>
                <a:effectLst/>
              </p:spPr>
            </p:cxnSp>
            <p:sp>
              <p:nvSpPr>
                <p:cNvPr id="66" name="TextBox 65"/>
                <p:cNvSpPr txBox="1"/>
                <p:nvPr/>
              </p:nvSpPr>
              <p:spPr>
                <a:xfrm>
                  <a:off x="7656244" y="4956897"/>
                  <a:ext cx="129844" cy="246221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dirty="0">
                      <a:latin typeface="+mn-lt"/>
                    </a:rPr>
                    <a:t>7</a:t>
                  </a:r>
                </a:p>
              </p:txBody>
            </p:sp>
          </p:grpSp>
          <p:cxnSp>
            <p:nvCxnSpPr>
              <p:cNvPr id="89" name="Straight Arrow Connector 88"/>
              <p:cNvCxnSpPr/>
              <p:nvPr/>
            </p:nvCxnSpPr>
            <p:spPr bwMode="auto">
              <a:xfrm rot="5400000" flipH="1">
                <a:off x="7582762" y="3871688"/>
                <a:ext cx="586983" cy="396483"/>
              </a:xfrm>
              <a:prstGeom prst="straightConnector1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90" name="TextBox 89"/>
              <p:cNvSpPr txBox="1"/>
              <p:nvPr/>
            </p:nvSpPr>
            <p:spPr>
              <a:xfrm>
                <a:off x="7937500" y="3951534"/>
                <a:ext cx="159340" cy="246221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1</a:t>
                </a:r>
              </a:p>
            </p:txBody>
          </p:sp>
        </p:grpSp>
      </p:grp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augpath</a:t>
            </a:r>
            <a:endParaRPr lang="en-US" dirty="0"/>
          </a:p>
        </p:txBody>
      </p:sp>
      <p:grpSp>
        <p:nvGrpSpPr>
          <p:cNvPr id="2" name="Group 3"/>
          <p:cNvGrpSpPr/>
          <p:nvPr/>
        </p:nvGrpSpPr>
        <p:grpSpPr>
          <a:xfrm>
            <a:off x="2795395" y="2933001"/>
            <a:ext cx="2044557" cy="1446135"/>
            <a:chOff x="6452170" y="4461505"/>
            <a:chExt cx="2044557" cy="1446135"/>
          </a:xfrm>
        </p:grpSpPr>
        <p:grpSp>
          <p:nvGrpSpPr>
            <p:cNvPr id="3" name="Group 3"/>
            <p:cNvGrpSpPr/>
            <p:nvPr/>
          </p:nvGrpSpPr>
          <p:grpSpPr>
            <a:xfrm>
              <a:off x="6452170" y="4461505"/>
              <a:ext cx="2044557" cy="1446135"/>
              <a:chOff x="6441796" y="3539612"/>
              <a:chExt cx="2044557" cy="1446135"/>
            </a:xfrm>
          </p:grpSpPr>
          <p:sp>
            <p:nvSpPr>
              <p:cNvPr id="7" name="Rectangle 6"/>
              <p:cNvSpPr/>
              <p:nvPr/>
            </p:nvSpPr>
            <p:spPr bwMode="auto">
              <a:xfrm>
                <a:off x="6441796" y="3539612"/>
                <a:ext cx="2044557" cy="1446135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8" name="Oval 7"/>
              <p:cNvSpPr/>
              <p:nvPr/>
            </p:nvSpPr>
            <p:spPr bwMode="auto">
              <a:xfrm>
                <a:off x="6590146" y="4135624"/>
                <a:ext cx="265471" cy="265471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s</a:t>
                </a: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9" name="Oval 8"/>
              <p:cNvSpPr/>
              <p:nvPr/>
            </p:nvSpPr>
            <p:spPr bwMode="auto">
              <a:xfrm>
                <a:off x="7318470" y="3759405"/>
                <a:ext cx="265471" cy="265471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a</a:t>
                </a: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 bwMode="auto">
              <a:xfrm>
                <a:off x="7336876" y="4571277"/>
                <a:ext cx="265471" cy="265471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b</a:t>
                </a: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1" name="Oval 10"/>
              <p:cNvSpPr/>
              <p:nvPr/>
            </p:nvSpPr>
            <p:spPr bwMode="auto">
              <a:xfrm>
                <a:off x="8070503" y="4119206"/>
                <a:ext cx="265471" cy="265471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t</a:t>
                </a: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cxnSp>
            <p:nvCxnSpPr>
              <p:cNvPr id="12" name="Straight Arrow Connector 11"/>
              <p:cNvCxnSpPr>
                <a:stCxn id="8" idx="7"/>
                <a:endCxn id="9" idx="2"/>
              </p:cNvCxnSpPr>
              <p:nvPr/>
            </p:nvCxnSpPr>
            <p:spPr bwMode="auto">
              <a:xfrm rot="5400000" flipH="1" flipV="1">
                <a:off x="6926425" y="3782456"/>
                <a:ext cx="282360" cy="50173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13" name="Straight Arrow Connector 12"/>
              <p:cNvCxnSpPr>
                <a:stCxn id="10" idx="0"/>
                <a:endCxn id="9" idx="4"/>
              </p:cNvCxnSpPr>
              <p:nvPr/>
            </p:nvCxnSpPr>
            <p:spPr bwMode="auto">
              <a:xfrm rot="16200000" flipV="1">
                <a:off x="7187209" y="4288874"/>
                <a:ext cx="546401" cy="18406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 w="med" len="med"/>
              </a:ln>
              <a:effectLst/>
            </p:spPr>
          </p:cxnSp>
          <p:cxnSp>
            <p:nvCxnSpPr>
              <p:cNvPr id="14" name="Straight Arrow Connector 13"/>
              <p:cNvCxnSpPr>
                <a:stCxn id="9" idx="6"/>
                <a:endCxn id="11" idx="1"/>
              </p:cNvCxnSpPr>
              <p:nvPr/>
            </p:nvCxnSpPr>
            <p:spPr bwMode="auto">
              <a:xfrm>
                <a:off x="7583941" y="3892141"/>
                <a:ext cx="525439" cy="265942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15" name="Straight Arrow Connector 14"/>
              <p:cNvCxnSpPr>
                <a:stCxn id="10" idx="6"/>
                <a:endCxn id="11" idx="3"/>
              </p:cNvCxnSpPr>
              <p:nvPr/>
            </p:nvCxnSpPr>
            <p:spPr bwMode="auto">
              <a:xfrm flipV="1">
                <a:off x="7602347" y="4345800"/>
                <a:ext cx="507033" cy="358213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16" name="Straight Arrow Connector 15"/>
              <p:cNvCxnSpPr>
                <a:stCxn id="8" idx="5"/>
                <a:endCxn id="10" idx="2"/>
              </p:cNvCxnSpPr>
              <p:nvPr/>
            </p:nvCxnSpPr>
            <p:spPr bwMode="auto">
              <a:xfrm rot="16200000" flipH="1">
                <a:off x="6905911" y="4273047"/>
                <a:ext cx="341795" cy="520136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17" name="TextBox 16"/>
              <p:cNvSpPr txBox="1"/>
              <p:nvPr/>
            </p:nvSpPr>
            <p:spPr>
              <a:xfrm>
                <a:off x="7791211" y="4576056"/>
                <a:ext cx="3895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100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768307" y="3767608"/>
                <a:ext cx="3895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100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687067" y="3771532"/>
                <a:ext cx="3895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100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756485" y="4577127"/>
                <a:ext cx="3895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100</a:t>
                </a: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7294083" y="5088481"/>
              <a:ext cx="12984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1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ACE10-47FC-544A-B684-26A3AC494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E1C831F-1BB2-4646-9435-42A1527862DB}"/>
              </a:ext>
            </a:extLst>
          </p:cNvPr>
          <p:cNvGrpSpPr/>
          <p:nvPr/>
        </p:nvGrpSpPr>
        <p:grpSpPr>
          <a:xfrm>
            <a:off x="1621001" y="3210784"/>
            <a:ext cx="5079558" cy="1772254"/>
            <a:chOff x="1621001" y="3210784"/>
            <a:chExt cx="5079558" cy="177225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2961721-371B-194C-9BA3-3B58B1ED2ED5}"/>
                </a:ext>
              </a:extLst>
            </p:cNvPr>
            <p:cNvSpPr/>
            <p:nvPr/>
          </p:nvSpPr>
          <p:spPr bwMode="auto">
            <a:xfrm>
              <a:off x="3393630" y="4717566"/>
              <a:ext cx="265471" cy="265471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u</a:t>
              </a:r>
              <a:endParaRPr kumimoji="0" lang="en-US" sz="12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AA49FEE-E3E2-4746-B44D-71FAEF6B992C}"/>
                </a:ext>
              </a:extLst>
            </p:cNvPr>
            <p:cNvSpPr/>
            <p:nvPr/>
          </p:nvSpPr>
          <p:spPr bwMode="auto">
            <a:xfrm>
              <a:off x="5199574" y="4717567"/>
              <a:ext cx="265471" cy="265471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v</a:t>
              </a:r>
              <a:endParaRPr kumimoji="0" lang="en-US" sz="12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F7A1EF3-B8A9-A348-89FA-66C5DDA129DB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 bwMode="auto">
            <a:xfrm>
              <a:off x="3659101" y="4850302"/>
              <a:ext cx="1540473" cy="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854A811-287E-5142-9306-6C30C5027364}"/>
                </a:ext>
              </a:extLst>
            </p:cNvPr>
            <p:cNvSpPr txBox="1"/>
            <p:nvPr/>
          </p:nvSpPr>
          <p:spPr>
            <a:xfrm>
              <a:off x="5587753" y="4724116"/>
              <a:ext cx="878446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i="1" dirty="0">
                  <a:latin typeface="+mn-lt"/>
                </a:rPr>
                <a:t>level</a:t>
              </a:r>
              <a:r>
                <a:rPr lang="en-US" sz="1400" i="1" baseline="-25000" dirty="0">
                  <a:latin typeface="+mn-lt"/>
                </a:rPr>
                <a:t>i</a:t>
              </a:r>
              <a:r>
                <a:rPr lang="en-US" sz="1400" baseline="-25000" dirty="0">
                  <a:latin typeface="+mn-lt"/>
                </a:rPr>
                <a:t>+1</a:t>
              </a:r>
              <a:r>
                <a:rPr lang="en-US" sz="1400" dirty="0">
                  <a:latin typeface="+mn-lt"/>
                </a:rPr>
                <a:t>=</a:t>
              </a:r>
              <a:r>
                <a:rPr lang="en-US" sz="1400" i="1" dirty="0">
                  <a:latin typeface="+mn-lt"/>
                </a:rPr>
                <a:t>k</a:t>
              </a:r>
              <a:endParaRPr lang="en-US" sz="1400" dirty="0">
                <a:latin typeface="+mn-lt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1759D6A-792D-EA4F-A297-001DC0E04290}"/>
                </a:ext>
              </a:extLst>
            </p:cNvPr>
            <p:cNvSpPr txBox="1"/>
            <p:nvPr/>
          </p:nvSpPr>
          <p:spPr>
            <a:xfrm>
              <a:off x="2262216" y="4714743"/>
              <a:ext cx="110607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400" i="1" dirty="0">
                  <a:latin typeface="+mn-lt"/>
                </a:rPr>
                <a:t>level</a:t>
              </a:r>
              <a:r>
                <a:rPr lang="en-US" sz="1400" i="1" baseline="-25000" dirty="0">
                  <a:latin typeface="+mn-lt"/>
                </a:rPr>
                <a:t>i</a:t>
              </a:r>
              <a:r>
                <a:rPr lang="en-US" sz="1400" baseline="-25000" dirty="0">
                  <a:latin typeface="+mn-lt"/>
                </a:rPr>
                <a:t>+1</a:t>
              </a:r>
              <a:r>
                <a:rPr lang="en-US" sz="1400" dirty="0">
                  <a:latin typeface="+mn-lt"/>
                </a:rPr>
                <a:t>=</a:t>
              </a:r>
              <a:r>
                <a:rPr lang="en-US" sz="1400" i="1" dirty="0">
                  <a:latin typeface="+mn-lt"/>
                </a:rPr>
                <a:t>k</a:t>
              </a:r>
              <a:r>
                <a:rPr lang="en-US" sz="1400" dirty="0">
                  <a:latin typeface="+mn-lt"/>
                </a:rPr>
                <a:t>–1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5FB69DC-858E-514E-BA0E-06F182826880}"/>
                </a:ext>
              </a:extLst>
            </p:cNvPr>
            <p:cNvSpPr txBox="1"/>
            <p:nvPr/>
          </p:nvSpPr>
          <p:spPr>
            <a:xfrm>
              <a:off x="1621001" y="4297152"/>
              <a:ext cx="982641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i="1" dirty="0">
                  <a:latin typeface="+mn-lt"/>
                </a:rPr>
                <a:t>after step </a:t>
              </a:r>
              <a:r>
                <a:rPr lang="en-US" sz="1400" i="1" dirty="0" err="1">
                  <a:latin typeface="+mn-lt"/>
                </a:rPr>
                <a:t>i</a:t>
              </a:r>
              <a:endParaRPr lang="en-US" sz="1400" dirty="0">
                <a:latin typeface="+mn-lt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8E6004A-724C-0C44-864E-E8D8592D1FBA}"/>
                </a:ext>
              </a:extLst>
            </p:cNvPr>
            <p:cNvSpPr txBox="1"/>
            <p:nvPr/>
          </p:nvSpPr>
          <p:spPr>
            <a:xfrm>
              <a:off x="3923657" y="4555769"/>
              <a:ext cx="987450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i="1" dirty="0">
                  <a:latin typeface="+mn-lt"/>
                </a:rPr>
                <a:t>res(</a:t>
              </a:r>
              <a:r>
                <a:rPr lang="en-US" sz="1400" i="1" dirty="0" err="1">
                  <a:latin typeface="+mn-lt"/>
                </a:rPr>
                <a:t>u,v</a:t>
              </a:r>
              <a:r>
                <a:rPr lang="en-US" sz="1400" i="1" dirty="0">
                  <a:latin typeface="+mn-lt"/>
                </a:rPr>
                <a:t>)</a:t>
              </a:r>
              <a:r>
                <a:rPr lang="en-US" sz="1400" dirty="0">
                  <a:latin typeface="+mn-lt"/>
                </a:rPr>
                <a:t>&gt;0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D90DC5C-ABC5-184F-A143-AE620EF9ADD6}"/>
                </a:ext>
              </a:extLst>
            </p:cNvPr>
            <p:cNvSpPr/>
            <p:nvPr/>
          </p:nvSpPr>
          <p:spPr bwMode="auto">
            <a:xfrm>
              <a:off x="3393630" y="3631198"/>
              <a:ext cx="265471" cy="265471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u</a:t>
              </a:r>
              <a:endParaRPr kumimoji="0" lang="en-US" sz="12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1C8F0B8-CA79-A44C-AA0B-4EAD80668FEB}"/>
                </a:ext>
              </a:extLst>
            </p:cNvPr>
            <p:cNvSpPr/>
            <p:nvPr/>
          </p:nvSpPr>
          <p:spPr bwMode="auto">
            <a:xfrm>
              <a:off x="5199574" y="3631199"/>
              <a:ext cx="265471" cy="265471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v</a:t>
              </a:r>
              <a:endParaRPr kumimoji="0" lang="en-US" sz="12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406FE08-00BE-8C4C-BD5F-566D8D0A5F28}"/>
                </a:ext>
              </a:extLst>
            </p:cNvPr>
            <p:cNvCxnSpPr>
              <a:cxnSpLocks/>
              <a:stCxn id="31" idx="6"/>
              <a:endCxn id="32" idx="2"/>
            </p:cNvCxnSpPr>
            <p:nvPr/>
          </p:nvCxnSpPr>
          <p:spPr bwMode="auto">
            <a:xfrm>
              <a:off x="3659101" y="3763934"/>
              <a:ext cx="1540473" cy="1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23C1235-E817-3041-B91C-75BCE530977C}"/>
                </a:ext>
              </a:extLst>
            </p:cNvPr>
            <p:cNvSpPr txBox="1"/>
            <p:nvPr/>
          </p:nvSpPr>
          <p:spPr>
            <a:xfrm>
              <a:off x="5587753" y="3650448"/>
              <a:ext cx="705321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i="1" dirty="0" err="1">
                  <a:latin typeface="+mn-lt"/>
                </a:rPr>
                <a:t>level</a:t>
              </a:r>
              <a:r>
                <a:rPr lang="en-US" sz="1400" i="1" baseline="-25000" dirty="0" err="1">
                  <a:latin typeface="+mn-lt"/>
                </a:rPr>
                <a:t>i</a:t>
              </a:r>
              <a:r>
                <a:rPr lang="en-US" sz="1400" dirty="0">
                  <a:latin typeface="+mn-lt"/>
                </a:rPr>
                <a:t>&gt;</a:t>
              </a:r>
              <a:r>
                <a:rPr lang="en-US" sz="1400" i="1" dirty="0">
                  <a:latin typeface="+mn-lt"/>
                </a:rPr>
                <a:t>k</a:t>
              </a:r>
              <a:endParaRPr lang="en-US" sz="1400" dirty="0">
                <a:latin typeface="+mn-lt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D87B563-52B6-D847-AB10-1F920DD7D2CE}"/>
                </a:ext>
              </a:extLst>
            </p:cNvPr>
            <p:cNvSpPr txBox="1"/>
            <p:nvPr/>
          </p:nvSpPr>
          <p:spPr>
            <a:xfrm>
              <a:off x="2414747" y="3628375"/>
              <a:ext cx="932948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400" i="1" dirty="0" err="1">
                  <a:latin typeface="+mn-lt"/>
                </a:rPr>
                <a:t>level</a:t>
              </a:r>
              <a:r>
                <a:rPr lang="en-US" sz="1400" i="1" baseline="-25000" dirty="0" err="1">
                  <a:latin typeface="+mn-lt"/>
                </a:rPr>
                <a:t>i</a:t>
              </a:r>
              <a:r>
                <a:rPr lang="en-US" sz="1400" dirty="0" err="1">
                  <a:latin typeface="+mn-lt"/>
                </a:rPr>
                <a:t>≤</a:t>
              </a:r>
              <a:r>
                <a:rPr lang="en-US" sz="1400" i="1" dirty="0" err="1">
                  <a:latin typeface="+mn-lt"/>
                </a:rPr>
                <a:t>k</a:t>
              </a:r>
              <a:r>
                <a:rPr lang="en-US" sz="1400" dirty="0">
                  <a:latin typeface="+mn-lt"/>
                </a:rPr>
                <a:t>–1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6325F42-7AB1-EB4F-9D48-343ABDDF837D}"/>
                </a:ext>
              </a:extLst>
            </p:cNvPr>
            <p:cNvSpPr txBox="1"/>
            <p:nvPr/>
          </p:nvSpPr>
          <p:spPr>
            <a:xfrm>
              <a:off x="1621001" y="3210784"/>
              <a:ext cx="1133324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i="1" dirty="0">
                  <a:latin typeface="+mn-lt"/>
                </a:rPr>
                <a:t>before step </a:t>
              </a:r>
              <a:r>
                <a:rPr lang="en-US" sz="1400" i="1" dirty="0" err="1">
                  <a:latin typeface="+mn-lt"/>
                </a:rPr>
                <a:t>i</a:t>
              </a:r>
              <a:endParaRPr lang="en-US" sz="1400" dirty="0">
                <a:latin typeface="+mn-lt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F533C85-BFC7-B041-A91E-9C18CC927FA7}"/>
                </a:ext>
              </a:extLst>
            </p:cNvPr>
            <p:cNvSpPr txBox="1"/>
            <p:nvPr/>
          </p:nvSpPr>
          <p:spPr>
            <a:xfrm>
              <a:off x="3937511" y="3456701"/>
              <a:ext cx="987450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i="1" dirty="0">
                  <a:latin typeface="+mn-lt"/>
                </a:rPr>
                <a:t>res(</a:t>
              </a:r>
              <a:r>
                <a:rPr lang="en-US" sz="1400" i="1" dirty="0" err="1">
                  <a:latin typeface="+mn-lt"/>
                </a:rPr>
                <a:t>u,v</a:t>
              </a:r>
              <a:r>
                <a:rPr lang="en-US" sz="1400" i="1" dirty="0">
                  <a:latin typeface="+mn-lt"/>
                </a:rPr>
                <a:t>)</a:t>
              </a:r>
              <a:r>
                <a:rPr lang="en-US" sz="1400" dirty="0">
                  <a:latin typeface="+mn-lt"/>
                </a:rPr>
                <a:t>=0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7BD6FAE-0E54-6B4D-80DF-B0BF991C5F03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836408" y="4282037"/>
              <a:ext cx="971398" cy="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42C52-545E-0245-B296-E635418FA21E}"/>
                </a:ext>
              </a:extLst>
            </p:cNvPr>
            <p:cNvSpPr txBox="1"/>
            <p:nvPr/>
          </p:nvSpPr>
          <p:spPr>
            <a:xfrm>
              <a:off x="4934050" y="4153696"/>
              <a:ext cx="1766509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i="1" dirty="0">
                  <a:latin typeface="+mn-lt"/>
                </a:rPr>
                <a:t>flow added in step </a:t>
              </a:r>
              <a:r>
                <a:rPr lang="en-US" sz="1400" i="1" dirty="0" err="1">
                  <a:latin typeface="+mn-lt"/>
                </a:rPr>
                <a:t>i</a:t>
              </a:r>
              <a:endParaRPr lang="en-US" sz="14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6751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0DBE-3C95-BF41-8953-166DEC67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hardcase</a:t>
            </a:r>
          </a:p>
        </p:txBody>
      </p:sp>
      <p:grpSp>
        <p:nvGrpSpPr>
          <p:cNvPr id="4" name="Group 194">
            <a:extLst>
              <a:ext uri="{FF2B5EF4-FFF2-40B4-BE49-F238E27FC236}">
                <a16:creationId xmlns:a16="http://schemas.microsoft.com/office/drawing/2014/main" id="{05F6EE9A-9460-7C44-80A1-A4C77DBE4EE6}"/>
              </a:ext>
            </a:extLst>
          </p:cNvPr>
          <p:cNvGrpSpPr/>
          <p:nvPr/>
        </p:nvGrpSpPr>
        <p:grpSpPr>
          <a:xfrm>
            <a:off x="807881" y="3976505"/>
            <a:ext cx="7352689" cy="2643671"/>
            <a:chOff x="1290566" y="4114801"/>
            <a:chExt cx="7352689" cy="264367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F913CA5-E1B2-2048-B473-3C28280CB982}"/>
                </a:ext>
              </a:extLst>
            </p:cNvPr>
            <p:cNvSpPr/>
            <p:nvPr/>
          </p:nvSpPr>
          <p:spPr bwMode="auto">
            <a:xfrm>
              <a:off x="1772297" y="5349658"/>
              <a:ext cx="247650" cy="247650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s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2BDF9B3-A3B4-E848-A3A8-6F0A437F2573}"/>
                </a:ext>
              </a:extLst>
            </p:cNvPr>
            <p:cNvSpPr/>
            <p:nvPr/>
          </p:nvSpPr>
          <p:spPr bwMode="auto">
            <a:xfrm>
              <a:off x="7895634" y="5345576"/>
              <a:ext cx="247650" cy="247650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t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03E639-2386-E744-8BD5-BBC72A6F10AA}"/>
                </a:ext>
              </a:extLst>
            </p:cNvPr>
            <p:cNvSpPr/>
            <p:nvPr/>
          </p:nvSpPr>
          <p:spPr bwMode="auto">
            <a:xfrm>
              <a:off x="2372372" y="5121736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0EFE900-06F6-3744-81EE-CAFB76DFC7BB}"/>
                </a:ext>
              </a:extLst>
            </p:cNvPr>
            <p:cNvSpPr/>
            <p:nvPr/>
          </p:nvSpPr>
          <p:spPr bwMode="auto">
            <a:xfrm>
              <a:off x="2720715" y="5121736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F6754A0-0C65-B945-8167-0C940D1D6D22}"/>
                </a:ext>
              </a:extLst>
            </p:cNvPr>
            <p:cNvCxnSpPr/>
            <p:nvPr/>
          </p:nvCxnSpPr>
          <p:spPr bwMode="auto">
            <a:xfrm>
              <a:off x="2553346" y="5211429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9B2FB82-801D-DD46-A552-2C44776A7415}"/>
                </a:ext>
              </a:extLst>
            </p:cNvPr>
            <p:cNvSpPr/>
            <p:nvPr/>
          </p:nvSpPr>
          <p:spPr bwMode="auto">
            <a:xfrm>
              <a:off x="3069063" y="5121736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5DEF00E-9851-6742-910A-18984785E71E}"/>
                </a:ext>
              </a:extLst>
            </p:cNvPr>
            <p:cNvCxnSpPr/>
            <p:nvPr/>
          </p:nvCxnSpPr>
          <p:spPr bwMode="auto">
            <a:xfrm>
              <a:off x="2901694" y="5211429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D425900-38D0-8B4F-ADE3-E84CD75BE049}"/>
                </a:ext>
              </a:extLst>
            </p:cNvPr>
            <p:cNvSpPr/>
            <p:nvPr/>
          </p:nvSpPr>
          <p:spPr bwMode="auto">
            <a:xfrm>
              <a:off x="3417411" y="5121736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188491B-983C-894C-A153-71A58509F5EE}"/>
                </a:ext>
              </a:extLst>
            </p:cNvPr>
            <p:cNvCxnSpPr/>
            <p:nvPr/>
          </p:nvCxnSpPr>
          <p:spPr bwMode="auto">
            <a:xfrm>
              <a:off x="3250042" y="5211429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23F4A97-2F19-AE46-8075-0EA2B3DCE478}"/>
                </a:ext>
              </a:extLst>
            </p:cNvPr>
            <p:cNvSpPr/>
            <p:nvPr/>
          </p:nvSpPr>
          <p:spPr bwMode="auto">
            <a:xfrm>
              <a:off x="2372368" y="4784266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68C66B3-C48C-CD43-9097-F6BC0099611A}"/>
                </a:ext>
              </a:extLst>
            </p:cNvPr>
            <p:cNvSpPr/>
            <p:nvPr/>
          </p:nvSpPr>
          <p:spPr bwMode="auto">
            <a:xfrm>
              <a:off x="2720711" y="4784266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1C344C5-E675-7E42-823B-B0C105BDFE3B}"/>
                </a:ext>
              </a:extLst>
            </p:cNvPr>
            <p:cNvCxnSpPr/>
            <p:nvPr/>
          </p:nvCxnSpPr>
          <p:spPr bwMode="auto">
            <a:xfrm>
              <a:off x="2553342" y="4873959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C8DAEDB-E5A6-984E-9952-F7B6251D10BC}"/>
                </a:ext>
              </a:extLst>
            </p:cNvPr>
            <p:cNvSpPr/>
            <p:nvPr/>
          </p:nvSpPr>
          <p:spPr bwMode="auto">
            <a:xfrm>
              <a:off x="3069059" y="4784266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DAA615F-C394-814F-AB74-A25FB1158241}"/>
                </a:ext>
              </a:extLst>
            </p:cNvPr>
            <p:cNvCxnSpPr/>
            <p:nvPr/>
          </p:nvCxnSpPr>
          <p:spPr bwMode="auto">
            <a:xfrm>
              <a:off x="2901690" y="4873959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80592DA-869F-CE40-886C-50DD680C5619}"/>
                </a:ext>
              </a:extLst>
            </p:cNvPr>
            <p:cNvSpPr/>
            <p:nvPr/>
          </p:nvSpPr>
          <p:spPr bwMode="auto">
            <a:xfrm>
              <a:off x="3417407" y="4784266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C988AE4-7F2B-A84C-9FF7-05DDC44FABFB}"/>
                </a:ext>
              </a:extLst>
            </p:cNvPr>
            <p:cNvCxnSpPr/>
            <p:nvPr/>
          </p:nvCxnSpPr>
          <p:spPr bwMode="auto">
            <a:xfrm>
              <a:off x="3250038" y="4873959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1B303C1-A05D-174B-BB6C-334C8EB7C815}"/>
                </a:ext>
              </a:extLst>
            </p:cNvPr>
            <p:cNvCxnSpPr>
              <a:cxnSpLocks/>
              <a:stCxn id="12" idx="1"/>
              <a:endCxn id="14" idx="5"/>
            </p:cNvCxnSpPr>
            <p:nvPr/>
          </p:nvCxnSpPr>
          <p:spPr bwMode="auto">
            <a:xfrm rot="16200000" flipV="1">
              <a:off x="2880626" y="4584950"/>
              <a:ext cx="209502" cy="91707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E53AC8D-6641-7D44-A00B-EF68DFAFA90A}"/>
                </a:ext>
              </a:extLst>
            </p:cNvPr>
            <p:cNvSpPr/>
            <p:nvPr/>
          </p:nvSpPr>
          <p:spPr bwMode="auto">
            <a:xfrm>
              <a:off x="2361478" y="4441353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14D826A-2B7D-AC45-9659-D635774DF3D2}"/>
                </a:ext>
              </a:extLst>
            </p:cNvPr>
            <p:cNvSpPr/>
            <p:nvPr/>
          </p:nvSpPr>
          <p:spPr bwMode="auto">
            <a:xfrm>
              <a:off x="2709821" y="4441353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AD76414-B640-D242-BD68-8A3F103B5566}"/>
                </a:ext>
              </a:extLst>
            </p:cNvPr>
            <p:cNvCxnSpPr/>
            <p:nvPr/>
          </p:nvCxnSpPr>
          <p:spPr bwMode="auto">
            <a:xfrm>
              <a:off x="2542452" y="4531046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ECEE8C1-78D3-044B-9CB7-541C1A37E7C2}"/>
                </a:ext>
              </a:extLst>
            </p:cNvPr>
            <p:cNvSpPr/>
            <p:nvPr/>
          </p:nvSpPr>
          <p:spPr bwMode="auto">
            <a:xfrm>
              <a:off x="3058169" y="4441353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A247CB7-02D7-6A4A-BB80-D5237E954AAC}"/>
                </a:ext>
              </a:extLst>
            </p:cNvPr>
            <p:cNvCxnSpPr/>
            <p:nvPr/>
          </p:nvCxnSpPr>
          <p:spPr bwMode="auto">
            <a:xfrm>
              <a:off x="2890800" y="4531046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FCC9754-E57A-F44F-B058-FA415B4FBE94}"/>
                </a:ext>
              </a:extLst>
            </p:cNvPr>
            <p:cNvSpPr/>
            <p:nvPr/>
          </p:nvSpPr>
          <p:spPr bwMode="auto">
            <a:xfrm>
              <a:off x="3406517" y="4441353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DF2C999-C2AD-E947-8568-3B4202CDD847}"/>
                </a:ext>
              </a:extLst>
            </p:cNvPr>
            <p:cNvCxnSpPr/>
            <p:nvPr/>
          </p:nvCxnSpPr>
          <p:spPr bwMode="auto">
            <a:xfrm>
              <a:off x="3239148" y="4531046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4B204D-0379-2A45-857A-37456F873F51}"/>
                </a:ext>
              </a:extLst>
            </p:cNvPr>
            <p:cNvCxnSpPr>
              <a:cxnSpLocks/>
              <a:endCxn id="22" idx="5"/>
            </p:cNvCxnSpPr>
            <p:nvPr/>
          </p:nvCxnSpPr>
          <p:spPr bwMode="auto">
            <a:xfrm rot="16200000" flipV="1">
              <a:off x="2869736" y="4242037"/>
              <a:ext cx="209502" cy="91707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28341FD-A324-DC47-8F99-27476541C60E}"/>
                </a:ext>
              </a:extLst>
            </p:cNvPr>
            <p:cNvCxnSpPr>
              <a:cxnSpLocks/>
              <a:stCxn id="5" idx="0"/>
              <a:endCxn id="22" idx="3"/>
            </p:cNvCxnSpPr>
            <p:nvPr/>
          </p:nvCxnSpPr>
          <p:spPr bwMode="auto">
            <a:xfrm rot="5400000" flipH="1" flipV="1">
              <a:off x="1765134" y="4726812"/>
              <a:ext cx="753834" cy="49185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1A0954F-BCE6-6C48-BADF-29D20E827F63}"/>
                </a:ext>
              </a:extLst>
            </p:cNvPr>
            <p:cNvCxnSpPr>
              <a:cxnSpLocks/>
              <a:stCxn id="5" idx="7"/>
              <a:endCxn id="14" idx="3"/>
            </p:cNvCxnSpPr>
            <p:nvPr/>
          </p:nvCxnSpPr>
          <p:spPr bwMode="auto">
            <a:xfrm rot="5400000" flipH="1" flipV="1">
              <a:off x="1967681" y="4954735"/>
              <a:ext cx="447188" cy="41519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C3F6401-F826-C74F-9746-889A56907897}"/>
                </a:ext>
              </a:extLst>
            </p:cNvPr>
            <p:cNvCxnSpPr>
              <a:cxnSpLocks/>
              <a:endCxn id="7" idx="2"/>
            </p:cNvCxnSpPr>
            <p:nvPr/>
          </p:nvCxnSpPr>
          <p:spPr bwMode="auto">
            <a:xfrm flipV="1">
              <a:off x="2019947" y="5212223"/>
              <a:ext cx="352425" cy="23404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DD013C3-4DD0-DE43-AD93-48C72EED8B65}"/>
                </a:ext>
              </a:extLst>
            </p:cNvPr>
            <p:cNvSpPr/>
            <p:nvPr/>
          </p:nvSpPr>
          <p:spPr bwMode="auto">
            <a:xfrm flipV="1">
              <a:off x="2372372" y="5651711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60A78E8-42BB-594F-A834-6A2906A56EC2}"/>
                </a:ext>
              </a:extLst>
            </p:cNvPr>
            <p:cNvSpPr/>
            <p:nvPr/>
          </p:nvSpPr>
          <p:spPr bwMode="auto">
            <a:xfrm flipV="1">
              <a:off x="2720715" y="5651711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2805836-DB2B-0D4F-B7EA-BE2908F3AAF1}"/>
                </a:ext>
              </a:extLst>
            </p:cNvPr>
            <p:cNvCxnSpPr/>
            <p:nvPr/>
          </p:nvCxnSpPr>
          <p:spPr bwMode="auto">
            <a:xfrm flipV="1">
              <a:off x="2553346" y="5741404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15E11DC-D3A7-CC42-8A39-CF8E950B8555}"/>
                </a:ext>
              </a:extLst>
            </p:cNvPr>
            <p:cNvSpPr/>
            <p:nvPr/>
          </p:nvSpPr>
          <p:spPr bwMode="auto">
            <a:xfrm flipV="1">
              <a:off x="3069063" y="5651711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40D2E28-839E-EC43-ACBA-D4446FDB11EF}"/>
                </a:ext>
              </a:extLst>
            </p:cNvPr>
            <p:cNvCxnSpPr/>
            <p:nvPr/>
          </p:nvCxnSpPr>
          <p:spPr bwMode="auto">
            <a:xfrm flipV="1">
              <a:off x="2901694" y="5741404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30E4C9A-5F1F-484C-88C2-1DA9DA0B7243}"/>
                </a:ext>
              </a:extLst>
            </p:cNvPr>
            <p:cNvSpPr/>
            <p:nvPr/>
          </p:nvSpPr>
          <p:spPr bwMode="auto">
            <a:xfrm flipV="1">
              <a:off x="3417411" y="5651711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5E4FE7E-76C4-F149-8C89-92B5E29A5645}"/>
                </a:ext>
              </a:extLst>
            </p:cNvPr>
            <p:cNvCxnSpPr/>
            <p:nvPr/>
          </p:nvCxnSpPr>
          <p:spPr bwMode="auto">
            <a:xfrm flipV="1">
              <a:off x="3250042" y="5741404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FB37ADA-81C4-5C45-A94F-8ACBDD0FD06A}"/>
                </a:ext>
              </a:extLst>
            </p:cNvPr>
            <p:cNvSpPr/>
            <p:nvPr/>
          </p:nvSpPr>
          <p:spPr bwMode="auto">
            <a:xfrm flipV="1">
              <a:off x="2372368" y="5989181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19EDF57-F001-3846-BC50-93804840EB47}"/>
                </a:ext>
              </a:extLst>
            </p:cNvPr>
            <p:cNvSpPr/>
            <p:nvPr/>
          </p:nvSpPr>
          <p:spPr bwMode="auto">
            <a:xfrm flipV="1">
              <a:off x="2720711" y="5989181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0F8A416-219B-E04F-A3A9-5CBDBFDB5CA4}"/>
                </a:ext>
              </a:extLst>
            </p:cNvPr>
            <p:cNvCxnSpPr/>
            <p:nvPr/>
          </p:nvCxnSpPr>
          <p:spPr bwMode="auto">
            <a:xfrm flipV="1">
              <a:off x="2553342" y="6078874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619DE8A-8037-6949-912A-D6A16180B11D}"/>
                </a:ext>
              </a:extLst>
            </p:cNvPr>
            <p:cNvSpPr/>
            <p:nvPr/>
          </p:nvSpPr>
          <p:spPr bwMode="auto">
            <a:xfrm flipV="1">
              <a:off x="3069059" y="5989181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5FEF6905-2193-A549-A126-ED1E0CF50746}"/>
                </a:ext>
              </a:extLst>
            </p:cNvPr>
            <p:cNvCxnSpPr/>
            <p:nvPr/>
          </p:nvCxnSpPr>
          <p:spPr bwMode="auto">
            <a:xfrm flipV="1">
              <a:off x="2901690" y="6078874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F4B82484-6035-A146-8587-3C710AAF2E05}"/>
                </a:ext>
              </a:extLst>
            </p:cNvPr>
            <p:cNvSpPr/>
            <p:nvPr/>
          </p:nvSpPr>
          <p:spPr bwMode="auto">
            <a:xfrm flipV="1">
              <a:off x="3417407" y="5989181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3127149-30D7-1D42-BDF2-2663A8E252CF}"/>
                </a:ext>
              </a:extLst>
            </p:cNvPr>
            <p:cNvCxnSpPr/>
            <p:nvPr/>
          </p:nvCxnSpPr>
          <p:spPr bwMode="auto">
            <a:xfrm flipV="1">
              <a:off x="3250038" y="6078874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6B0A0B7-354A-4340-867B-452BE38F203E}"/>
                </a:ext>
              </a:extLst>
            </p:cNvPr>
            <p:cNvCxnSpPr>
              <a:cxnSpLocks/>
              <a:stCxn id="38" idx="1"/>
              <a:endCxn id="40" idx="5"/>
            </p:cNvCxnSpPr>
            <p:nvPr/>
          </p:nvCxnSpPr>
          <p:spPr bwMode="auto">
            <a:xfrm rot="5400000">
              <a:off x="2880626" y="5452396"/>
              <a:ext cx="209502" cy="91707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EBC71BF-22D5-4643-823D-C561AEF16B60}"/>
                </a:ext>
              </a:extLst>
            </p:cNvPr>
            <p:cNvSpPr/>
            <p:nvPr/>
          </p:nvSpPr>
          <p:spPr bwMode="auto">
            <a:xfrm flipV="1">
              <a:off x="2361478" y="6332094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2C3ED9C-67BD-9E46-BAC7-2486676CE568}"/>
                </a:ext>
              </a:extLst>
            </p:cNvPr>
            <p:cNvSpPr/>
            <p:nvPr/>
          </p:nvSpPr>
          <p:spPr bwMode="auto">
            <a:xfrm flipV="1">
              <a:off x="2709821" y="6332094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2269E79-4F9C-104F-9920-A46379A54479}"/>
                </a:ext>
              </a:extLst>
            </p:cNvPr>
            <p:cNvCxnSpPr/>
            <p:nvPr/>
          </p:nvCxnSpPr>
          <p:spPr bwMode="auto">
            <a:xfrm flipV="1">
              <a:off x="2542452" y="6421787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E1AD2DA-5E9C-114E-AF23-45B9D5D86F13}"/>
                </a:ext>
              </a:extLst>
            </p:cNvPr>
            <p:cNvSpPr/>
            <p:nvPr/>
          </p:nvSpPr>
          <p:spPr bwMode="auto">
            <a:xfrm flipV="1">
              <a:off x="3058169" y="6332094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7A8A759-BD64-244C-B763-7E73BB6D526F}"/>
                </a:ext>
              </a:extLst>
            </p:cNvPr>
            <p:cNvCxnSpPr/>
            <p:nvPr/>
          </p:nvCxnSpPr>
          <p:spPr bwMode="auto">
            <a:xfrm flipV="1">
              <a:off x="2890800" y="6421787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A2A20EAC-6129-EC4A-9989-F02E8AD99FE4}"/>
                </a:ext>
              </a:extLst>
            </p:cNvPr>
            <p:cNvSpPr/>
            <p:nvPr/>
          </p:nvSpPr>
          <p:spPr bwMode="auto">
            <a:xfrm flipV="1">
              <a:off x="3406517" y="6332094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898A961B-EFA3-2847-A531-7E858D52395F}"/>
                </a:ext>
              </a:extLst>
            </p:cNvPr>
            <p:cNvCxnSpPr/>
            <p:nvPr/>
          </p:nvCxnSpPr>
          <p:spPr bwMode="auto">
            <a:xfrm flipV="1">
              <a:off x="3239148" y="6421787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3C5554B-BDBE-2F44-9DD6-00B68FC7C33B}"/>
                </a:ext>
              </a:extLst>
            </p:cNvPr>
            <p:cNvCxnSpPr>
              <a:cxnSpLocks/>
              <a:endCxn id="48" idx="5"/>
            </p:cNvCxnSpPr>
            <p:nvPr/>
          </p:nvCxnSpPr>
          <p:spPr bwMode="auto">
            <a:xfrm rot="5400000">
              <a:off x="2869736" y="5795309"/>
              <a:ext cx="209502" cy="91707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A28B94F-D93F-C14B-8A02-40A05B95A617}"/>
                </a:ext>
              </a:extLst>
            </p:cNvPr>
            <p:cNvCxnSpPr>
              <a:cxnSpLocks/>
              <a:endCxn id="48" idx="3"/>
            </p:cNvCxnSpPr>
            <p:nvPr/>
          </p:nvCxnSpPr>
          <p:spPr bwMode="auto">
            <a:xfrm rot="16200000" flipH="1">
              <a:off x="1765134" y="5735750"/>
              <a:ext cx="753834" cy="49185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EDA8974-0074-EC4F-ABB2-D59FA4FEFA34}"/>
                </a:ext>
              </a:extLst>
            </p:cNvPr>
            <p:cNvCxnSpPr>
              <a:cxnSpLocks/>
              <a:endCxn id="40" idx="3"/>
            </p:cNvCxnSpPr>
            <p:nvPr/>
          </p:nvCxnSpPr>
          <p:spPr bwMode="auto">
            <a:xfrm rot="16200000" flipH="1">
              <a:off x="1967681" y="5584494"/>
              <a:ext cx="447188" cy="41519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B5521CE-E198-4B4C-811F-8A6E191BF343}"/>
                </a:ext>
              </a:extLst>
            </p:cNvPr>
            <p:cNvCxnSpPr>
              <a:cxnSpLocks/>
              <a:endCxn id="33" idx="2"/>
            </p:cNvCxnSpPr>
            <p:nvPr/>
          </p:nvCxnSpPr>
          <p:spPr bwMode="auto">
            <a:xfrm>
              <a:off x="2019947" y="5500698"/>
              <a:ext cx="352425" cy="2415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68F8395-4E8D-DA4E-B1E1-801EE2652A27}"/>
                </a:ext>
              </a:extLst>
            </p:cNvPr>
            <p:cNvSpPr/>
            <p:nvPr/>
          </p:nvSpPr>
          <p:spPr bwMode="auto">
            <a:xfrm flipV="1">
              <a:off x="4152069" y="6337533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18C57061-A550-4748-B6F1-5D30A0B49D35}"/>
                </a:ext>
              </a:extLst>
            </p:cNvPr>
            <p:cNvCxnSpPr>
              <a:cxnSpLocks/>
              <a:stCxn id="144" idx="6"/>
              <a:endCxn id="59" idx="2"/>
            </p:cNvCxnSpPr>
            <p:nvPr/>
          </p:nvCxnSpPr>
          <p:spPr bwMode="auto">
            <a:xfrm>
              <a:off x="3972844" y="6423502"/>
              <a:ext cx="179225" cy="451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B5CE82C-04B8-374E-A14A-4874712D9AB4}"/>
                </a:ext>
              </a:extLst>
            </p:cNvPr>
            <p:cNvSpPr/>
            <p:nvPr/>
          </p:nvSpPr>
          <p:spPr bwMode="auto">
            <a:xfrm rot="10800000">
              <a:off x="7366324" y="5635379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99C4617-3B34-B14F-8968-49446AF0655E}"/>
                </a:ext>
              </a:extLst>
            </p:cNvPr>
            <p:cNvSpPr/>
            <p:nvPr/>
          </p:nvSpPr>
          <p:spPr bwMode="auto">
            <a:xfrm rot="10800000">
              <a:off x="7017981" y="5635379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50D66B1E-66F5-A343-9ACF-3A237A657434}"/>
                </a:ext>
              </a:extLst>
            </p:cNvPr>
            <p:cNvCxnSpPr/>
            <p:nvPr/>
          </p:nvCxnSpPr>
          <p:spPr bwMode="auto">
            <a:xfrm rot="10800000">
              <a:off x="7198955" y="5725072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D3BA2C17-C9AD-C64B-B4B3-47B225E6CBCF}"/>
                </a:ext>
              </a:extLst>
            </p:cNvPr>
            <p:cNvSpPr/>
            <p:nvPr/>
          </p:nvSpPr>
          <p:spPr bwMode="auto">
            <a:xfrm rot="10800000">
              <a:off x="6669633" y="5635379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D7B4DE27-CC45-C440-967B-A670934F2E24}"/>
                </a:ext>
              </a:extLst>
            </p:cNvPr>
            <p:cNvCxnSpPr/>
            <p:nvPr/>
          </p:nvCxnSpPr>
          <p:spPr bwMode="auto">
            <a:xfrm rot="10800000">
              <a:off x="6850607" y="5725072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7154B9C-5487-6F45-8DC8-71B620A17E38}"/>
                </a:ext>
              </a:extLst>
            </p:cNvPr>
            <p:cNvSpPr/>
            <p:nvPr/>
          </p:nvSpPr>
          <p:spPr bwMode="auto">
            <a:xfrm rot="10800000">
              <a:off x="6321285" y="5635379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6D3EE661-5D40-5746-80C3-0747A110A276}"/>
                </a:ext>
              </a:extLst>
            </p:cNvPr>
            <p:cNvCxnSpPr/>
            <p:nvPr/>
          </p:nvCxnSpPr>
          <p:spPr bwMode="auto">
            <a:xfrm rot="10800000">
              <a:off x="6502259" y="5725072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7EED2267-CC48-674A-A163-A4CD04832351}"/>
                </a:ext>
              </a:extLst>
            </p:cNvPr>
            <p:cNvSpPr/>
            <p:nvPr/>
          </p:nvSpPr>
          <p:spPr bwMode="auto">
            <a:xfrm rot="10800000">
              <a:off x="7366328" y="5972849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81BCEAF4-A8D4-634D-91F2-7BC4F43A2FAD}"/>
                </a:ext>
              </a:extLst>
            </p:cNvPr>
            <p:cNvSpPr/>
            <p:nvPr/>
          </p:nvSpPr>
          <p:spPr bwMode="auto">
            <a:xfrm rot="10800000">
              <a:off x="7017985" y="5972849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8FCB70F9-8738-734D-AB32-E0CE4273EE2C}"/>
                </a:ext>
              </a:extLst>
            </p:cNvPr>
            <p:cNvCxnSpPr/>
            <p:nvPr/>
          </p:nvCxnSpPr>
          <p:spPr bwMode="auto">
            <a:xfrm rot="10800000">
              <a:off x="7198959" y="6062542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77D61DD-8521-9F4F-A3C4-9E1B0DA2BB5D}"/>
                </a:ext>
              </a:extLst>
            </p:cNvPr>
            <p:cNvSpPr/>
            <p:nvPr/>
          </p:nvSpPr>
          <p:spPr bwMode="auto">
            <a:xfrm rot="10800000">
              <a:off x="6669637" y="5972849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122666C6-6D56-D848-AE1E-0ED46705D6EF}"/>
                </a:ext>
              </a:extLst>
            </p:cNvPr>
            <p:cNvCxnSpPr/>
            <p:nvPr/>
          </p:nvCxnSpPr>
          <p:spPr bwMode="auto">
            <a:xfrm rot="10800000">
              <a:off x="6850611" y="6062542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1C9E63B0-2EC7-9C4E-826A-6A977786CC87}"/>
                </a:ext>
              </a:extLst>
            </p:cNvPr>
            <p:cNvSpPr/>
            <p:nvPr/>
          </p:nvSpPr>
          <p:spPr bwMode="auto">
            <a:xfrm rot="10800000">
              <a:off x="6321289" y="5972849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132883E2-109A-384B-BB6D-6024BA336FD3}"/>
                </a:ext>
              </a:extLst>
            </p:cNvPr>
            <p:cNvCxnSpPr/>
            <p:nvPr/>
          </p:nvCxnSpPr>
          <p:spPr bwMode="auto">
            <a:xfrm rot="10800000">
              <a:off x="6502263" y="6062542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9D7E2C9-388B-9B4C-9DE3-1AFD5113254C}"/>
                </a:ext>
              </a:extLst>
            </p:cNvPr>
            <p:cNvCxnSpPr>
              <a:cxnSpLocks/>
              <a:stCxn id="66" idx="1"/>
              <a:endCxn id="68" idx="5"/>
            </p:cNvCxnSpPr>
            <p:nvPr/>
          </p:nvCxnSpPr>
          <p:spPr bwMode="auto">
            <a:xfrm rot="5400000" flipV="1">
              <a:off x="6829542" y="5436064"/>
              <a:ext cx="209502" cy="91707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6F4DBA5-B7E2-1F4D-B95A-AB39F59AF606}"/>
                </a:ext>
              </a:extLst>
            </p:cNvPr>
            <p:cNvSpPr/>
            <p:nvPr/>
          </p:nvSpPr>
          <p:spPr bwMode="auto">
            <a:xfrm rot="10800000">
              <a:off x="7377218" y="6315762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74AB472-C8D4-2142-9AF6-A28504D1F46F}"/>
                </a:ext>
              </a:extLst>
            </p:cNvPr>
            <p:cNvSpPr/>
            <p:nvPr/>
          </p:nvSpPr>
          <p:spPr bwMode="auto">
            <a:xfrm rot="10800000">
              <a:off x="7028875" y="6315762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744161D5-AF95-BD47-9A19-2CB84159B561}"/>
                </a:ext>
              </a:extLst>
            </p:cNvPr>
            <p:cNvCxnSpPr/>
            <p:nvPr/>
          </p:nvCxnSpPr>
          <p:spPr bwMode="auto">
            <a:xfrm rot="10800000">
              <a:off x="7209849" y="6405455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225441D3-2383-9648-AE4A-4ADBEE9EC5AF}"/>
                </a:ext>
              </a:extLst>
            </p:cNvPr>
            <p:cNvSpPr/>
            <p:nvPr/>
          </p:nvSpPr>
          <p:spPr bwMode="auto">
            <a:xfrm rot="10800000">
              <a:off x="6680527" y="6315762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5CF381AC-7A98-E747-8D07-0B0351E73D85}"/>
                </a:ext>
              </a:extLst>
            </p:cNvPr>
            <p:cNvCxnSpPr/>
            <p:nvPr/>
          </p:nvCxnSpPr>
          <p:spPr bwMode="auto">
            <a:xfrm rot="10800000">
              <a:off x="6861501" y="6405455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AEDB490-A105-D648-AFFF-43C495CD4627}"/>
                </a:ext>
              </a:extLst>
            </p:cNvPr>
            <p:cNvSpPr/>
            <p:nvPr/>
          </p:nvSpPr>
          <p:spPr bwMode="auto">
            <a:xfrm rot="10800000">
              <a:off x="6332179" y="6315762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91642BE9-BF48-2E45-9279-CEA2BAA33589}"/>
                </a:ext>
              </a:extLst>
            </p:cNvPr>
            <p:cNvCxnSpPr/>
            <p:nvPr/>
          </p:nvCxnSpPr>
          <p:spPr bwMode="auto">
            <a:xfrm rot="10800000">
              <a:off x="6513153" y="6405455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BBB4C0CA-0B0C-094D-891A-6D78AF46EAE5}"/>
                </a:ext>
              </a:extLst>
            </p:cNvPr>
            <p:cNvCxnSpPr>
              <a:cxnSpLocks/>
              <a:endCxn id="76" idx="5"/>
            </p:cNvCxnSpPr>
            <p:nvPr/>
          </p:nvCxnSpPr>
          <p:spPr bwMode="auto">
            <a:xfrm rot="5400000" flipV="1">
              <a:off x="6840432" y="5778977"/>
              <a:ext cx="209502" cy="91707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908C4627-5D12-7248-A36B-9D605FB7FD78}"/>
                </a:ext>
              </a:extLst>
            </p:cNvPr>
            <p:cNvCxnSpPr>
              <a:cxnSpLocks/>
              <a:endCxn id="76" idx="3"/>
            </p:cNvCxnSpPr>
            <p:nvPr/>
          </p:nvCxnSpPr>
          <p:spPr bwMode="auto">
            <a:xfrm rot="16200000" flipH="1" flipV="1">
              <a:off x="7400702" y="5719418"/>
              <a:ext cx="753834" cy="49185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C9D7F872-2F15-A845-AE57-00296153DB65}"/>
                </a:ext>
              </a:extLst>
            </p:cNvPr>
            <p:cNvCxnSpPr>
              <a:cxnSpLocks/>
              <a:endCxn id="68" idx="3"/>
            </p:cNvCxnSpPr>
            <p:nvPr/>
          </p:nvCxnSpPr>
          <p:spPr bwMode="auto">
            <a:xfrm rot="16200000" flipH="1" flipV="1">
              <a:off x="7504801" y="5568162"/>
              <a:ext cx="447188" cy="41519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D8A99F40-BAC9-D144-84DE-87E13E45DA3A}"/>
                </a:ext>
              </a:extLst>
            </p:cNvPr>
            <p:cNvCxnSpPr>
              <a:cxnSpLocks/>
              <a:endCxn id="61" idx="2"/>
            </p:cNvCxnSpPr>
            <p:nvPr/>
          </p:nvCxnSpPr>
          <p:spPr bwMode="auto">
            <a:xfrm rot="10800000" flipV="1">
              <a:off x="7547298" y="5491821"/>
              <a:ext cx="352425" cy="23404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4B82C1A5-861B-1345-84DD-B65D23190326}"/>
                </a:ext>
              </a:extLst>
            </p:cNvPr>
            <p:cNvSpPr/>
            <p:nvPr/>
          </p:nvSpPr>
          <p:spPr bwMode="auto">
            <a:xfrm rot="10800000" flipV="1">
              <a:off x="7366324" y="5105404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69027429-B113-5C45-A0BA-F39213651491}"/>
                </a:ext>
              </a:extLst>
            </p:cNvPr>
            <p:cNvSpPr/>
            <p:nvPr/>
          </p:nvSpPr>
          <p:spPr bwMode="auto">
            <a:xfrm rot="10800000" flipV="1">
              <a:off x="7017981" y="5105404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18038B0-E73F-F44B-9F41-B650C1B5BD9E}"/>
                </a:ext>
              </a:extLst>
            </p:cNvPr>
            <p:cNvCxnSpPr/>
            <p:nvPr/>
          </p:nvCxnSpPr>
          <p:spPr bwMode="auto">
            <a:xfrm rot="10800000" flipV="1">
              <a:off x="7198955" y="5195097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01121026-7DB8-854B-9D44-F47E8F5225E0}"/>
                </a:ext>
              </a:extLst>
            </p:cNvPr>
            <p:cNvSpPr/>
            <p:nvPr/>
          </p:nvSpPr>
          <p:spPr bwMode="auto">
            <a:xfrm rot="10800000" flipV="1">
              <a:off x="6669633" y="5105404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20FF11E6-73CA-E54B-88A6-3ADA1CB25BF7}"/>
                </a:ext>
              </a:extLst>
            </p:cNvPr>
            <p:cNvCxnSpPr/>
            <p:nvPr/>
          </p:nvCxnSpPr>
          <p:spPr bwMode="auto">
            <a:xfrm rot="10800000" flipV="1">
              <a:off x="6850607" y="5195097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204BB179-9931-7A44-9644-7ACE2FA40F03}"/>
                </a:ext>
              </a:extLst>
            </p:cNvPr>
            <p:cNvSpPr/>
            <p:nvPr/>
          </p:nvSpPr>
          <p:spPr bwMode="auto">
            <a:xfrm rot="10800000" flipV="1">
              <a:off x="6321285" y="5105404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6DA178A7-7540-BA43-8623-A1479561801D}"/>
                </a:ext>
              </a:extLst>
            </p:cNvPr>
            <p:cNvCxnSpPr/>
            <p:nvPr/>
          </p:nvCxnSpPr>
          <p:spPr bwMode="auto">
            <a:xfrm rot="10800000" flipV="1">
              <a:off x="6502259" y="5195097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A286FA7D-DA5D-9F4B-9A07-FC47FEC0D5B0}"/>
                </a:ext>
              </a:extLst>
            </p:cNvPr>
            <p:cNvSpPr/>
            <p:nvPr/>
          </p:nvSpPr>
          <p:spPr bwMode="auto">
            <a:xfrm rot="10800000" flipV="1">
              <a:off x="7366328" y="4767934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9A046A92-457C-5B45-9972-815B53B90B19}"/>
                </a:ext>
              </a:extLst>
            </p:cNvPr>
            <p:cNvSpPr/>
            <p:nvPr/>
          </p:nvSpPr>
          <p:spPr bwMode="auto">
            <a:xfrm rot="10800000" flipV="1">
              <a:off x="7017985" y="4767934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239B95B4-81B4-324B-97C0-BE1923A4CB8B}"/>
                </a:ext>
              </a:extLst>
            </p:cNvPr>
            <p:cNvCxnSpPr/>
            <p:nvPr/>
          </p:nvCxnSpPr>
          <p:spPr bwMode="auto">
            <a:xfrm rot="10800000" flipV="1">
              <a:off x="7198959" y="4857627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15CC99B0-F158-934C-9773-6946CF2DF10E}"/>
                </a:ext>
              </a:extLst>
            </p:cNvPr>
            <p:cNvSpPr/>
            <p:nvPr/>
          </p:nvSpPr>
          <p:spPr bwMode="auto">
            <a:xfrm rot="10800000" flipV="1">
              <a:off x="6669637" y="4767934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8DDC7997-BC8F-1A42-9ED9-496DC594AABB}"/>
                </a:ext>
              </a:extLst>
            </p:cNvPr>
            <p:cNvCxnSpPr/>
            <p:nvPr/>
          </p:nvCxnSpPr>
          <p:spPr bwMode="auto">
            <a:xfrm rot="10800000" flipV="1">
              <a:off x="6850611" y="4857627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B6D7CA11-59D1-0440-BBD2-2413B2690213}"/>
                </a:ext>
              </a:extLst>
            </p:cNvPr>
            <p:cNvSpPr/>
            <p:nvPr/>
          </p:nvSpPr>
          <p:spPr bwMode="auto">
            <a:xfrm rot="10800000" flipV="1">
              <a:off x="6321289" y="4767934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52F376B0-D197-4843-A867-4C99EED930C6}"/>
                </a:ext>
              </a:extLst>
            </p:cNvPr>
            <p:cNvCxnSpPr/>
            <p:nvPr/>
          </p:nvCxnSpPr>
          <p:spPr bwMode="auto">
            <a:xfrm rot="10800000" flipV="1">
              <a:off x="6502263" y="4857627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FAEDDC47-E40A-E64A-A414-E5DB5EECC6DD}"/>
                </a:ext>
              </a:extLst>
            </p:cNvPr>
            <p:cNvCxnSpPr>
              <a:cxnSpLocks/>
              <a:stCxn id="92" idx="1"/>
              <a:endCxn id="94" idx="5"/>
            </p:cNvCxnSpPr>
            <p:nvPr/>
          </p:nvCxnSpPr>
          <p:spPr bwMode="auto">
            <a:xfrm rot="16200000">
              <a:off x="6829542" y="4568618"/>
              <a:ext cx="209502" cy="91707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D114B68C-17E3-ED46-8271-2891BE9FDDA1}"/>
                </a:ext>
              </a:extLst>
            </p:cNvPr>
            <p:cNvSpPr/>
            <p:nvPr/>
          </p:nvSpPr>
          <p:spPr bwMode="auto">
            <a:xfrm rot="10800000" flipV="1">
              <a:off x="7377218" y="4425021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74287451-5C2C-8F43-A382-25E5E457406B}"/>
                </a:ext>
              </a:extLst>
            </p:cNvPr>
            <p:cNvSpPr/>
            <p:nvPr/>
          </p:nvSpPr>
          <p:spPr bwMode="auto">
            <a:xfrm rot="10800000" flipV="1">
              <a:off x="7028875" y="4425021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B7A5075A-8919-5141-98A1-1F37256A4CDF}"/>
                </a:ext>
              </a:extLst>
            </p:cNvPr>
            <p:cNvCxnSpPr/>
            <p:nvPr/>
          </p:nvCxnSpPr>
          <p:spPr bwMode="auto">
            <a:xfrm rot="10800000" flipV="1">
              <a:off x="7209849" y="4514714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8E532DA7-1494-BA49-865C-BFCE608C3223}"/>
                </a:ext>
              </a:extLst>
            </p:cNvPr>
            <p:cNvSpPr/>
            <p:nvPr/>
          </p:nvSpPr>
          <p:spPr bwMode="auto">
            <a:xfrm rot="10800000" flipV="1">
              <a:off x="6680527" y="4425021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B7A6C1BF-717B-A743-9CCC-1763F958E514}"/>
                </a:ext>
              </a:extLst>
            </p:cNvPr>
            <p:cNvCxnSpPr/>
            <p:nvPr/>
          </p:nvCxnSpPr>
          <p:spPr bwMode="auto">
            <a:xfrm rot="10800000" flipV="1">
              <a:off x="6861501" y="4514714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58C1A0E9-DA21-3849-9ED6-9287A80C688E}"/>
                </a:ext>
              </a:extLst>
            </p:cNvPr>
            <p:cNvSpPr/>
            <p:nvPr/>
          </p:nvSpPr>
          <p:spPr bwMode="auto">
            <a:xfrm rot="10800000" flipV="1">
              <a:off x="6332179" y="4425021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D9C3C382-3FAA-7648-8383-92192145CAC7}"/>
                </a:ext>
              </a:extLst>
            </p:cNvPr>
            <p:cNvCxnSpPr/>
            <p:nvPr/>
          </p:nvCxnSpPr>
          <p:spPr bwMode="auto">
            <a:xfrm rot="10800000" flipV="1">
              <a:off x="6513153" y="4514714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DFF43402-0813-6749-80A0-1115289C5763}"/>
                </a:ext>
              </a:extLst>
            </p:cNvPr>
            <p:cNvCxnSpPr>
              <a:cxnSpLocks/>
              <a:endCxn id="102" idx="5"/>
            </p:cNvCxnSpPr>
            <p:nvPr/>
          </p:nvCxnSpPr>
          <p:spPr bwMode="auto">
            <a:xfrm rot="16200000">
              <a:off x="6840432" y="4225705"/>
              <a:ext cx="209502" cy="91707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3A97BBDD-BB5D-EC40-A8DF-31B81C1D47E9}"/>
                </a:ext>
              </a:extLst>
            </p:cNvPr>
            <p:cNvCxnSpPr>
              <a:cxnSpLocks/>
              <a:endCxn id="102" idx="3"/>
            </p:cNvCxnSpPr>
            <p:nvPr/>
          </p:nvCxnSpPr>
          <p:spPr bwMode="auto">
            <a:xfrm rot="5400000" flipH="1">
              <a:off x="7400702" y="4710480"/>
              <a:ext cx="753834" cy="49185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8F10B788-7CD6-4A40-924A-D7E84FA176DF}"/>
                </a:ext>
              </a:extLst>
            </p:cNvPr>
            <p:cNvCxnSpPr>
              <a:cxnSpLocks/>
              <a:endCxn id="94" idx="3"/>
            </p:cNvCxnSpPr>
            <p:nvPr/>
          </p:nvCxnSpPr>
          <p:spPr bwMode="auto">
            <a:xfrm rot="5400000" flipH="1">
              <a:off x="7504801" y="4938403"/>
              <a:ext cx="447188" cy="41519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AE9203DE-D622-5A42-A542-0ABA8B3ABF89}"/>
                </a:ext>
              </a:extLst>
            </p:cNvPr>
            <p:cNvCxnSpPr>
              <a:cxnSpLocks/>
              <a:endCxn id="87" idx="2"/>
            </p:cNvCxnSpPr>
            <p:nvPr/>
          </p:nvCxnSpPr>
          <p:spPr bwMode="auto">
            <a:xfrm rot="10800000">
              <a:off x="7547298" y="5195891"/>
              <a:ext cx="352425" cy="2415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0E9AA61C-E245-1248-9A69-78B9934E7F04}"/>
                </a:ext>
              </a:extLst>
            </p:cNvPr>
            <p:cNvSpPr/>
            <p:nvPr/>
          </p:nvSpPr>
          <p:spPr bwMode="auto">
            <a:xfrm rot="10800000" flipV="1">
              <a:off x="5647487" y="4419582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AE852359-367C-4C44-BB16-5B6986C27C71}"/>
                </a:ext>
              </a:extLst>
            </p:cNvPr>
            <p:cNvCxnSpPr>
              <a:cxnSpLocks/>
              <a:stCxn id="113" idx="2"/>
              <a:endCxn id="142" idx="6"/>
            </p:cNvCxnSpPr>
            <p:nvPr/>
          </p:nvCxnSpPr>
          <p:spPr bwMode="auto">
            <a:xfrm flipV="1">
              <a:off x="5828461" y="4509133"/>
              <a:ext cx="155758" cy="93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AAF01F80-B703-864C-B31F-96C0CE59CDAD}"/>
                </a:ext>
              </a:extLst>
            </p:cNvPr>
            <p:cNvSpPr/>
            <p:nvPr/>
          </p:nvSpPr>
          <p:spPr bwMode="auto">
            <a:xfrm rot="10800000" flipV="1">
              <a:off x="4466389" y="5102666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D9B50D0B-DB16-2B46-8A0B-7FC8EF7E969D}"/>
                </a:ext>
              </a:extLst>
            </p:cNvPr>
            <p:cNvSpPr/>
            <p:nvPr/>
          </p:nvSpPr>
          <p:spPr bwMode="auto">
            <a:xfrm rot="10800000" flipV="1">
              <a:off x="4877325" y="5102666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6700A421-5A65-6047-8162-49325746F1F1}"/>
                </a:ext>
              </a:extLst>
            </p:cNvPr>
            <p:cNvSpPr/>
            <p:nvPr/>
          </p:nvSpPr>
          <p:spPr bwMode="auto">
            <a:xfrm rot="10800000" flipV="1">
              <a:off x="5288261" y="5102666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02716F78-792D-624B-8DE6-8B8730E581CB}"/>
                </a:ext>
              </a:extLst>
            </p:cNvPr>
            <p:cNvSpPr/>
            <p:nvPr/>
          </p:nvSpPr>
          <p:spPr bwMode="auto">
            <a:xfrm rot="10800000" flipV="1">
              <a:off x="4471828" y="5646962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2B33A4E5-AD2A-CE42-9B6D-00225B4A6C4A}"/>
                </a:ext>
              </a:extLst>
            </p:cNvPr>
            <p:cNvSpPr/>
            <p:nvPr/>
          </p:nvSpPr>
          <p:spPr bwMode="auto">
            <a:xfrm rot="10800000" flipV="1">
              <a:off x="4882764" y="5646962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2731C137-C457-7347-A868-C8E7A11F7B3D}"/>
                </a:ext>
              </a:extLst>
            </p:cNvPr>
            <p:cNvSpPr/>
            <p:nvPr/>
          </p:nvSpPr>
          <p:spPr bwMode="auto">
            <a:xfrm rot="10800000" flipV="1">
              <a:off x="5293700" y="5646962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F92930BE-8493-FF45-955C-181570340E89}"/>
                </a:ext>
              </a:extLst>
            </p:cNvPr>
            <p:cNvCxnSpPr>
              <a:cxnSpLocks/>
              <a:stCxn id="115" idx="5"/>
              <a:endCxn id="118" idx="7"/>
            </p:cNvCxnSpPr>
            <p:nvPr/>
          </p:nvCxnSpPr>
          <p:spPr bwMode="auto">
            <a:xfrm rot="16200000" flipH="1">
              <a:off x="4287447" y="5462581"/>
              <a:ext cx="416328" cy="543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337EF7D3-B983-BD41-82EA-43B936AE479B}"/>
                </a:ext>
              </a:extLst>
            </p:cNvPr>
            <p:cNvCxnSpPr>
              <a:cxnSpLocks/>
              <a:stCxn id="116" idx="4"/>
              <a:endCxn id="119" idx="0"/>
            </p:cNvCxnSpPr>
            <p:nvPr/>
          </p:nvCxnSpPr>
          <p:spPr bwMode="auto">
            <a:xfrm rot="16200000" flipH="1">
              <a:off x="4788870" y="5462581"/>
              <a:ext cx="363322" cy="543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073C7967-D1F2-1148-A892-EE3A86D341D5}"/>
                </a:ext>
              </a:extLst>
            </p:cNvPr>
            <p:cNvCxnSpPr>
              <a:cxnSpLocks/>
              <a:stCxn id="117" idx="3"/>
              <a:endCxn id="120" idx="1"/>
            </p:cNvCxnSpPr>
            <p:nvPr/>
          </p:nvCxnSpPr>
          <p:spPr bwMode="auto">
            <a:xfrm rot="16200000" flipH="1">
              <a:off x="5237287" y="5462581"/>
              <a:ext cx="416328" cy="543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9F5565D8-5787-3349-A30B-DB9AACF0D4D2}"/>
                </a:ext>
              </a:extLst>
            </p:cNvPr>
            <p:cNvCxnSpPr>
              <a:cxnSpLocks/>
              <a:stCxn id="115" idx="3"/>
              <a:endCxn id="120" idx="7"/>
            </p:cNvCxnSpPr>
            <p:nvPr/>
          </p:nvCxnSpPr>
          <p:spPr bwMode="auto">
            <a:xfrm rot="16200000" flipH="1">
              <a:off x="4762367" y="5115629"/>
              <a:ext cx="416328" cy="69934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FB3FA7EA-B30B-C149-82E5-610CA8EC64A1}"/>
                </a:ext>
              </a:extLst>
            </p:cNvPr>
            <p:cNvCxnSpPr>
              <a:cxnSpLocks/>
              <a:stCxn id="115" idx="4"/>
              <a:endCxn id="119" idx="7"/>
            </p:cNvCxnSpPr>
            <p:nvPr/>
          </p:nvCxnSpPr>
          <p:spPr bwMode="auto">
            <a:xfrm rot="16200000" flipH="1">
              <a:off x="4538159" y="5302356"/>
              <a:ext cx="389825" cy="35239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C02D461D-1947-C546-B1BC-3048B7A94285}"/>
                </a:ext>
              </a:extLst>
            </p:cNvPr>
            <p:cNvCxnSpPr>
              <a:cxnSpLocks/>
              <a:stCxn id="117" idx="5"/>
              <a:endCxn id="118" idx="1"/>
            </p:cNvCxnSpPr>
            <p:nvPr/>
          </p:nvCxnSpPr>
          <p:spPr bwMode="auto">
            <a:xfrm rot="5400000">
              <a:off x="4762368" y="5121069"/>
              <a:ext cx="416328" cy="68846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F48E81D3-547A-074A-AC3C-09441FA6476B}"/>
                </a:ext>
              </a:extLst>
            </p:cNvPr>
            <p:cNvCxnSpPr>
              <a:cxnSpLocks/>
              <a:stCxn id="117" idx="4"/>
              <a:endCxn id="119" idx="1"/>
            </p:cNvCxnSpPr>
            <p:nvPr/>
          </p:nvCxnSpPr>
          <p:spPr bwMode="auto">
            <a:xfrm rot="5400000">
              <a:off x="5013080" y="5307796"/>
              <a:ext cx="389825" cy="34151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D53B329C-1520-3640-B205-14DDFB8B537A}"/>
                </a:ext>
              </a:extLst>
            </p:cNvPr>
            <p:cNvCxnSpPr>
              <a:cxnSpLocks/>
              <a:stCxn id="116" idx="5"/>
              <a:endCxn id="118" idx="0"/>
            </p:cNvCxnSpPr>
            <p:nvPr/>
          </p:nvCxnSpPr>
          <p:spPr bwMode="auto">
            <a:xfrm rot="5400000">
              <a:off x="4538160" y="5281293"/>
              <a:ext cx="389825" cy="34151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9A00490E-536A-154B-9E48-BABE2AC017C9}"/>
                </a:ext>
              </a:extLst>
            </p:cNvPr>
            <p:cNvCxnSpPr>
              <a:cxnSpLocks/>
              <a:stCxn id="116" idx="3"/>
              <a:endCxn id="120" idx="0"/>
            </p:cNvCxnSpPr>
            <p:nvPr/>
          </p:nvCxnSpPr>
          <p:spPr bwMode="auto">
            <a:xfrm rot="16200000" flipH="1">
              <a:off x="5013079" y="5275853"/>
              <a:ext cx="389825" cy="35239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80F30153-FA54-FA46-9F7A-C5A9E56AACA6}"/>
                </a:ext>
              </a:extLst>
            </p:cNvPr>
            <p:cNvCxnSpPr>
              <a:cxnSpLocks/>
              <a:stCxn id="27" idx="4"/>
              <a:endCxn id="115" idx="7"/>
            </p:cNvCxnSpPr>
            <p:nvPr/>
          </p:nvCxnSpPr>
          <p:spPr bwMode="auto">
            <a:xfrm rot="16200000" flipH="1">
              <a:off x="3741527" y="4377804"/>
              <a:ext cx="506842" cy="9958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7B627C60-F43E-3F49-BE6D-04CF5D8473E4}"/>
                </a:ext>
              </a:extLst>
            </p:cNvPr>
            <p:cNvCxnSpPr>
              <a:cxnSpLocks/>
              <a:stCxn id="27" idx="5"/>
              <a:endCxn id="116" idx="7"/>
            </p:cNvCxnSpPr>
            <p:nvPr/>
          </p:nvCxnSpPr>
          <p:spPr bwMode="auto">
            <a:xfrm rot="16200000" flipH="1">
              <a:off x="3965736" y="4191076"/>
              <a:ext cx="533345" cy="134284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92B3E4AD-1571-FE45-96E4-6B9E77D69730}"/>
                </a:ext>
              </a:extLst>
            </p:cNvPr>
            <p:cNvCxnSpPr>
              <a:cxnSpLocks/>
              <a:stCxn id="27" idx="6"/>
              <a:endCxn id="117" idx="7"/>
            </p:cNvCxnSpPr>
            <p:nvPr/>
          </p:nvCxnSpPr>
          <p:spPr bwMode="auto">
            <a:xfrm>
              <a:off x="3587491" y="4531840"/>
              <a:ext cx="1727273" cy="59732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25AA40DB-C16E-DF4B-81FF-7C70D76E2ECC}"/>
                </a:ext>
              </a:extLst>
            </p:cNvPr>
            <p:cNvCxnSpPr>
              <a:cxnSpLocks/>
              <a:stCxn id="59" idx="4"/>
              <a:endCxn id="118" idx="5"/>
            </p:cNvCxnSpPr>
            <p:nvPr/>
          </p:nvCxnSpPr>
          <p:spPr bwMode="auto">
            <a:xfrm rot="5400000" flipH="1" flipV="1">
              <a:off x="4102393" y="5941596"/>
              <a:ext cx="536100" cy="25577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9D4BE446-64B6-F945-97CC-208431F0FF21}"/>
                </a:ext>
              </a:extLst>
            </p:cNvPr>
            <p:cNvCxnSpPr>
              <a:cxnSpLocks/>
              <a:stCxn id="59" idx="5"/>
              <a:endCxn id="119" idx="5"/>
            </p:cNvCxnSpPr>
            <p:nvPr/>
          </p:nvCxnSpPr>
          <p:spPr bwMode="auto">
            <a:xfrm rot="5400000" flipH="1" flipV="1">
              <a:off x="4326602" y="5781372"/>
              <a:ext cx="562603" cy="60272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DA29CC3A-308C-7440-A2BC-06DB96729298}"/>
                </a:ext>
              </a:extLst>
            </p:cNvPr>
            <p:cNvCxnSpPr>
              <a:cxnSpLocks/>
              <a:stCxn id="59" idx="6"/>
              <a:endCxn id="120" idx="5"/>
            </p:cNvCxnSpPr>
            <p:nvPr/>
          </p:nvCxnSpPr>
          <p:spPr bwMode="auto">
            <a:xfrm flipV="1">
              <a:off x="4333043" y="5801433"/>
              <a:ext cx="987160" cy="62658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CDD83A88-29C1-2740-9929-0A54F3E11615}"/>
                </a:ext>
              </a:extLst>
            </p:cNvPr>
            <p:cNvCxnSpPr>
              <a:cxnSpLocks/>
              <a:stCxn id="115" idx="1"/>
              <a:endCxn id="113" idx="6"/>
            </p:cNvCxnSpPr>
            <p:nvPr/>
          </p:nvCxnSpPr>
          <p:spPr bwMode="auto">
            <a:xfrm rot="5400000" flipH="1" flipV="1">
              <a:off x="4824623" y="4306306"/>
              <a:ext cx="619100" cy="102662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EE9B37A9-5896-3F4A-8401-85B358FA48C9}"/>
                </a:ext>
              </a:extLst>
            </p:cNvPr>
            <p:cNvCxnSpPr>
              <a:cxnSpLocks/>
              <a:stCxn id="116" idx="1"/>
              <a:endCxn id="113" idx="5"/>
            </p:cNvCxnSpPr>
            <p:nvPr/>
          </p:nvCxnSpPr>
          <p:spPr bwMode="auto">
            <a:xfrm rot="5400000" flipH="1" flipV="1">
              <a:off x="5075335" y="4530514"/>
              <a:ext cx="555116" cy="64219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E5BCCC3A-02D0-0841-9C9C-42EB59D337A0}"/>
                </a:ext>
              </a:extLst>
            </p:cNvPr>
            <p:cNvCxnSpPr>
              <a:cxnSpLocks/>
              <a:stCxn id="117" idx="1"/>
              <a:endCxn id="113" idx="4"/>
            </p:cNvCxnSpPr>
            <p:nvPr/>
          </p:nvCxnSpPr>
          <p:spPr bwMode="auto">
            <a:xfrm rot="5400000" flipH="1" flipV="1">
              <a:off x="5326047" y="4717242"/>
              <a:ext cx="528613" cy="29524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A7A81F3C-4D43-9F47-AF53-6C7A158923E8}"/>
                </a:ext>
              </a:extLst>
            </p:cNvPr>
            <p:cNvCxnSpPr>
              <a:cxnSpLocks/>
              <a:stCxn id="120" idx="3"/>
              <a:endCxn id="81" idx="4"/>
            </p:cNvCxnSpPr>
            <p:nvPr/>
          </p:nvCxnSpPr>
          <p:spPr bwMode="auto">
            <a:xfrm rot="16200000" flipH="1">
              <a:off x="5678254" y="5571349"/>
              <a:ext cx="514329" cy="97449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F8E75977-7A3A-904D-8072-2B9C8A59A19D}"/>
                </a:ext>
              </a:extLst>
            </p:cNvPr>
            <p:cNvCxnSpPr>
              <a:cxnSpLocks/>
              <a:stCxn id="119" idx="3"/>
              <a:endCxn id="81" idx="5"/>
            </p:cNvCxnSpPr>
            <p:nvPr/>
          </p:nvCxnSpPr>
          <p:spPr bwMode="auto">
            <a:xfrm rot="16200000" flipH="1">
              <a:off x="5427542" y="5411125"/>
              <a:ext cx="540832" cy="132144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C265CD06-0304-3748-AF22-EEA1A340DF7E}"/>
                </a:ext>
              </a:extLst>
            </p:cNvPr>
            <p:cNvCxnSpPr>
              <a:cxnSpLocks/>
              <a:stCxn id="118" idx="3"/>
              <a:endCxn id="81" idx="6"/>
            </p:cNvCxnSpPr>
            <p:nvPr/>
          </p:nvCxnSpPr>
          <p:spPr bwMode="auto">
            <a:xfrm rot="16200000" flipH="1">
              <a:off x="5176831" y="5250901"/>
              <a:ext cx="604816" cy="170588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9B213283-FD5D-C349-826A-4C5E3216488C}"/>
                </a:ext>
              </a:extLst>
            </p:cNvPr>
            <p:cNvSpPr/>
            <p:nvPr/>
          </p:nvSpPr>
          <p:spPr bwMode="auto">
            <a:xfrm rot="10800000" flipV="1">
              <a:off x="5984219" y="4418646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9A29DF8C-EC4D-0442-9521-9956300E1B11}"/>
                </a:ext>
              </a:extLst>
            </p:cNvPr>
            <p:cNvCxnSpPr>
              <a:cxnSpLocks/>
              <a:stCxn id="142" idx="2"/>
              <a:endCxn id="107" idx="6"/>
            </p:cNvCxnSpPr>
            <p:nvPr/>
          </p:nvCxnSpPr>
          <p:spPr bwMode="auto">
            <a:xfrm>
              <a:off x="6165193" y="4509133"/>
              <a:ext cx="166986" cy="637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56D1AA98-7653-0741-94D8-EB75D41ABC3F}"/>
                </a:ext>
              </a:extLst>
            </p:cNvPr>
            <p:cNvSpPr/>
            <p:nvPr/>
          </p:nvSpPr>
          <p:spPr bwMode="auto">
            <a:xfrm flipV="1">
              <a:off x="3791870" y="6333015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FEE062B3-2739-E347-9F9C-637C68843537}"/>
                </a:ext>
              </a:extLst>
            </p:cNvPr>
            <p:cNvCxnSpPr>
              <a:cxnSpLocks/>
              <a:stCxn id="53" idx="6"/>
              <a:endCxn id="144" idx="2"/>
            </p:cNvCxnSpPr>
            <p:nvPr/>
          </p:nvCxnSpPr>
          <p:spPr bwMode="auto">
            <a:xfrm>
              <a:off x="3587491" y="6422581"/>
              <a:ext cx="204379" cy="92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4AFEB95-A1F3-B843-8A2E-87EDF3899F53}"/>
                </a:ext>
              </a:extLst>
            </p:cNvPr>
            <p:cNvSpPr txBox="1"/>
            <p:nvPr/>
          </p:nvSpPr>
          <p:spPr>
            <a:xfrm>
              <a:off x="1492899" y="4432041"/>
              <a:ext cx="604653" cy="246221"/>
            </a:xfrm>
            <a:prstGeom prst="rect">
              <a:avLst/>
            </a:prstGeom>
            <a:noFill/>
          </p:spPr>
          <p:txBody>
            <a:bodyPr wrap="none" lIns="0" tIns="0" rIns="182880" bIns="0" rtlCol="0" anchor="ctr" anchorCtr="1">
              <a:spAutoFit/>
            </a:bodyPr>
            <a:lstStyle/>
            <a:p>
              <a:r>
                <a:rPr lang="en-US" i="1" dirty="0">
                  <a:latin typeface="+mn-lt"/>
                </a:rPr>
                <a:t>k</a:t>
              </a:r>
              <a:r>
                <a:rPr lang="en-US" dirty="0">
                  <a:latin typeface="+mn-lt"/>
                </a:rPr>
                <a:t>=3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09F6745F-C1C1-5540-A90E-0D5416DDB6F3}"/>
                </a:ext>
              </a:extLst>
            </p:cNvPr>
            <p:cNvSpPr txBox="1"/>
            <p:nvPr/>
          </p:nvSpPr>
          <p:spPr>
            <a:xfrm>
              <a:off x="1290566" y="5872066"/>
              <a:ext cx="734175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pPr algn="r"/>
              <a:r>
                <a:rPr lang="en-US" i="1" dirty="0">
                  <a:latin typeface="+mn-lt"/>
                </a:rPr>
                <a:t>cap=k</a:t>
              </a:r>
              <a:r>
                <a:rPr lang="en-US" baseline="30000" dirty="0">
                  <a:latin typeface="+mn-lt"/>
                </a:rPr>
                <a:t>2</a:t>
              </a:r>
            </a:p>
          </p:txBody>
        </p:sp>
        <p:sp>
          <p:nvSpPr>
            <p:cNvPr id="148" name="Arc 147">
              <a:extLst>
                <a:ext uri="{FF2B5EF4-FFF2-40B4-BE49-F238E27FC236}">
                  <a16:creationId xmlns:a16="http://schemas.microsoft.com/office/drawing/2014/main" id="{A3958AAF-3930-0844-832D-6C16E0C61739}"/>
                </a:ext>
              </a:extLst>
            </p:cNvPr>
            <p:cNvSpPr/>
            <p:nvPr/>
          </p:nvSpPr>
          <p:spPr bwMode="auto">
            <a:xfrm>
              <a:off x="1903443" y="5010535"/>
              <a:ext cx="307910" cy="923731"/>
            </a:xfrm>
            <a:prstGeom prst="arc">
              <a:avLst>
                <a:gd name="adj1" fmla="val 16200000"/>
                <a:gd name="adj2" fmla="val 5360935"/>
              </a:avLst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C55C400C-D1F8-6445-9272-295AB2A2D6E6}"/>
                </a:ext>
              </a:extLst>
            </p:cNvPr>
            <p:cNvSpPr txBox="1"/>
            <p:nvPr/>
          </p:nvSpPr>
          <p:spPr>
            <a:xfrm>
              <a:off x="3787249" y="5296677"/>
              <a:ext cx="657231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pPr algn="r"/>
              <a:r>
                <a:rPr lang="en-US" i="1" dirty="0">
                  <a:latin typeface="+mn-lt"/>
                </a:rPr>
                <a:t>cap=</a:t>
              </a:r>
              <a:r>
                <a:rPr lang="en-US" dirty="0">
                  <a:latin typeface="+mn-lt"/>
                </a:rPr>
                <a:t>1</a:t>
              </a:r>
              <a:endParaRPr lang="en-US" baseline="30000" dirty="0">
                <a:latin typeface="+mn-lt"/>
              </a:endParaRPr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1AFEEFD9-FFC8-9546-B6AC-1FF9D7D78B1A}"/>
                </a:ext>
              </a:extLst>
            </p:cNvPr>
            <p:cNvSpPr/>
            <p:nvPr/>
          </p:nvSpPr>
          <p:spPr bwMode="auto">
            <a:xfrm>
              <a:off x="4450702" y="5402424"/>
              <a:ext cx="1035698" cy="74645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08A50303-C043-684F-8168-5EDF7114E728}"/>
                </a:ext>
              </a:extLst>
            </p:cNvPr>
            <p:cNvSpPr txBox="1"/>
            <p:nvPr/>
          </p:nvSpPr>
          <p:spPr>
            <a:xfrm>
              <a:off x="2562641" y="4158343"/>
              <a:ext cx="734175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pPr algn="r"/>
              <a:r>
                <a:rPr lang="en-US" i="1" dirty="0">
                  <a:latin typeface="+mn-lt"/>
                </a:rPr>
                <a:t>cap=k</a:t>
              </a:r>
              <a:r>
                <a:rPr lang="en-US" baseline="30000" dirty="0">
                  <a:latin typeface="+mn-lt"/>
                </a:rPr>
                <a:t>3</a:t>
              </a:r>
            </a:p>
          </p:txBody>
        </p:sp>
        <p:sp>
          <p:nvSpPr>
            <p:cNvPr id="152" name="Arc 151">
              <a:extLst>
                <a:ext uri="{FF2B5EF4-FFF2-40B4-BE49-F238E27FC236}">
                  <a16:creationId xmlns:a16="http://schemas.microsoft.com/office/drawing/2014/main" id="{0F2E95E2-8F62-274C-9985-72AD9B1D4A49}"/>
                </a:ext>
              </a:extLst>
            </p:cNvPr>
            <p:cNvSpPr/>
            <p:nvPr/>
          </p:nvSpPr>
          <p:spPr bwMode="auto">
            <a:xfrm rot="18906834" flipH="1">
              <a:off x="5319694" y="4588456"/>
              <a:ext cx="233719" cy="494603"/>
            </a:xfrm>
            <a:prstGeom prst="arc">
              <a:avLst>
                <a:gd name="adj1" fmla="val 16292031"/>
                <a:gd name="adj2" fmla="val 5091430"/>
              </a:avLst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53" name="Arc 152">
              <a:extLst>
                <a:ext uri="{FF2B5EF4-FFF2-40B4-BE49-F238E27FC236}">
                  <a16:creationId xmlns:a16="http://schemas.microsoft.com/office/drawing/2014/main" id="{B38127C9-1F52-0F4A-AD37-2028BFD7B91B}"/>
                </a:ext>
              </a:extLst>
            </p:cNvPr>
            <p:cNvSpPr/>
            <p:nvPr/>
          </p:nvSpPr>
          <p:spPr bwMode="auto">
            <a:xfrm rot="1234063" flipH="1" flipV="1">
              <a:off x="5574720" y="5804537"/>
              <a:ext cx="233719" cy="494603"/>
            </a:xfrm>
            <a:prstGeom prst="arc">
              <a:avLst>
                <a:gd name="adj1" fmla="val 16786525"/>
                <a:gd name="adj2" fmla="val 4539794"/>
              </a:avLst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54" name="Arc 153">
              <a:extLst>
                <a:ext uri="{FF2B5EF4-FFF2-40B4-BE49-F238E27FC236}">
                  <a16:creationId xmlns:a16="http://schemas.microsoft.com/office/drawing/2014/main" id="{08EDE284-D912-034A-A465-678DBD291BEE}"/>
                </a:ext>
              </a:extLst>
            </p:cNvPr>
            <p:cNvSpPr/>
            <p:nvPr/>
          </p:nvSpPr>
          <p:spPr bwMode="auto">
            <a:xfrm rot="1131000">
              <a:off x="4156481" y="4619556"/>
              <a:ext cx="233719" cy="494603"/>
            </a:xfrm>
            <a:prstGeom prst="arc">
              <a:avLst>
                <a:gd name="adj1" fmla="val 18002726"/>
                <a:gd name="adj2" fmla="val 4485075"/>
              </a:avLst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55" name="Arc 154">
              <a:extLst>
                <a:ext uri="{FF2B5EF4-FFF2-40B4-BE49-F238E27FC236}">
                  <a16:creationId xmlns:a16="http://schemas.microsoft.com/office/drawing/2014/main" id="{4AFF13A4-CE42-DD40-BA9C-6C8292155F27}"/>
                </a:ext>
              </a:extLst>
            </p:cNvPr>
            <p:cNvSpPr/>
            <p:nvPr/>
          </p:nvSpPr>
          <p:spPr bwMode="auto">
            <a:xfrm rot="18627727" flipV="1">
              <a:off x="4355529" y="5938280"/>
              <a:ext cx="233719" cy="494603"/>
            </a:xfrm>
            <a:prstGeom prst="arc">
              <a:avLst>
                <a:gd name="adj1" fmla="val 16786525"/>
                <a:gd name="adj2" fmla="val 4539794"/>
              </a:avLst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6665AA8-90B8-9847-AAD8-AF875C87D631}"/>
                </a:ext>
              </a:extLst>
            </p:cNvPr>
            <p:cNvSpPr txBox="1"/>
            <p:nvPr/>
          </p:nvSpPr>
          <p:spPr>
            <a:xfrm>
              <a:off x="6475278" y="4114801"/>
              <a:ext cx="734175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pPr algn="r"/>
              <a:r>
                <a:rPr lang="en-US" i="1" dirty="0">
                  <a:latin typeface="+mn-lt"/>
                </a:rPr>
                <a:t>cap=k</a:t>
              </a:r>
              <a:r>
                <a:rPr lang="en-US" baseline="30000" dirty="0">
                  <a:latin typeface="+mn-lt"/>
                </a:rPr>
                <a:t>3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9BA5F3AF-9446-7E4A-9E47-43889150499C}"/>
                </a:ext>
              </a:extLst>
            </p:cNvPr>
            <p:cNvSpPr txBox="1"/>
            <p:nvPr/>
          </p:nvSpPr>
          <p:spPr>
            <a:xfrm>
              <a:off x="2677721" y="6509138"/>
              <a:ext cx="734175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pPr algn="r"/>
              <a:r>
                <a:rPr lang="en-US" i="1" dirty="0">
                  <a:latin typeface="+mn-lt"/>
                </a:rPr>
                <a:t>cap=k</a:t>
              </a:r>
              <a:r>
                <a:rPr lang="en-US" baseline="30000" dirty="0">
                  <a:latin typeface="+mn-lt"/>
                </a:rPr>
                <a:t>3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073E4B0C-74E1-6045-B052-E0BE353B0D4B}"/>
                </a:ext>
              </a:extLst>
            </p:cNvPr>
            <p:cNvSpPr txBox="1"/>
            <p:nvPr/>
          </p:nvSpPr>
          <p:spPr>
            <a:xfrm>
              <a:off x="6590358" y="6512251"/>
              <a:ext cx="734175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pPr algn="r"/>
              <a:r>
                <a:rPr lang="en-US" i="1" dirty="0">
                  <a:latin typeface="+mn-lt"/>
                </a:rPr>
                <a:t>cap=k</a:t>
              </a:r>
              <a:r>
                <a:rPr lang="en-US" baseline="30000" dirty="0">
                  <a:latin typeface="+mn-lt"/>
                </a:rPr>
                <a:t>3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2BE1B86D-74A0-B144-B3C5-6B9509570DC8}"/>
                </a:ext>
              </a:extLst>
            </p:cNvPr>
            <p:cNvSpPr txBox="1"/>
            <p:nvPr/>
          </p:nvSpPr>
          <p:spPr>
            <a:xfrm>
              <a:off x="4419431" y="4447592"/>
              <a:ext cx="734175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pPr algn="r"/>
              <a:r>
                <a:rPr lang="en-US" i="1" dirty="0">
                  <a:latin typeface="+mn-lt"/>
                </a:rPr>
                <a:t>cap=k</a:t>
              </a:r>
              <a:r>
                <a:rPr lang="en-US" baseline="30000" dirty="0">
                  <a:latin typeface="+mn-lt"/>
                </a:rPr>
                <a:t>2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D39058C4-3015-6144-97FD-F20E6CA1113A}"/>
                </a:ext>
              </a:extLst>
            </p:cNvPr>
            <p:cNvSpPr txBox="1"/>
            <p:nvPr/>
          </p:nvSpPr>
          <p:spPr>
            <a:xfrm>
              <a:off x="4786436" y="6279499"/>
              <a:ext cx="734175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pPr algn="r"/>
              <a:r>
                <a:rPr lang="en-US" i="1" dirty="0">
                  <a:latin typeface="+mn-lt"/>
                </a:rPr>
                <a:t>cap=k</a:t>
              </a:r>
              <a:r>
                <a:rPr lang="en-US" baseline="30000" dirty="0">
                  <a:latin typeface="+mn-lt"/>
                </a:rPr>
                <a:t>2</a:t>
              </a:r>
            </a:p>
          </p:txBody>
        </p:sp>
        <p:sp>
          <p:nvSpPr>
            <p:cNvPr id="161" name="Arc 160">
              <a:extLst>
                <a:ext uri="{FF2B5EF4-FFF2-40B4-BE49-F238E27FC236}">
                  <a16:creationId xmlns:a16="http://schemas.microsoft.com/office/drawing/2014/main" id="{78FC4D7E-EAC5-4F48-8FA0-48194790A230}"/>
                </a:ext>
              </a:extLst>
            </p:cNvPr>
            <p:cNvSpPr/>
            <p:nvPr/>
          </p:nvSpPr>
          <p:spPr bwMode="auto">
            <a:xfrm flipH="1">
              <a:off x="7756847" y="4966992"/>
              <a:ext cx="307910" cy="923731"/>
            </a:xfrm>
            <a:prstGeom prst="arc">
              <a:avLst>
                <a:gd name="adj1" fmla="val 16200000"/>
                <a:gd name="adj2" fmla="val 5360935"/>
              </a:avLst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BFD1C150-E21E-4440-999B-53D7AD791A5A}"/>
                </a:ext>
              </a:extLst>
            </p:cNvPr>
            <p:cNvSpPr txBox="1"/>
            <p:nvPr/>
          </p:nvSpPr>
          <p:spPr>
            <a:xfrm>
              <a:off x="7909080" y="5819188"/>
              <a:ext cx="734175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pPr algn="r"/>
              <a:r>
                <a:rPr lang="en-US" i="1" dirty="0">
                  <a:latin typeface="+mn-lt"/>
                </a:rPr>
                <a:t>cap=k</a:t>
              </a:r>
              <a:r>
                <a:rPr lang="en-US" baseline="30000" dirty="0">
                  <a:latin typeface="+mn-lt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0181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0DBE-3C95-BF41-8953-166DEC67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dtrees</a:t>
            </a:r>
            <a:r>
              <a:rPr lang="en-US" dirty="0"/>
              <a:t> for </a:t>
            </a:r>
            <a:r>
              <a:rPr lang="en-US" dirty="0" err="1"/>
              <a:t>flograph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CC0158A-4CCC-F745-9246-016970E471B7}"/>
              </a:ext>
            </a:extLst>
          </p:cNvPr>
          <p:cNvGrpSpPr/>
          <p:nvPr/>
        </p:nvGrpSpPr>
        <p:grpSpPr>
          <a:xfrm>
            <a:off x="1669760" y="2368376"/>
            <a:ext cx="4491038" cy="1895238"/>
            <a:chOff x="1740941" y="2466934"/>
            <a:chExt cx="4491038" cy="1895238"/>
          </a:xfrm>
        </p:grpSpPr>
        <p:sp>
          <p:nvSpPr>
            <p:cNvPr id="164" name="Oval 5">
              <a:extLst>
                <a:ext uri="{FF2B5EF4-FFF2-40B4-BE49-F238E27FC236}">
                  <a16:creationId xmlns:a16="http://schemas.microsoft.com/office/drawing/2014/main" id="{893F48A3-3D09-784D-A9F5-B6BC7FC36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9447" y="3990379"/>
              <a:ext cx="187127" cy="187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100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</a:t>
              </a:r>
            </a:p>
          </p:txBody>
        </p:sp>
        <p:sp>
          <p:nvSpPr>
            <p:cNvPr id="165" name="Oval 6">
              <a:extLst>
                <a:ext uri="{FF2B5EF4-FFF2-40B4-BE49-F238E27FC236}">
                  <a16:creationId xmlns:a16="http://schemas.microsoft.com/office/drawing/2014/main" id="{CA5224DB-EA0A-854F-9259-46C192945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080" y="2680493"/>
              <a:ext cx="187127" cy="187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100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</a:t>
              </a:r>
            </a:p>
          </p:txBody>
        </p:sp>
        <p:sp>
          <p:nvSpPr>
            <p:cNvPr id="166" name="Oval 7">
              <a:extLst>
                <a:ext uri="{FF2B5EF4-FFF2-40B4-BE49-F238E27FC236}">
                  <a16:creationId xmlns:a16="http://schemas.microsoft.com/office/drawing/2014/main" id="{241ECDE5-303C-734E-B8A5-0FC2B1F58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2783" y="3335436"/>
              <a:ext cx="187127" cy="187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100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j</a:t>
              </a:r>
            </a:p>
          </p:txBody>
        </p:sp>
        <p:sp>
          <p:nvSpPr>
            <p:cNvPr id="167" name="Oval 8">
              <a:extLst>
                <a:ext uri="{FF2B5EF4-FFF2-40B4-BE49-F238E27FC236}">
                  <a16:creationId xmlns:a16="http://schemas.microsoft.com/office/drawing/2014/main" id="{30D7D668-F6BA-9F48-9017-2B55B39963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2783" y="2680493"/>
              <a:ext cx="187127" cy="187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100" i="1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</a:t>
              </a:r>
              <a:endParaRPr lang="en-US" sz="11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8" name="Oval 9">
              <a:extLst>
                <a:ext uri="{FF2B5EF4-FFF2-40B4-BE49-F238E27FC236}">
                  <a16:creationId xmlns:a16="http://schemas.microsoft.com/office/drawing/2014/main" id="{97FEB992-71AD-F64F-B8D1-CF4E912A8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150" y="3054746"/>
              <a:ext cx="187127" cy="187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100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g</a:t>
              </a:r>
            </a:p>
          </p:txBody>
        </p:sp>
        <p:sp>
          <p:nvSpPr>
            <p:cNvPr id="169" name="Oval 10">
              <a:extLst>
                <a:ext uri="{FF2B5EF4-FFF2-40B4-BE49-F238E27FC236}">
                  <a16:creationId xmlns:a16="http://schemas.microsoft.com/office/drawing/2014/main" id="{58A61C23-996F-6E4C-973E-53C865328A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150" y="3709689"/>
              <a:ext cx="187127" cy="187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100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h</a:t>
              </a:r>
            </a:p>
          </p:txBody>
        </p:sp>
        <p:sp>
          <p:nvSpPr>
            <p:cNvPr id="170" name="Oval 11">
              <a:extLst>
                <a:ext uri="{FF2B5EF4-FFF2-40B4-BE49-F238E27FC236}">
                  <a16:creationId xmlns:a16="http://schemas.microsoft.com/office/drawing/2014/main" id="{8F2DE611-23E0-9E42-9CA4-FB38750A3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4852" y="3335436"/>
              <a:ext cx="187127" cy="187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100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</a:t>
              </a:r>
            </a:p>
          </p:txBody>
        </p:sp>
        <p:sp>
          <p:nvSpPr>
            <p:cNvPr id="171" name="Line 12">
              <a:extLst>
                <a:ext uri="{FF2B5EF4-FFF2-40B4-BE49-F238E27FC236}">
                  <a16:creationId xmlns:a16="http://schemas.microsoft.com/office/drawing/2014/main" id="{BAF16211-921E-394B-B3CB-9E95947A4A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18910" y="2836432"/>
              <a:ext cx="670537" cy="5769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72" name="Line 13">
              <a:extLst>
                <a:ext uri="{FF2B5EF4-FFF2-40B4-BE49-F238E27FC236}">
                  <a16:creationId xmlns:a16="http://schemas.microsoft.com/office/drawing/2014/main" id="{0EE009E8-409D-5C48-8E0F-E4C46D519A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271" y="3429000"/>
              <a:ext cx="5613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73" name="Line 14">
              <a:extLst>
                <a:ext uri="{FF2B5EF4-FFF2-40B4-BE49-F238E27FC236}">
                  <a16:creationId xmlns:a16="http://schemas.microsoft.com/office/drawing/2014/main" id="{53FFD7EF-3C1A-9146-9064-F6B2714828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3489" y="3491375"/>
              <a:ext cx="623755" cy="530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74" name="Line 15">
              <a:extLst>
                <a:ext uri="{FF2B5EF4-FFF2-40B4-BE49-F238E27FC236}">
                  <a16:creationId xmlns:a16="http://schemas.microsoft.com/office/drawing/2014/main" id="{EB8694BA-3B56-804E-B5CA-7E027AE852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68777" y="2820838"/>
              <a:ext cx="764100" cy="6081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75" name="Line 16">
              <a:extLst>
                <a:ext uri="{FF2B5EF4-FFF2-40B4-BE49-F238E27FC236}">
                  <a16:creationId xmlns:a16="http://schemas.microsoft.com/office/drawing/2014/main" id="{4C49E7DF-6C7B-A94E-A835-64A64EEDCB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7589" y="3491375"/>
              <a:ext cx="795288" cy="545786"/>
            </a:xfrm>
            <a:prstGeom prst="line">
              <a:avLst/>
            </a:prstGeom>
            <a:noFill/>
            <a:ln w="50800" cap="flat" cmpd="sng" algn="ctr">
              <a:solidFill>
                <a:srgbClr val="3366CC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76" name="Line 17">
              <a:extLst>
                <a:ext uri="{FF2B5EF4-FFF2-40B4-BE49-F238E27FC236}">
                  <a16:creationId xmlns:a16="http://schemas.microsoft.com/office/drawing/2014/main" id="{8165A00A-CFF1-234E-990C-7E20228A14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53183" y="3460187"/>
              <a:ext cx="779694" cy="5769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77" name="Line 18">
              <a:extLst>
                <a:ext uri="{FF2B5EF4-FFF2-40B4-BE49-F238E27FC236}">
                  <a16:creationId xmlns:a16="http://schemas.microsoft.com/office/drawing/2014/main" id="{63392A47-E000-5F45-A600-F4C9442B94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8777" y="4099537"/>
              <a:ext cx="764100" cy="0"/>
            </a:xfrm>
            <a:prstGeom prst="line">
              <a:avLst/>
            </a:prstGeom>
            <a:noFill/>
            <a:ln w="50800" cap="flat" cmpd="sng" algn="ctr">
              <a:solidFill>
                <a:srgbClr val="3366CC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78" name="Line 19">
              <a:extLst>
                <a:ext uri="{FF2B5EF4-FFF2-40B4-BE49-F238E27FC236}">
                  <a16:creationId xmlns:a16="http://schemas.microsoft.com/office/drawing/2014/main" id="{A2783456-19BB-0B45-B075-8AF54FBBBD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8816" y="3834441"/>
              <a:ext cx="670537" cy="218314"/>
            </a:xfrm>
            <a:prstGeom prst="line">
              <a:avLst/>
            </a:prstGeom>
            <a:noFill/>
            <a:ln w="50800" cap="flat" cmpd="sng" algn="ctr">
              <a:solidFill>
                <a:srgbClr val="3366CC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79" name="Line 20">
              <a:extLst>
                <a:ext uri="{FF2B5EF4-FFF2-40B4-BE49-F238E27FC236}">
                  <a16:creationId xmlns:a16="http://schemas.microsoft.com/office/drawing/2014/main" id="{C4A6A594-C11A-5E49-97FF-7E2EF8D996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8816" y="3460187"/>
              <a:ext cx="670537" cy="3118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80" name="Line 21">
              <a:extLst>
                <a:ext uri="{FF2B5EF4-FFF2-40B4-BE49-F238E27FC236}">
                  <a16:creationId xmlns:a16="http://schemas.microsoft.com/office/drawing/2014/main" id="{2375F3FE-F7D0-E547-AE02-9ED43C800B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8816" y="3163903"/>
              <a:ext cx="670537" cy="218314"/>
            </a:xfrm>
            <a:prstGeom prst="line">
              <a:avLst/>
            </a:prstGeom>
            <a:noFill/>
            <a:ln w="50800" cap="flat" cmpd="sng" algn="ctr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81" name="Line 22">
              <a:extLst>
                <a:ext uri="{FF2B5EF4-FFF2-40B4-BE49-F238E27FC236}">
                  <a16:creationId xmlns:a16="http://schemas.microsoft.com/office/drawing/2014/main" id="{E7BC888F-A883-2D4F-87C2-F8AFC471C6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4410" y="2789650"/>
              <a:ext cx="670537" cy="327472"/>
            </a:xfrm>
            <a:prstGeom prst="line">
              <a:avLst/>
            </a:prstGeom>
            <a:noFill/>
            <a:ln w="50800" cap="flat" cmpd="sng" algn="ctr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82" name="Line 23">
              <a:extLst>
                <a:ext uri="{FF2B5EF4-FFF2-40B4-BE49-F238E27FC236}">
                  <a16:creationId xmlns:a16="http://schemas.microsoft.com/office/drawing/2014/main" id="{9EE49557-2777-5540-AB96-45E57DAB70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8816" y="2836432"/>
              <a:ext cx="764100" cy="8732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83" name="Line 24">
              <a:extLst>
                <a:ext uri="{FF2B5EF4-FFF2-40B4-BE49-F238E27FC236}">
                  <a16:creationId xmlns:a16="http://schemas.microsoft.com/office/drawing/2014/main" id="{1C2F1ABD-DCF5-BD44-B2EF-02EF122264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8777" y="2742869"/>
              <a:ext cx="779694" cy="0"/>
            </a:xfrm>
            <a:prstGeom prst="line">
              <a:avLst/>
            </a:prstGeom>
            <a:noFill/>
            <a:ln w="50800" cap="flat" cmpd="sng" algn="ctr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84" name="Line 25">
              <a:extLst>
                <a:ext uri="{FF2B5EF4-FFF2-40B4-BE49-F238E27FC236}">
                  <a16:creationId xmlns:a16="http://schemas.microsoft.com/office/drawing/2014/main" id="{5DFBD1AA-D153-A041-87E9-BEB342ED3F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3183" y="2805244"/>
              <a:ext cx="795288" cy="5613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85" name="Line 26">
              <a:extLst>
                <a:ext uri="{FF2B5EF4-FFF2-40B4-BE49-F238E27FC236}">
                  <a16:creationId xmlns:a16="http://schemas.microsoft.com/office/drawing/2014/main" id="{47B7A94B-3EF4-D44E-B5BF-86DC8AF848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30886" y="2789650"/>
              <a:ext cx="779694" cy="311878"/>
            </a:xfrm>
            <a:prstGeom prst="line">
              <a:avLst/>
            </a:prstGeom>
            <a:noFill/>
            <a:ln w="50800" cap="flat" cmpd="sng" algn="ctr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86" name="Line 27">
              <a:extLst>
                <a:ext uri="{FF2B5EF4-FFF2-40B4-BE49-F238E27FC236}">
                  <a16:creationId xmlns:a16="http://schemas.microsoft.com/office/drawing/2014/main" id="{1BF8AF4D-CB0F-894B-A270-2B23EA7214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0886" y="3210685"/>
              <a:ext cx="795288" cy="795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87" name="Line 28">
              <a:extLst>
                <a:ext uri="{FF2B5EF4-FFF2-40B4-BE49-F238E27FC236}">
                  <a16:creationId xmlns:a16="http://schemas.microsoft.com/office/drawing/2014/main" id="{B26DE62F-3FF4-4544-8AB9-E64CD5DCE4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30886" y="3460187"/>
              <a:ext cx="779694" cy="2962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88" name="Line 29">
              <a:extLst>
                <a:ext uri="{FF2B5EF4-FFF2-40B4-BE49-F238E27FC236}">
                  <a16:creationId xmlns:a16="http://schemas.microsoft.com/office/drawing/2014/main" id="{5A33C591-682D-104F-8506-762E8B86AB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6480" y="3865628"/>
              <a:ext cx="764100" cy="2183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89" name="Line 30">
              <a:extLst>
                <a:ext uri="{FF2B5EF4-FFF2-40B4-BE49-F238E27FC236}">
                  <a16:creationId xmlns:a16="http://schemas.microsoft.com/office/drawing/2014/main" id="{1C482801-1F70-3640-B87C-4D327DE745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82112" y="3429000"/>
              <a:ext cx="6666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90" name="Line 31">
              <a:extLst>
                <a:ext uri="{FF2B5EF4-FFF2-40B4-BE49-F238E27FC236}">
                  <a16:creationId xmlns:a16="http://schemas.microsoft.com/office/drawing/2014/main" id="{9928FB64-81EF-2147-9BB8-384F2F6B41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6519" y="2820838"/>
              <a:ext cx="701725" cy="5457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91" name="Line 32">
              <a:extLst>
                <a:ext uri="{FF2B5EF4-FFF2-40B4-BE49-F238E27FC236}">
                  <a16:creationId xmlns:a16="http://schemas.microsoft.com/office/drawing/2014/main" id="{AA7FAF56-DA39-D74E-9227-577A5011C5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66519" y="3510867"/>
              <a:ext cx="701725" cy="5418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92" name="Oval 33">
              <a:extLst>
                <a:ext uri="{FF2B5EF4-FFF2-40B4-BE49-F238E27FC236}">
                  <a16:creationId xmlns:a16="http://schemas.microsoft.com/office/drawing/2014/main" id="{76220A33-FC1E-5149-8F10-EA5AF50AB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941" y="3335436"/>
              <a:ext cx="187127" cy="187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100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</a:t>
              </a:r>
            </a:p>
          </p:txBody>
        </p:sp>
        <p:sp>
          <p:nvSpPr>
            <p:cNvPr id="193" name="Oval 34">
              <a:extLst>
                <a:ext uri="{FF2B5EF4-FFF2-40B4-BE49-F238E27FC236}">
                  <a16:creationId xmlns:a16="http://schemas.microsoft.com/office/drawing/2014/main" id="{FCFE81CD-3A1D-2643-86D8-219B76EA0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080" y="3335436"/>
              <a:ext cx="187127" cy="187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100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</a:t>
              </a:r>
            </a:p>
          </p:txBody>
        </p:sp>
        <p:sp>
          <p:nvSpPr>
            <p:cNvPr id="194" name="Oval 35">
              <a:extLst>
                <a:ext uri="{FF2B5EF4-FFF2-40B4-BE49-F238E27FC236}">
                  <a16:creationId xmlns:a16="http://schemas.microsoft.com/office/drawing/2014/main" id="{E8CC226A-DE3B-3D44-A1D6-80FEBDCD9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080" y="3990379"/>
              <a:ext cx="187127" cy="187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100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</a:t>
              </a:r>
            </a:p>
          </p:txBody>
        </p:sp>
        <p:sp>
          <p:nvSpPr>
            <p:cNvPr id="195" name="Oval 36">
              <a:extLst>
                <a:ext uri="{FF2B5EF4-FFF2-40B4-BE49-F238E27FC236}">
                  <a16:creationId xmlns:a16="http://schemas.microsoft.com/office/drawing/2014/main" id="{4F23FD14-43F0-2A45-BF3E-66B335ED4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2783" y="3990379"/>
              <a:ext cx="187127" cy="187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100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k</a:t>
              </a:r>
            </a:p>
          </p:txBody>
        </p:sp>
        <p:sp>
          <p:nvSpPr>
            <p:cNvPr id="196" name="Oval 37">
              <a:extLst>
                <a:ext uri="{FF2B5EF4-FFF2-40B4-BE49-F238E27FC236}">
                  <a16:creationId xmlns:a16="http://schemas.microsoft.com/office/drawing/2014/main" id="{519E813B-FCE1-2241-922E-521555F3A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9447" y="2680493"/>
              <a:ext cx="187127" cy="187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100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</a:t>
              </a:r>
            </a:p>
          </p:txBody>
        </p:sp>
        <p:sp>
          <p:nvSpPr>
            <p:cNvPr id="197" name="Oval 38">
              <a:extLst>
                <a:ext uri="{FF2B5EF4-FFF2-40B4-BE49-F238E27FC236}">
                  <a16:creationId xmlns:a16="http://schemas.microsoft.com/office/drawing/2014/main" id="{39831A87-B16E-4446-BEEF-D9652A660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9447" y="3335436"/>
              <a:ext cx="187127" cy="187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100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1248049E-F22C-324D-9AE0-833F2BCD1AB9}"/>
                </a:ext>
              </a:extLst>
            </p:cNvPr>
            <p:cNvSpPr txBox="1"/>
            <p:nvPr/>
          </p:nvSpPr>
          <p:spPr>
            <a:xfrm>
              <a:off x="2534118" y="2466934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4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7563ABE8-F886-5640-9842-F89C16C9090A}"/>
                </a:ext>
              </a:extLst>
            </p:cNvPr>
            <p:cNvSpPr txBox="1"/>
            <p:nvPr/>
          </p:nvSpPr>
          <p:spPr>
            <a:xfrm>
              <a:off x="2524229" y="4177506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3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85DF8079-355E-DB44-8306-9B2D981DF15A}"/>
                </a:ext>
              </a:extLst>
            </p:cNvPr>
            <p:cNvSpPr txBox="1"/>
            <p:nvPr/>
          </p:nvSpPr>
          <p:spPr>
            <a:xfrm>
              <a:off x="2532466" y="3137389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4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50DB311F-43D8-3143-BB75-F7CDFAA2130F}"/>
                </a:ext>
              </a:extLst>
            </p:cNvPr>
            <p:cNvSpPr txBox="1"/>
            <p:nvPr/>
          </p:nvSpPr>
          <p:spPr>
            <a:xfrm>
              <a:off x="4304195" y="2845831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5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436F64ED-DB9B-C042-8E3A-EF85247AFC16}"/>
                </a:ext>
              </a:extLst>
            </p:cNvPr>
            <p:cNvSpPr txBox="1"/>
            <p:nvPr/>
          </p:nvSpPr>
          <p:spPr>
            <a:xfrm>
              <a:off x="3469751" y="2472973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3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4FA615EF-FE51-3144-B23D-201ECEF22D13}"/>
                </a:ext>
              </a:extLst>
            </p:cNvPr>
            <p:cNvSpPr txBox="1"/>
            <p:nvPr/>
          </p:nvSpPr>
          <p:spPr>
            <a:xfrm>
              <a:off x="5198179" y="2476566"/>
              <a:ext cx="19556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85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0436415C-6945-6B40-BDBC-4A9D0DCB883E}"/>
                </a:ext>
              </a:extLst>
            </p:cNvPr>
            <p:cNvSpPr txBox="1"/>
            <p:nvPr/>
          </p:nvSpPr>
          <p:spPr>
            <a:xfrm>
              <a:off x="4262547" y="3896816"/>
              <a:ext cx="19556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99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409D144D-888F-034A-8CE1-D6D76680BD93}"/>
                </a:ext>
              </a:extLst>
            </p:cNvPr>
            <p:cNvSpPr txBox="1"/>
            <p:nvPr/>
          </p:nvSpPr>
          <p:spPr>
            <a:xfrm>
              <a:off x="3468721" y="3150770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2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632CA4D3-40A1-7B44-A162-63DCD884410F}"/>
                </a:ext>
              </a:extLst>
            </p:cNvPr>
            <p:cNvSpPr txBox="1"/>
            <p:nvPr/>
          </p:nvSpPr>
          <p:spPr>
            <a:xfrm>
              <a:off x="3481824" y="4177506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458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>
            <a:extLst>
              <a:ext uri="{FF2B5EF4-FFF2-40B4-BE49-F238E27FC236}">
                <a16:creationId xmlns:a16="http://schemas.microsoft.com/office/drawing/2014/main" id="{664DDE32-3C10-F54E-BBCE-E1A2F48F3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38" y="568325"/>
            <a:ext cx="8750300" cy="838200"/>
          </a:xfrm>
        </p:spPr>
        <p:txBody>
          <a:bodyPr/>
          <a:lstStyle/>
          <a:p>
            <a:r>
              <a:rPr lang="en-US" dirty="0" err="1"/>
              <a:t>preflow</a:t>
            </a:r>
            <a:r>
              <a:rPr lang="en-US" dirty="0"/>
              <a:t>-push example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40DD4A6-B9EA-894B-8AC7-CF25A080DC76}"/>
              </a:ext>
            </a:extLst>
          </p:cNvPr>
          <p:cNvGrpSpPr/>
          <p:nvPr/>
        </p:nvGrpSpPr>
        <p:grpSpPr>
          <a:xfrm>
            <a:off x="154932" y="1519317"/>
            <a:ext cx="4440711" cy="2365377"/>
            <a:chOff x="154932" y="1519317"/>
            <a:chExt cx="4440711" cy="2365377"/>
          </a:xfrm>
        </p:grpSpPr>
        <p:sp>
          <p:nvSpPr>
            <p:cNvPr id="66" name="Line 19">
              <a:extLst>
                <a:ext uri="{FF2B5EF4-FFF2-40B4-BE49-F238E27FC236}">
                  <a16:creationId xmlns:a16="http://schemas.microsoft.com/office/drawing/2014/main" id="{47B5B67F-8CB8-1642-BC3B-A12D261D6B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4517" y="2822175"/>
              <a:ext cx="670614" cy="61393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67" name="Text Box 34">
              <a:extLst>
                <a:ext uri="{FF2B5EF4-FFF2-40B4-BE49-F238E27FC236}">
                  <a16:creationId xmlns:a16="http://schemas.microsoft.com/office/drawing/2014/main" id="{4A104E41-8BDF-FC48-A224-C5AD26162E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4213" y="2907414"/>
              <a:ext cx="165832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6E4AEC8-0A14-9E4C-A3DF-3B3CC36D10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65" y="2583425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s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D6D061F-DD94-C248-B195-151B594E1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2657" y="2583425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c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0D79BCE-B1EF-644E-B10C-6D19207EE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8809" y="3401999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d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3744F47A-32B3-6249-9BF3-BA8593C57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148" y="3401999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g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DA506697-CBEA-5B43-B697-B8B863454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3439" y="3401999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 err="1">
                  <a:latin typeface="+mn-lt"/>
                </a:rPr>
                <a:t>i</a:t>
              </a:r>
              <a:endParaRPr lang="en-US" sz="1400" i="1" dirty="0">
                <a:latin typeface="+mn-lt"/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608B3D9-3EC2-1C40-8D82-2BDCB69D5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084" y="2583425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t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E896F87-8A6C-0D48-AF02-52B7C2892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490" y="176485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h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BF26675-D1A9-0441-ABCA-D6E72BBF1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148" y="176485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e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F473E2D5-64B3-D54F-A637-0021D472E3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8809" y="176485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b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6F8425C-43A0-B94F-ADB9-9184CAC4C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1896" y="2583425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 err="1">
                  <a:latin typeface="+mn-lt"/>
                </a:rPr>
                <a:t>f</a:t>
              </a:r>
              <a:r>
                <a:rPr lang="en-US" sz="1400" i="1" dirty="0">
                  <a:latin typeface="+mn-lt"/>
                </a:rPr>
                <a:t> </a:t>
              </a:r>
            </a:p>
          </p:txBody>
        </p:sp>
        <p:sp>
          <p:nvSpPr>
            <p:cNvPr id="78" name="Line 15">
              <a:extLst>
                <a:ext uri="{FF2B5EF4-FFF2-40B4-BE49-F238E27FC236}">
                  <a16:creationId xmlns:a16="http://schemas.microsoft.com/office/drawing/2014/main" id="{995DD4B1-73AA-4946-AF1F-70095432D8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8132" y="2003602"/>
              <a:ext cx="593657" cy="6139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79" name="Line 16">
              <a:extLst>
                <a:ext uri="{FF2B5EF4-FFF2-40B4-BE49-F238E27FC236}">
                  <a16:creationId xmlns:a16="http://schemas.microsoft.com/office/drawing/2014/main" id="{1A17A7BF-C124-114D-A6FC-071B54239C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1114" y="2731222"/>
              <a:ext cx="8025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" name="Line 17">
              <a:extLst>
                <a:ext uri="{FF2B5EF4-FFF2-40B4-BE49-F238E27FC236}">
                  <a16:creationId xmlns:a16="http://schemas.microsoft.com/office/drawing/2014/main" id="{155D9E6A-09D7-1D41-94A0-AC522F82E9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8132" y="2833545"/>
              <a:ext cx="582663" cy="6139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1" name="Line 18">
              <a:extLst>
                <a:ext uri="{FF2B5EF4-FFF2-40B4-BE49-F238E27FC236}">
                  <a16:creationId xmlns:a16="http://schemas.microsoft.com/office/drawing/2014/main" id="{B69CBD7C-F1C5-3247-86DE-B66A99D69D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2657" y="3549795"/>
              <a:ext cx="879494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2" name="Line 20">
              <a:extLst>
                <a:ext uri="{FF2B5EF4-FFF2-40B4-BE49-F238E27FC236}">
                  <a16:creationId xmlns:a16="http://schemas.microsoft.com/office/drawing/2014/main" id="{AB7B5342-ED27-CF42-A031-ED1299FC0B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71662" y="2799437"/>
              <a:ext cx="1341227" cy="670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3" name="Line 21">
              <a:extLst>
                <a:ext uri="{FF2B5EF4-FFF2-40B4-BE49-F238E27FC236}">
                  <a16:creationId xmlns:a16="http://schemas.microsoft.com/office/drawing/2014/main" id="{B9F34ABA-04AF-FD40-8BDE-F5B272A9F9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13523" y="2003602"/>
              <a:ext cx="681606" cy="61393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4" name="Line 22">
              <a:extLst>
                <a:ext uri="{FF2B5EF4-FFF2-40B4-BE49-F238E27FC236}">
                  <a16:creationId xmlns:a16="http://schemas.microsoft.com/office/drawing/2014/main" id="{84CA49FF-4192-104E-9026-5D6212BAA8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2657" y="1901282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5" name="Line 23">
              <a:extLst>
                <a:ext uri="{FF2B5EF4-FFF2-40B4-BE49-F238E27FC236}">
                  <a16:creationId xmlns:a16="http://schemas.microsoft.com/office/drawing/2014/main" id="{AB50CF29-AFFB-2141-A914-9C07C5165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0669" y="1958126"/>
              <a:ext cx="1352221" cy="693513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6" name="Line 24">
              <a:extLst>
                <a:ext uri="{FF2B5EF4-FFF2-40B4-BE49-F238E27FC236}">
                  <a16:creationId xmlns:a16="http://schemas.microsoft.com/office/drawing/2014/main" id="{68BE0D12-9BE6-DC4E-8381-C2A6F7C408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5997" y="1912651"/>
              <a:ext cx="890487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7" name="Line 25">
              <a:extLst>
                <a:ext uri="{FF2B5EF4-FFF2-40B4-BE49-F238E27FC236}">
                  <a16:creationId xmlns:a16="http://schemas.microsoft.com/office/drawing/2014/main" id="{65750833-B6D4-6E47-AEB8-6C166565FE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1769" y="2014973"/>
              <a:ext cx="516703" cy="5911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8" name="Line 26">
              <a:extLst>
                <a:ext uri="{FF2B5EF4-FFF2-40B4-BE49-F238E27FC236}">
                  <a16:creationId xmlns:a16="http://schemas.microsoft.com/office/drawing/2014/main" id="{C2BC6353-1DAF-5743-B408-899B0C1136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5745" y="2719853"/>
              <a:ext cx="1143339" cy="0"/>
            </a:xfrm>
            <a:prstGeom prst="line">
              <a:avLst/>
            </a:prstGeom>
            <a:solidFill>
              <a:srgbClr val="FFFFD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9" name="Line 27">
              <a:extLst>
                <a:ext uri="{FF2B5EF4-FFF2-40B4-BE49-F238E27FC236}">
                  <a16:creationId xmlns:a16="http://schemas.microsoft.com/office/drawing/2014/main" id="{10BE8FB1-E5DF-7E43-9008-C41976A5A8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7351" y="1980863"/>
              <a:ext cx="516703" cy="602561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90" name="Line 28">
              <a:extLst>
                <a:ext uri="{FF2B5EF4-FFF2-40B4-BE49-F238E27FC236}">
                  <a16:creationId xmlns:a16="http://schemas.microsoft.com/office/drawing/2014/main" id="{943B1935-02DB-4C47-BE29-E916CECBD9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24307" y="2833545"/>
              <a:ext cx="439746" cy="602561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91" name="Line 29">
              <a:extLst>
                <a:ext uri="{FF2B5EF4-FFF2-40B4-BE49-F238E27FC236}">
                  <a16:creationId xmlns:a16="http://schemas.microsoft.com/office/drawing/2014/main" id="{18D7D6ED-A572-A748-BD97-3A9A2A7BCE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0775" y="2833545"/>
              <a:ext cx="604653" cy="6025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92" name="Line 30">
              <a:extLst>
                <a:ext uri="{FF2B5EF4-FFF2-40B4-BE49-F238E27FC236}">
                  <a16:creationId xmlns:a16="http://schemas.microsoft.com/office/drawing/2014/main" id="{8F414325-F62B-F145-9BFA-BB3E1E8B4C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5997" y="3561165"/>
              <a:ext cx="967443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93" name="Line 31">
              <a:extLst>
                <a:ext uri="{FF2B5EF4-FFF2-40B4-BE49-F238E27FC236}">
                  <a16:creationId xmlns:a16="http://schemas.microsoft.com/office/drawing/2014/main" id="{C3234B9D-191B-404E-B2DA-DFB81389AB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713" y="2026340"/>
              <a:ext cx="197886" cy="568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94" name="Text Box 32">
              <a:extLst>
                <a:ext uri="{FF2B5EF4-FFF2-40B4-BE49-F238E27FC236}">
                  <a16:creationId xmlns:a16="http://schemas.microsoft.com/office/drawing/2014/main" id="{CDABF19B-0055-5B44-A1D0-2E7DADEC42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113" y="2226880"/>
              <a:ext cx="321000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4/4</a:t>
              </a:r>
            </a:p>
          </p:txBody>
        </p:sp>
        <p:sp>
          <p:nvSpPr>
            <p:cNvPr id="95" name="Text Box 33">
              <a:extLst>
                <a:ext uri="{FF2B5EF4-FFF2-40B4-BE49-F238E27FC236}">
                  <a16:creationId xmlns:a16="http://schemas.microsoft.com/office/drawing/2014/main" id="{59156EBB-B534-6D4C-A4D3-A08B67FC0C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657" y="2992345"/>
              <a:ext cx="309380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3/3</a:t>
              </a:r>
            </a:p>
          </p:txBody>
        </p:sp>
        <p:sp>
          <p:nvSpPr>
            <p:cNvPr id="96" name="Text Box 35">
              <a:extLst>
                <a:ext uri="{FF2B5EF4-FFF2-40B4-BE49-F238E27FC236}">
                  <a16:creationId xmlns:a16="http://schemas.microsoft.com/office/drawing/2014/main" id="{13B810DE-91D2-E34C-8CB2-42B28CC332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6733" y="2898501"/>
              <a:ext cx="113814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97" name="Text Box 36">
              <a:extLst>
                <a:ext uri="{FF2B5EF4-FFF2-40B4-BE49-F238E27FC236}">
                  <a16:creationId xmlns:a16="http://schemas.microsoft.com/office/drawing/2014/main" id="{DCBC7BA6-9759-D448-9BBB-CC6BE22E6E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8310" y="3435109"/>
              <a:ext cx="113814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98" name="Text Box 37">
              <a:extLst>
                <a:ext uri="{FF2B5EF4-FFF2-40B4-BE49-F238E27FC236}">
                  <a16:creationId xmlns:a16="http://schemas.microsoft.com/office/drawing/2014/main" id="{245ECD91-EEB8-3D48-B143-9A3589ED2B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3819" y="3458842"/>
              <a:ext cx="113814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99" name="Text Box 38">
              <a:extLst>
                <a:ext uri="{FF2B5EF4-FFF2-40B4-BE49-F238E27FC236}">
                  <a16:creationId xmlns:a16="http://schemas.microsoft.com/office/drawing/2014/main" id="{C87605AF-7DA6-B44A-A1FB-F570F1627A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294" y="2166476"/>
              <a:ext cx="113814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4</a:t>
              </a:r>
            </a:p>
          </p:txBody>
        </p:sp>
        <p:sp>
          <p:nvSpPr>
            <p:cNvPr id="100" name="Text Box 39">
              <a:extLst>
                <a:ext uri="{FF2B5EF4-FFF2-40B4-BE49-F238E27FC236}">
                  <a16:creationId xmlns:a16="http://schemas.microsoft.com/office/drawing/2014/main" id="{7171CBB3-1095-DF4C-BAF1-5EDDD4B54C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2216" y="2176890"/>
              <a:ext cx="142057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101" name="Text Box 40">
              <a:extLst>
                <a:ext uri="{FF2B5EF4-FFF2-40B4-BE49-F238E27FC236}">
                  <a16:creationId xmlns:a16="http://schemas.microsoft.com/office/drawing/2014/main" id="{612ECAAA-3637-754E-9B13-443DFD056D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2368" y="2603134"/>
              <a:ext cx="113814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4</a:t>
              </a:r>
            </a:p>
          </p:txBody>
        </p:sp>
        <p:sp>
          <p:nvSpPr>
            <p:cNvPr id="102" name="Text Box 41">
              <a:extLst>
                <a:ext uri="{FF2B5EF4-FFF2-40B4-BE49-F238E27FC236}">
                  <a16:creationId xmlns:a16="http://schemas.microsoft.com/office/drawing/2014/main" id="{18677634-9885-1947-8468-0453C3875E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1160" y="2975897"/>
              <a:ext cx="113814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103" name="Text Box 42">
              <a:extLst>
                <a:ext uri="{FF2B5EF4-FFF2-40B4-BE49-F238E27FC236}">
                  <a16:creationId xmlns:a16="http://schemas.microsoft.com/office/drawing/2014/main" id="{09C03D10-E915-054B-B4F6-10D83EB739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0459" y="3070173"/>
              <a:ext cx="113814" cy="215444"/>
            </a:xfrm>
            <a:prstGeom prst="rect">
              <a:avLst/>
            </a:prstGeom>
            <a:solidFill>
              <a:srgbClr val="FFFFD0"/>
            </a:solidFill>
            <a:ln w="381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104" name="Text Box 43">
              <a:extLst>
                <a:ext uri="{FF2B5EF4-FFF2-40B4-BE49-F238E27FC236}">
                  <a16:creationId xmlns:a16="http://schemas.microsoft.com/office/drawing/2014/main" id="{824996D4-B4F6-DD49-8405-38F6DED683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8472" y="2628900"/>
              <a:ext cx="309380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6/6</a:t>
              </a:r>
            </a:p>
          </p:txBody>
        </p:sp>
        <p:sp>
          <p:nvSpPr>
            <p:cNvPr id="105" name="Text Box 44">
              <a:extLst>
                <a:ext uri="{FF2B5EF4-FFF2-40B4-BE49-F238E27FC236}">
                  <a16:creationId xmlns:a16="http://schemas.microsoft.com/office/drawing/2014/main" id="{1FF94854-AA05-0A4A-9D93-84B1DA2D54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0747" y="1800729"/>
              <a:ext cx="113814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6</a:t>
              </a:r>
            </a:p>
          </p:txBody>
        </p:sp>
        <p:sp>
          <p:nvSpPr>
            <p:cNvPr id="106" name="Text Box 45">
              <a:extLst>
                <a:ext uri="{FF2B5EF4-FFF2-40B4-BE49-F238E27FC236}">
                  <a16:creationId xmlns:a16="http://schemas.microsoft.com/office/drawing/2014/main" id="{CC150E1A-921E-084D-82F2-9ABC2A51F3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3137" y="1789361"/>
              <a:ext cx="113814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5</a:t>
              </a:r>
            </a:p>
          </p:txBody>
        </p:sp>
        <p:sp>
          <p:nvSpPr>
            <p:cNvPr id="107" name="Text Box 46">
              <a:extLst>
                <a:ext uri="{FF2B5EF4-FFF2-40B4-BE49-F238E27FC236}">
                  <a16:creationId xmlns:a16="http://schemas.microsoft.com/office/drawing/2014/main" id="{3BC8F9E1-EA65-F84E-B075-BFFE497713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0452" y="2319833"/>
              <a:ext cx="113814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108" name="Text Box 47">
              <a:extLst>
                <a:ext uri="{FF2B5EF4-FFF2-40B4-BE49-F238E27FC236}">
                  <a16:creationId xmlns:a16="http://schemas.microsoft.com/office/drawing/2014/main" id="{11B48BB7-5F11-6D4C-8D26-344523BACF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1765" y="2195837"/>
              <a:ext cx="209307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109" name="Text Box 48">
              <a:extLst>
                <a:ext uri="{FF2B5EF4-FFF2-40B4-BE49-F238E27FC236}">
                  <a16:creationId xmlns:a16="http://schemas.microsoft.com/office/drawing/2014/main" id="{89F5E848-54BB-0A4D-B421-DF1EA9564E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8130" y="2325819"/>
              <a:ext cx="113814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110" name="Text Box 37">
              <a:extLst>
                <a:ext uri="{FF2B5EF4-FFF2-40B4-BE49-F238E27FC236}">
                  <a16:creationId xmlns:a16="http://schemas.microsoft.com/office/drawing/2014/main" id="{CA899643-06C8-D849-8E20-F9EE5F1C3C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8360" y="286218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111" name="Text Box 37">
              <a:extLst>
                <a:ext uri="{FF2B5EF4-FFF2-40B4-BE49-F238E27FC236}">
                  <a16:creationId xmlns:a16="http://schemas.microsoft.com/office/drawing/2014/main" id="{BDE8E509-106C-E64A-8190-857D50605B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6189" y="2036801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112" name="Text Box 37">
              <a:extLst>
                <a:ext uri="{FF2B5EF4-FFF2-40B4-BE49-F238E27FC236}">
                  <a16:creationId xmlns:a16="http://schemas.microsoft.com/office/drawing/2014/main" id="{1998E2DF-D291-E34B-AE65-D60F58B1C6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5199" y="2848471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0</a:t>
              </a:r>
            </a:p>
          </p:txBody>
        </p:sp>
        <p:sp>
          <p:nvSpPr>
            <p:cNvPr id="113" name="Text Box 37">
              <a:extLst>
                <a:ext uri="{FF2B5EF4-FFF2-40B4-BE49-F238E27FC236}">
                  <a16:creationId xmlns:a16="http://schemas.microsoft.com/office/drawing/2014/main" id="{183AC895-47B0-8D4A-B459-E52067C645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842" y="3656104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114" name="Text Box 37">
              <a:extLst>
                <a:ext uri="{FF2B5EF4-FFF2-40B4-BE49-F238E27FC236}">
                  <a16:creationId xmlns:a16="http://schemas.microsoft.com/office/drawing/2014/main" id="{683124F0-6E8F-624B-B0B4-36EBC5C07E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3308" y="366925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115" name="Text Box 37">
              <a:extLst>
                <a:ext uri="{FF2B5EF4-FFF2-40B4-BE49-F238E27FC236}">
                  <a16:creationId xmlns:a16="http://schemas.microsoft.com/office/drawing/2014/main" id="{4C3272E1-D0F9-8141-B72C-442F61D77A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8736" y="3665502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116" name="Text Box 37">
              <a:extLst>
                <a:ext uri="{FF2B5EF4-FFF2-40B4-BE49-F238E27FC236}">
                  <a16:creationId xmlns:a16="http://schemas.microsoft.com/office/drawing/2014/main" id="{DB6291B7-52D8-4340-A1F8-12C88FFEBE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418" y="2863364"/>
              <a:ext cx="22762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10</a:t>
              </a:r>
            </a:p>
          </p:txBody>
        </p:sp>
        <p:sp>
          <p:nvSpPr>
            <p:cNvPr id="117" name="Text Box 37">
              <a:extLst>
                <a:ext uri="{FF2B5EF4-FFF2-40B4-BE49-F238E27FC236}">
                  <a16:creationId xmlns:a16="http://schemas.microsoft.com/office/drawing/2014/main" id="{42F6193E-5CEE-CE4E-A996-37F574C99E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0547" y="2035543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118" name="Text Box 37">
              <a:extLst>
                <a:ext uri="{FF2B5EF4-FFF2-40B4-BE49-F238E27FC236}">
                  <a16:creationId xmlns:a16="http://schemas.microsoft.com/office/drawing/2014/main" id="{1AFCD814-65D6-E640-879A-87DF837484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8757" y="2038045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119" name="Text Box 37">
              <a:extLst>
                <a:ext uri="{FF2B5EF4-FFF2-40B4-BE49-F238E27FC236}">
                  <a16:creationId xmlns:a16="http://schemas.microsoft.com/office/drawing/2014/main" id="{C304ACBD-2341-F942-B4D6-B8E0619F2E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0455" y="2838851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120" name="Text Box 37">
              <a:extLst>
                <a:ext uri="{FF2B5EF4-FFF2-40B4-BE49-F238E27FC236}">
                  <a16:creationId xmlns:a16="http://schemas.microsoft.com/office/drawing/2014/main" id="{AC0A556B-5FDF-7140-8999-36B2B57591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048" y="1527461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4</a:t>
              </a:r>
            </a:p>
          </p:txBody>
        </p:sp>
        <p:sp>
          <p:nvSpPr>
            <p:cNvPr id="121" name="Text Box 37">
              <a:extLst>
                <a:ext uri="{FF2B5EF4-FFF2-40B4-BE49-F238E27FC236}">
                  <a16:creationId xmlns:a16="http://schemas.microsoft.com/office/drawing/2014/main" id="{C66B1808-0E04-B848-BB63-04957F724A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4923" y="236626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0</a:t>
              </a:r>
            </a:p>
          </p:txBody>
        </p:sp>
        <p:sp>
          <p:nvSpPr>
            <p:cNvPr id="122" name="Text Box 37">
              <a:extLst>
                <a:ext uri="{FF2B5EF4-FFF2-40B4-BE49-F238E27FC236}">
                  <a16:creationId xmlns:a16="http://schemas.microsoft.com/office/drawing/2014/main" id="{0D29A1EF-DAEA-854E-B32B-F15D5E7DC8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048" y="3196916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123" name="Text Box 37">
              <a:extLst>
                <a:ext uri="{FF2B5EF4-FFF2-40B4-BE49-F238E27FC236}">
                  <a16:creationId xmlns:a16="http://schemas.microsoft.com/office/drawing/2014/main" id="{1CF6CD6F-1195-9C41-B02F-01E21DCCDA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3308" y="3188773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0</a:t>
              </a:r>
            </a:p>
          </p:txBody>
        </p:sp>
        <p:sp>
          <p:nvSpPr>
            <p:cNvPr id="124" name="Text Box 37">
              <a:extLst>
                <a:ext uri="{FF2B5EF4-FFF2-40B4-BE49-F238E27FC236}">
                  <a16:creationId xmlns:a16="http://schemas.microsoft.com/office/drawing/2014/main" id="{205C4332-C680-FF4D-A4C8-EDB4CE842E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5164" y="1535604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0</a:t>
              </a:r>
            </a:p>
          </p:txBody>
        </p:sp>
        <p:sp>
          <p:nvSpPr>
            <p:cNvPr id="125" name="Text Box 37">
              <a:extLst>
                <a:ext uri="{FF2B5EF4-FFF2-40B4-BE49-F238E27FC236}">
                  <a16:creationId xmlns:a16="http://schemas.microsoft.com/office/drawing/2014/main" id="{D42B82A4-964E-CA45-BFBF-37D65EA5AA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1148" y="3180629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0</a:t>
              </a:r>
            </a:p>
          </p:txBody>
        </p:sp>
        <p:sp>
          <p:nvSpPr>
            <p:cNvPr id="126" name="Text Box 37">
              <a:extLst>
                <a:ext uri="{FF2B5EF4-FFF2-40B4-BE49-F238E27FC236}">
                  <a16:creationId xmlns:a16="http://schemas.microsoft.com/office/drawing/2014/main" id="{1AE70EFD-686E-8E4C-8FF1-E3485EBBC9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1568" y="1519317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0</a:t>
              </a:r>
            </a:p>
          </p:txBody>
        </p:sp>
        <p:sp>
          <p:nvSpPr>
            <p:cNvPr id="127" name="Text Box 37">
              <a:extLst>
                <a:ext uri="{FF2B5EF4-FFF2-40B4-BE49-F238E27FC236}">
                  <a16:creationId xmlns:a16="http://schemas.microsoft.com/office/drawing/2014/main" id="{F8E6A518-FB5E-AB42-9F0E-16F089837D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5968" y="2465651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6</a:t>
              </a:r>
            </a:p>
          </p:txBody>
        </p:sp>
        <p:sp>
          <p:nvSpPr>
            <p:cNvPr id="128" name="Text Box 37">
              <a:extLst>
                <a:ext uri="{FF2B5EF4-FFF2-40B4-BE49-F238E27FC236}">
                  <a16:creationId xmlns:a16="http://schemas.microsoft.com/office/drawing/2014/main" id="{EEA13594-F0AA-904F-925E-986A5784EC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932" y="1812490"/>
              <a:ext cx="76302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 dirty="0">
                  <a:latin typeface="+mn-lt"/>
                </a:rPr>
                <a:t>cap/flow</a:t>
              </a:r>
            </a:p>
          </p:txBody>
        </p:sp>
        <p:sp>
          <p:nvSpPr>
            <p:cNvPr id="129" name="Text Box 37">
              <a:extLst>
                <a:ext uri="{FF2B5EF4-FFF2-40B4-BE49-F238E27FC236}">
                  <a16:creationId xmlns:a16="http://schemas.microsoft.com/office/drawing/2014/main" id="{6B407632-5308-0544-8591-B347CEEE46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3602" y="1519317"/>
              <a:ext cx="662041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 dirty="0">
                  <a:latin typeface="+mn-lt"/>
                </a:rPr>
                <a:t> excess</a:t>
              </a:r>
            </a:p>
          </p:txBody>
        </p:sp>
        <p:sp>
          <p:nvSpPr>
            <p:cNvPr id="130" name="Text Box 37">
              <a:extLst>
                <a:ext uri="{FF2B5EF4-FFF2-40B4-BE49-F238E27FC236}">
                  <a16:creationId xmlns:a16="http://schemas.microsoft.com/office/drawing/2014/main" id="{792CDFB5-C34C-694C-B9F9-B7B0738907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219" y="3661107"/>
              <a:ext cx="809517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 dirty="0">
                  <a:latin typeface="+mn-lt"/>
                </a:rPr>
                <a:t>distance </a:t>
              </a:r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BE0141B6-7B57-7C49-B391-ED732EBC2923}"/>
                </a:ext>
              </a:extLst>
            </p:cNvPr>
            <p:cNvCxnSpPr>
              <a:stCxn id="130" idx="3"/>
              <a:endCxn id="115" idx="1"/>
            </p:cNvCxnSpPr>
            <p:nvPr/>
          </p:nvCxnSpPr>
          <p:spPr bwMode="auto">
            <a:xfrm>
              <a:off x="980736" y="3768829"/>
              <a:ext cx="298000" cy="439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21B28D17-94FA-5B45-AB7C-4232E50E26BF}"/>
                </a:ext>
              </a:extLst>
            </p:cNvPr>
            <p:cNvCxnSpPr>
              <a:stCxn id="128" idx="2"/>
            </p:cNvCxnSpPr>
            <p:nvPr/>
          </p:nvCxnSpPr>
          <p:spPr bwMode="auto">
            <a:xfrm>
              <a:off x="536447" y="2027934"/>
              <a:ext cx="250446" cy="16198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9D9A12DC-F744-9943-961A-175C1100789D}"/>
                </a:ext>
              </a:extLst>
            </p:cNvPr>
            <p:cNvCxnSpPr>
              <a:stCxn id="129" idx="1"/>
              <a:endCxn id="126" idx="3"/>
            </p:cNvCxnSpPr>
            <p:nvPr/>
          </p:nvCxnSpPr>
          <p:spPr bwMode="auto">
            <a:xfrm rot="10800000">
              <a:off x="3705382" y="1627039"/>
              <a:ext cx="228220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3120D298-EB49-2447-9D23-8B52C1C5D459}"/>
              </a:ext>
            </a:extLst>
          </p:cNvPr>
          <p:cNvGrpSpPr/>
          <p:nvPr/>
        </p:nvGrpSpPr>
        <p:grpSpPr>
          <a:xfrm>
            <a:off x="4910951" y="1562387"/>
            <a:ext cx="4110339" cy="2365377"/>
            <a:chOff x="4910951" y="1562387"/>
            <a:chExt cx="4110339" cy="2365377"/>
          </a:xfrm>
        </p:grpSpPr>
        <p:sp>
          <p:nvSpPr>
            <p:cNvPr id="135" name="Line 19">
              <a:extLst>
                <a:ext uri="{FF2B5EF4-FFF2-40B4-BE49-F238E27FC236}">
                  <a16:creationId xmlns:a16="http://schemas.microsoft.com/office/drawing/2014/main" id="{ADD10965-AD03-B04A-B764-9D8A7BCA09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72874" y="2865245"/>
              <a:ext cx="670614" cy="6139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36" name="Text Box 34">
              <a:extLst>
                <a:ext uri="{FF2B5EF4-FFF2-40B4-BE49-F238E27FC236}">
                  <a16:creationId xmlns:a16="http://schemas.microsoft.com/office/drawing/2014/main" id="{BAE727F9-9A24-9049-9A4A-4BC343528C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4274" y="2905250"/>
              <a:ext cx="113814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1CE4F269-D1E7-6849-B310-C6AF70C41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5622" y="2626495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s</a:t>
              </a:r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4B097C05-026C-B648-9F22-DA03D28F6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1014" y="2626495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c</a:t>
              </a: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3E4BDC45-5A00-D34B-B669-23462BEB0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7166" y="3445069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d</a:t>
              </a:r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F231F41F-2A56-1C44-9D6A-EC9F5C6D4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0505" y="3445069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g</a:t>
              </a: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BC328E4-D783-FC41-83A4-67ED183D1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1796" y="3445069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 err="1">
                  <a:latin typeface="+mn-lt"/>
                </a:rPr>
                <a:t>i</a:t>
              </a:r>
              <a:endParaRPr lang="en-US" sz="1400" i="1" dirty="0">
                <a:latin typeface="+mn-lt"/>
              </a:endParaRP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EF1A1911-F92B-E847-B428-A263432FB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7441" y="2626495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t</a:t>
              </a:r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AA7BBB06-8D35-A947-B582-C66D51C2F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3847" y="180792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h</a:t>
              </a:r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DD264EA5-A3E3-314E-A254-A61931E7B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0505" y="180792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e</a:t>
              </a:r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64BA8893-9876-1C4E-89BC-5526F5191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7166" y="1807921"/>
              <a:ext cx="263849" cy="272858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b</a:t>
              </a:r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528036CF-F9BD-8E47-9E14-87D47A037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0253" y="2626495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 err="1">
                  <a:latin typeface="+mn-lt"/>
                </a:rPr>
                <a:t>f</a:t>
              </a:r>
              <a:r>
                <a:rPr lang="en-US" sz="1400" i="1" dirty="0">
                  <a:latin typeface="+mn-lt"/>
                </a:rPr>
                <a:t> </a:t>
              </a:r>
            </a:p>
          </p:txBody>
        </p:sp>
        <p:sp>
          <p:nvSpPr>
            <p:cNvPr id="147" name="Line 15">
              <a:extLst>
                <a:ext uri="{FF2B5EF4-FFF2-40B4-BE49-F238E27FC236}">
                  <a16:creationId xmlns:a16="http://schemas.microsoft.com/office/drawing/2014/main" id="{4647C136-CCB8-224E-AA0E-DE5A15778C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06489" y="2046672"/>
              <a:ext cx="593657" cy="6139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48" name="Line 16">
              <a:extLst>
                <a:ext uri="{FF2B5EF4-FFF2-40B4-BE49-F238E27FC236}">
                  <a16:creationId xmlns:a16="http://schemas.microsoft.com/office/drawing/2014/main" id="{D62F38A3-E02A-3D47-BC12-233B01E0E8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9471" y="2774292"/>
              <a:ext cx="8025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49" name="Line 17">
              <a:extLst>
                <a:ext uri="{FF2B5EF4-FFF2-40B4-BE49-F238E27FC236}">
                  <a16:creationId xmlns:a16="http://schemas.microsoft.com/office/drawing/2014/main" id="{EB013037-1E06-6240-9600-80B625C1B5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6489" y="2876615"/>
              <a:ext cx="582663" cy="6139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50" name="Line 18">
              <a:extLst>
                <a:ext uri="{FF2B5EF4-FFF2-40B4-BE49-F238E27FC236}">
                  <a16:creationId xmlns:a16="http://schemas.microsoft.com/office/drawing/2014/main" id="{49262F73-49C6-E94B-870C-3698F67B88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1014" y="3592865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51" name="Line 20">
              <a:extLst>
                <a:ext uri="{FF2B5EF4-FFF2-40B4-BE49-F238E27FC236}">
                  <a16:creationId xmlns:a16="http://schemas.microsoft.com/office/drawing/2014/main" id="{53A3EB74-6B87-1D4C-A6D0-77581CC14D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20019" y="2842507"/>
              <a:ext cx="1341227" cy="670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52" name="Line 21">
              <a:extLst>
                <a:ext uri="{FF2B5EF4-FFF2-40B4-BE49-F238E27FC236}">
                  <a16:creationId xmlns:a16="http://schemas.microsoft.com/office/drawing/2014/main" id="{F03782B1-5015-604C-848F-52AAA46D92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1880" y="2046672"/>
              <a:ext cx="681606" cy="6139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53" name="Line 22">
              <a:extLst>
                <a:ext uri="{FF2B5EF4-FFF2-40B4-BE49-F238E27FC236}">
                  <a16:creationId xmlns:a16="http://schemas.microsoft.com/office/drawing/2014/main" id="{39782C0A-C957-794A-8917-5153E49006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1014" y="1944352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54" name="Line 23">
              <a:extLst>
                <a:ext uri="{FF2B5EF4-FFF2-40B4-BE49-F238E27FC236}">
                  <a16:creationId xmlns:a16="http://schemas.microsoft.com/office/drawing/2014/main" id="{D1EB5CB9-B4B6-B04C-914B-F4CC163E93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09026" y="2001196"/>
              <a:ext cx="1352221" cy="693513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55" name="Line 24">
              <a:extLst>
                <a:ext uri="{FF2B5EF4-FFF2-40B4-BE49-F238E27FC236}">
                  <a16:creationId xmlns:a16="http://schemas.microsoft.com/office/drawing/2014/main" id="{22323F96-677D-FC4B-B691-D8DFEBFE89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4354" y="1955721"/>
              <a:ext cx="8904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56" name="Line 25">
              <a:extLst>
                <a:ext uri="{FF2B5EF4-FFF2-40B4-BE49-F238E27FC236}">
                  <a16:creationId xmlns:a16="http://schemas.microsoft.com/office/drawing/2014/main" id="{1BDACC93-524C-774A-B704-41DFC9651A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70126" y="2058043"/>
              <a:ext cx="516703" cy="5911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57" name="Line 26">
              <a:extLst>
                <a:ext uri="{FF2B5EF4-FFF2-40B4-BE49-F238E27FC236}">
                  <a16:creationId xmlns:a16="http://schemas.microsoft.com/office/drawing/2014/main" id="{E70C20F0-DA17-014A-96A0-786C46A265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14102" y="2762923"/>
              <a:ext cx="11433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58" name="Line 27">
              <a:extLst>
                <a:ext uri="{FF2B5EF4-FFF2-40B4-BE49-F238E27FC236}">
                  <a16:creationId xmlns:a16="http://schemas.microsoft.com/office/drawing/2014/main" id="{76A9CE6D-03A4-A143-849D-00A1F1F7E9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95708" y="2023933"/>
              <a:ext cx="516703" cy="6025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59" name="Line 28">
              <a:extLst>
                <a:ext uri="{FF2B5EF4-FFF2-40B4-BE49-F238E27FC236}">
                  <a16:creationId xmlns:a16="http://schemas.microsoft.com/office/drawing/2014/main" id="{1EE47264-9FCC-D54F-81F0-0CD408B905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72664" y="2876615"/>
              <a:ext cx="439746" cy="6025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60" name="Line 29">
              <a:extLst>
                <a:ext uri="{FF2B5EF4-FFF2-40B4-BE49-F238E27FC236}">
                  <a16:creationId xmlns:a16="http://schemas.microsoft.com/office/drawing/2014/main" id="{FD7A6699-5ED8-F546-99D8-5B02C5B3D1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59132" y="2876615"/>
              <a:ext cx="604653" cy="6025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61" name="Line 30">
              <a:extLst>
                <a:ext uri="{FF2B5EF4-FFF2-40B4-BE49-F238E27FC236}">
                  <a16:creationId xmlns:a16="http://schemas.microsoft.com/office/drawing/2014/main" id="{2CE6AECF-D9DC-E14D-ACB6-0B309D771C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4354" y="3604235"/>
              <a:ext cx="9674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62" name="Line 31">
              <a:extLst>
                <a:ext uri="{FF2B5EF4-FFF2-40B4-BE49-F238E27FC236}">
                  <a16:creationId xmlns:a16="http://schemas.microsoft.com/office/drawing/2014/main" id="{B1B63D0C-3D74-A348-B2F6-81D9636A27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32070" y="2069410"/>
              <a:ext cx="197886" cy="568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63" name="Text Box 32">
              <a:extLst>
                <a:ext uri="{FF2B5EF4-FFF2-40B4-BE49-F238E27FC236}">
                  <a16:creationId xmlns:a16="http://schemas.microsoft.com/office/drawing/2014/main" id="{4F25887D-6488-8741-B87A-4CBE60BCF9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0470" y="2269950"/>
              <a:ext cx="309380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4/4</a:t>
              </a:r>
            </a:p>
          </p:txBody>
        </p:sp>
        <p:sp>
          <p:nvSpPr>
            <p:cNvPr id="164" name="Text Box 33">
              <a:extLst>
                <a:ext uri="{FF2B5EF4-FFF2-40B4-BE49-F238E27FC236}">
                  <a16:creationId xmlns:a16="http://schemas.microsoft.com/office/drawing/2014/main" id="{5FB49899-DE9E-F546-A41A-540A379281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5014" y="3035415"/>
              <a:ext cx="309380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3/3</a:t>
              </a:r>
            </a:p>
          </p:txBody>
        </p:sp>
        <p:sp>
          <p:nvSpPr>
            <p:cNvPr id="165" name="Text Box 35">
              <a:extLst>
                <a:ext uri="{FF2B5EF4-FFF2-40B4-BE49-F238E27FC236}">
                  <a16:creationId xmlns:a16="http://schemas.microsoft.com/office/drawing/2014/main" id="{11783A9C-6ED3-D647-9669-C7094DC9E2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76999" y="2917715"/>
              <a:ext cx="113814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166" name="Text Box 36">
              <a:extLst>
                <a:ext uri="{FF2B5EF4-FFF2-40B4-BE49-F238E27FC236}">
                  <a16:creationId xmlns:a16="http://schemas.microsoft.com/office/drawing/2014/main" id="{9312D312-B5C8-054F-9E0C-CA3C54535F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7242" y="3465186"/>
              <a:ext cx="113814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167" name="Text Box 37">
              <a:extLst>
                <a:ext uri="{FF2B5EF4-FFF2-40B4-BE49-F238E27FC236}">
                  <a16:creationId xmlns:a16="http://schemas.microsoft.com/office/drawing/2014/main" id="{F2D5BF5D-DFA9-6847-AB7D-293B55AEAA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2176" y="3501912"/>
              <a:ext cx="113814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168" name="Text Box 38">
              <a:extLst>
                <a:ext uri="{FF2B5EF4-FFF2-40B4-BE49-F238E27FC236}">
                  <a16:creationId xmlns:a16="http://schemas.microsoft.com/office/drawing/2014/main" id="{F905B6C2-F65C-F244-887C-FB4C7FD019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0011" y="2227704"/>
              <a:ext cx="113814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4</a:t>
              </a:r>
            </a:p>
          </p:txBody>
        </p:sp>
        <p:sp>
          <p:nvSpPr>
            <p:cNvPr id="169" name="Text Box 39">
              <a:extLst>
                <a:ext uri="{FF2B5EF4-FFF2-40B4-BE49-F238E27FC236}">
                  <a16:creationId xmlns:a16="http://schemas.microsoft.com/office/drawing/2014/main" id="{471D1FD1-4D26-B944-A716-59347F69B1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01931" y="2206575"/>
              <a:ext cx="113814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170" name="Text Box 40">
              <a:extLst>
                <a:ext uri="{FF2B5EF4-FFF2-40B4-BE49-F238E27FC236}">
                  <a16:creationId xmlns:a16="http://schemas.microsoft.com/office/drawing/2014/main" id="{E9C5B227-2B9F-3E44-8C25-37DC75365C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10725" y="2646204"/>
              <a:ext cx="113814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4</a:t>
              </a:r>
            </a:p>
          </p:txBody>
        </p:sp>
        <p:sp>
          <p:nvSpPr>
            <p:cNvPr id="171" name="Text Box 41">
              <a:extLst>
                <a:ext uri="{FF2B5EF4-FFF2-40B4-BE49-F238E27FC236}">
                  <a16:creationId xmlns:a16="http://schemas.microsoft.com/office/drawing/2014/main" id="{4B361074-1F35-1F40-A25C-7955B53891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4310" y="3027280"/>
              <a:ext cx="113814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172" name="Text Box 42">
              <a:extLst>
                <a:ext uri="{FF2B5EF4-FFF2-40B4-BE49-F238E27FC236}">
                  <a16:creationId xmlns:a16="http://schemas.microsoft.com/office/drawing/2014/main" id="{903D0FAE-B946-9B4A-8D8E-2A7AF53500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5024" y="3106005"/>
              <a:ext cx="113814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173" name="Text Box 43">
              <a:extLst>
                <a:ext uri="{FF2B5EF4-FFF2-40B4-BE49-F238E27FC236}">
                  <a16:creationId xmlns:a16="http://schemas.microsoft.com/office/drawing/2014/main" id="{40549DD8-81DA-A244-A623-9AF7BA2CA6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5305" y="2671970"/>
              <a:ext cx="309380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6/6</a:t>
              </a:r>
            </a:p>
          </p:txBody>
        </p:sp>
        <p:sp>
          <p:nvSpPr>
            <p:cNvPr id="174" name="Text Box 44">
              <a:extLst>
                <a:ext uri="{FF2B5EF4-FFF2-40B4-BE49-F238E27FC236}">
                  <a16:creationId xmlns:a16="http://schemas.microsoft.com/office/drawing/2014/main" id="{05F1D268-369D-2140-A769-232066B449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9104" y="1843799"/>
              <a:ext cx="113814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6</a:t>
              </a:r>
            </a:p>
          </p:txBody>
        </p:sp>
        <p:sp>
          <p:nvSpPr>
            <p:cNvPr id="175" name="Text Box 45">
              <a:extLst>
                <a:ext uri="{FF2B5EF4-FFF2-40B4-BE49-F238E27FC236}">
                  <a16:creationId xmlns:a16="http://schemas.microsoft.com/office/drawing/2014/main" id="{3B929A96-37F4-F446-AE68-6503AE187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61494" y="1832431"/>
              <a:ext cx="113814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5</a:t>
              </a:r>
            </a:p>
          </p:txBody>
        </p:sp>
        <p:sp>
          <p:nvSpPr>
            <p:cNvPr id="176" name="Text Box 46">
              <a:extLst>
                <a:ext uri="{FF2B5EF4-FFF2-40B4-BE49-F238E27FC236}">
                  <a16:creationId xmlns:a16="http://schemas.microsoft.com/office/drawing/2014/main" id="{3CA9F817-F55C-8F4F-B3A6-7A1FB2F605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7545" y="2357587"/>
              <a:ext cx="113814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177" name="Text Box 47">
              <a:extLst>
                <a:ext uri="{FF2B5EF4-FFF2-40B4-BE49-F238E27FC236}">
                  <a16:creationId xmlns:a16="http://schemas.microsoft.com/office/drawing/2014/main" id="{71C5DA6E-9848-7F4F-A786-6301E46586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90876" y="2250097"/>
              <a:ext cx="113814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178" name="Text Box 48">
              <a:extLst>
                <a:ext uri="{FF2B5EF4-FFF2-40B4-BE49-F238E27FC236}">
                  <a16:creationId xmlns:a16="http://schemas.microsoft.com/office/drawing/2014/main" id="{73131B43-0365-6449-8135-1E759F8982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7006" y="2363639"/>
              <a:ext cx="323807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1/</a:t>
              </a:r>
              <a:r>
                <a:rPr lang="en-US" sz="1400" b="1" dirty="0">
                  <a:latin typeface="+mn-lt"/>
                </a:rPr>
                <a:t>1</a:t>
              </a:r>
            </a:p>
          </p:txBody>
        </p:sp>
        <p:sp>
          <p:nvSpPr>
            <p:cNvPr id="179" name="Text Box 37">
              <a:extLst>
                <a:ext uri="{FF2B5EF4-FFF2-40B4-BE49-F238E27FC236}">
                  <a16:creationId xmlns:a16="http://schemas.microsoft.com/office/drawing/2014/main" id="{704975AD-FBC7-2B44-BD2F-A7B9A39040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16717" y="290525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180" name="Text Box 37">
              <a:extLst>
                <a:ext uri="{FF2B5EF4-FFF2-40B4-BE49-F238E27FC236}">
                  <a16:creationId xmlns:a16="http://schemas.microsoft.com/office/drawing/2014/main" id="{981D7BC4-F1A6-5043-9AE6-A9896EB53D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4546" y="2079871"/>
              <a:ext cx="12824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>
                  <a:latin typeface="+mn-lt"/>
                </a:rPr>
                <a:t>3</a:t>
              </a:r>
            </a:p>
          </p:txBody>
        </p:sp>
        <p:sp>
          <p:nvSpPr>
            <p:cNvPr id="181" name="Text Box 37">
              <a:extLst>
                <a:ext uri="{FF2B5EF4-FFF2-40B4-BE49-F238E27FC236}">
                  <a16:creationId xmlns:a16="http://schemas.microsoft.com/office/drawing/2014/main" id="{18D46657-AA03-F64A-94F1-8CF605FC41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83556" y="2891541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0</a:t>
              </a:r>
            </a:p>
          </p:txBody>
        </p:sp>
        <p:sp>
          <p:nvSpPr>
            <p:cNvPr id="182" name="Text Box 37">
              <a:extLst>
                <a:ext uri="{FF2B5EF4-FFF2-40B4-BE49-F238E27FC236}">
                  <a16:creationId xmlns:a16="http://schemas.microsoft.com/office/drawing/2014/main" id="{A365D825-9EAD-FB41-8515-317EC133C3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45199" y="3699174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183" name="Text Box 37">
              <a:extLst>
                <a:ext uri="{FF2B5EF4-FFF2-40B4-BE49-F238E27FC236}">
                  <a16:creationId xmlns:a16="http://schemas.microsoft.com/office/drawing/2014/main" id="{7BEADD43-9767-DF46-AD70-9D684D8E89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1665" y="371232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184" name="Text Box 37">
              <a:extLst>
                <a:ext uri="{FF2B5EF4-FFF2-40B4-BE49-F238E27FC236}">
                  <a16:creationId xmlns:a16="http://schemas.microsoft.com/office/drawing/2014/main" id="{FB140D6D-FB1B-1E46-8BFC-841DA3AD00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7093" y="3708572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185" name="Text Box 37">
              <a:extLst>
                <a:ext uri="{FF2B5EF4-FFF2-40B4-BE49-F238E27FC236}">
                  <a16:creationId xmlns:a16="http://schemas.microsoft.com/office/drawing/2014/main" id="{722CBF29-5F73-9548-8933-F277C96F23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0775" y="2906434"/>
              <a:ext cx="22762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10</a:t>
              </a:r>
            </a:p>
          </p:txBody>
        </p:sp>
        <p:sp>
          <p:nvSpPr>
            <p:cNvPr id="186" name="Text Box 37">
              <a:extLst>
                <a:ext uri="{FF2B5EF4-FFF2-40B4-BE49-F238E27FC236}">
                  <a16:creationId xmlns:a16="http://schemas.microsoft.com/office/drawing/2014/main" id="{78778565-33B1-F146-A818-E49640BB02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8904" y="2078613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187" name="Text Box 37">
              <a:extLst>
                <a:ext uri="{FF2B5EF4-FFF2-40B4-BE49-F238E27FC236}">
                  <a16:creationId xmlns:a16="http://schemas.microsoft.com/office/drawing/2014/main" id="{7F5EB4D9-1446-094D-A46C-A9F3FAD358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7114" y="2081115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188" name="Text Box 37">
              <a:extLst>
                <a:ext uri="{FF2B5EF4-FFF2-40B4-BE49-F238E27FC236}">
                  <a16:creationId xmlns:a16="http://schemas.microsoft.com/office/drawing/2014/main" id="{C5FCF984-F9EF-BB45-8823-11D807C9B1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8812" y="2881921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189" name="Text Box 37">
              <a:extLst>
                <a:ext uri="{FF2B5EF4-FFF2-40B4-BE49-F238E27FC236}">
                  <a16:creationId xmlns:a16="http://schemas.microsoft.com/office/drawing/2014/main" id="{01F51901-9C6E-4145-905B-919B103681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3405" y="1570531"/>
              <a:ext cx="12824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>
                  <a:latin typeface="+mn-lt"/>
                </a:rPr>
                <a:t>3</a:t>
              </a:r>
            </a:p>
          </p:txBody>
        </p:sp>
        <p:sp>
          <p:nvSpPr>
            <p:cNvPr id="190" name="Text Box 37">
              <a:extLst>
                <a:ext uri="{FF2B5EF4-FFF2-40B4-BE49-F238E27FC236}">
                  <a16:creationId xmlns:a16="http://schemas.microsoft.com/office/drawing/2014/main" id="{30A2AE6E-2FCA-074B-A0F4-135449DB00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23280" y="2409330"/>
              <a:ext cx="12824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>
                  <a:latin typeface="+mn-lt"/>
                </a:rPr>
                <a:t>1</a:t>
              </a:r>
            </a:p>
          </p:txBody>
        </p:sp>
        <p:sp>
          <p:nvSpPr>
            <p:cNvPr id="191" name="Text Box 37">
              <a:extLst>
                <a:ext uri="{FF2B5EF4-FFF2-40B4-BE49-F238E27FC236}">
                  <a16:creationId xmlns:a16="http://schemas.microsoft.com/office/drawing/2014/main" id="{85B760DD-EA0C-6B4B-ADEC-DFDC922AFF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3405" y="3239986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192" name="Text Box 37">
              <a:extLst>
                <a:ext uri="{FF2B5EF4-FFF2-40B4-BE49-F238E27FC236}">
                  <a16:creationId xmlns:a16="http://schemas.microsoft.com/office/drawing/2014/main" id="{28F2A3AD-3B3F-F34A-AACA-2CCB2539C8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1665" y="3231843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0</a:t>
              </a:r>
            </a:p>
          </p:txBody>
        </p:sp>
        <p:sp>
          <p:nvSpPr>
            <p:cNvPr id="193" name="Text Box 37">
              <a:extLst>
                <a:ext uri="{FF2B5EF4-FFF2-40B4-BE49-F238E27FC236}">
                  <a16:creationId xmlns:a16="http://schemas.microsoft.com/office/drawing/2014/main" id="{36955C29-CC86-D248-B0F0-2A5D6D5222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3521" y="1578674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0</a:t>
              </a:r>
            </a:p>
          </p:txBody>
        </p:sp>
        <p:sp>
          <p:nvSpPr>
            <p:cNvPr id="194" name="Text Box 37">
              <a:extLst>
                <a:ext uri="{FF2B5EF4-FFF2-40B4-BE49-F238E27FC236}">
                  <a16:creationId xmlns:a16="http://schemas.microsoft.com/office/drawing/2014/main" id="{2B5F2A05-CC7E-AA41-ADB5-CC3569E4DD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9505" y="3223699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0</a:t>
              </a:r>
            </a:p>
          </p:txBody>
        </p:sp>
        <p:sp>
          <p:nvSpPr>
            <p:cNvPr id="195" name="Text Box 37">
              <a:extLst>
                <a:ext uri="{FF2B5EF4-FFF2-40B4-BE49-F238E27FC236}">
                  <a16:creationId xmlns:a16="http://schemas.microsoft.com/office/drawing/2014/main" id="{0BCF733B-B4EA-6D4A-B55B-D7B73DADD4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39925" y="1562387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0</a:t>
              </a:r>
            </a:p>
          </p:txBody>
        </p:sp>
        <p:sp>
          <p:nvSpPr>
            <p:cNvPr id="196" name="Text Box 37">
              <a:extLst>
                <a:ext uri="{FF2B5EF4-FFF2-40B4-BE49-F238E27FC236}">
                  <a16:creationId xmlns:a16="http://schemas.microsoft.com/office/drawing/2014/main" id="{4B92AFD9-3C25-914E-800E-B1CA02AAF3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4265" y="2508721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6</a:t>
              </a:r>
            </a:p>
          </p:txBody>
        </p:sp>
        <p:sp>
          <p:nvSpPr>
            <p:cNvPr id="197" name="Text Box 37">
              <a:extLst>
                <a:ext uri="{FF2B5EF4-FFF2-40B4-BE49-F238E27FC236}">
                  <a16:creationId xmlns:a16="http://schemas.microsoft.com/office/drawing/2014/main" id="{1917B909-A11D-AB43-96C8-CACD0BA2C5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0951" y="1790983"/>
              <a:ext cx="695703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 dirty="0">
                  <a:latin typeface="+mn-lt"/>
                </a:rPr>
                <a:t>select b</a:t>
              </a:r>
              <a:br>
                <a:rPr lang="en-US" sz="1400" i="1" dirty="0">
                  <a:latin typeface="+mn-lt"/>
                </a:rPr>
              </a:br>
              <a:r>
                <a:rPr lang="en-US" sz="1400" i="1" dirty="0">
                  <a:latin typeface="+mn-lt"/>
                </a:rPr>
                <a:t>twice</a:t>
              </a:r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11E69115-9296-4947-BD35-15D9EFD94BA6}"/>
              </a:ext>
            </a:extLst>
          </p:cNvPr>
          <p:cNvGrpSpPr/>
          <p:nvPr/>
        </p:nvGrpSpPr>
        <p:grpSpPr>
          <a:xfrm>
            <a:off x="292570" y="4259203"/>
            <a:ext cx="4110339" cy="2365377"/>
            <a:chOff x="4910951" y="1562387"/>
            <a:chExt cx="4110339" cy="2365377"/>
          </a:xfrm>
        </p:grpSpPr>
        <p:sp>
          <p:nvSpPr>
            <p:cNvPr id="199" name="Line 19">
              <a:extLst>
                <a:ext uri="{FF2B5EF4-FFF2-40B4-BE49-F238E27FC236}">
                  <a16:creationId xmlns:a16="http://schemas.microsoft.com/office/drawing/2014/main" id="{E966038A-CB17-B241-A5C9-04595433D1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72874" y="2865245"/>
              <a:ext cx="670614" cy="61393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00" name="Text Box 34">
              <a:extLst>
                <a:ext uri="{FF2B5EF4-FFF2-40B4-BE49-F238E27FC236}">
                  <a16:creationId xmlns:a16="http://schemas.microsoft.com/office/drawing/2014/main" id="{78A636DE-C47B-1F4E-A439-25F0176103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0042" y="2950484"/>
              <a:ext cx="361490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2/</a:t>
              </a:r>
              <a:r>
                <a:rPr lang="en-US" sz="1400" b="1" dirty="0">
                  <a:latin typeface="+mn-lt"/>
                </a:rPr>
                <a:t>2</a:t>
              </a:r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883B0764-798A-624C-8F11-C443E16DD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5622" y="2626495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s</a:t>
              </a:r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ACF1801E-7C0B-874D-AAC3-95FA52D89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1014" y="2626495"/>
              <a:ext cx="263849" cy="272858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c</a:t>
              </a:r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7D4C66F0-1755-2F4C-83C7-1A394E4A9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7166" y="3445069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d</a:t>
              </a:r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4D6FCA3F-4AE1-0E49-921C-C74877F6A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0505" y="3445069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g</a:t>
              </a:r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0C0269FE-817F-9342-BA67-98AA85079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1796" y="3445069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 err="1">
                  <a:latin typeface="+mn-lt"/>
                </a:rPr>
                <a:t>i</a:t>
              </a:r>
              <a:endParaRPr lang="en-US" sz="1400" i="1" dirty="0">
                <a:latin typeface="+mn-lt"/>
              </a:endParaRPr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55B38C42-4404-7D45-8FCC-03939A47A8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7441" y="2626495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t</a:t>
              </a:r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11D36DB4-9629-9948-BF42-4E60DD4FE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3847" y="180792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h</a:t>
              </a:r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F6791FB5-8538-CF45-A5ED-216FAD273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0505" y="180792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e</a:t>
              </a:r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0AA85F2F-A105-864E-835D-04FC9E394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7166" y="180792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b</a:t>
              </a:r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1C754318-D677-8C48-9749-B2B151C37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0253" y="2626495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 err="1">
                  <a:latin typeface="+mn-lt"/>
                </a:rPr>
                <a:t>f</a:t>
              </a:r>
              <a:r>
                <a:rPr lang="en-US" sz="1400" i="1" dirty="0">
                  <a:latin typeface="+mn-lt"/>
                </a:rPr>
                <a:t> </a:t>
              </a:r>
            </a:p>
          </p:txBody>
        </p:sp>
        <p:sp>
          <p:nvSpPr>
            <p:cNvPr id="211" name="Line 15">
              <a:extLst>
                <a:ext uri="{FF2B5EF4-FFF2-40B4-BE49-F238E27FC236}">
                  <a16:creationId xmlns:a16="http://schemas.microsoft.com/office/drawing/2014/main" id="{6AADE13D-BC31-324A-8DB0-F58B68E527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06489" y="2046672"/>
              <a:ext cx="593657" cy="6139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12" name="Line 16">
              <a:extLst>
                <a:ext uri="{FF2B5EF4-FFF2-40B4-BE49-F238E27FC236}">
                  <a16:creationId xmlns:a16="http://schemas.microsoft.com/office/drawing/2014/main" id="{7039117B-B836-8545-932E-9B0A01336B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9471" y="2774292"/>
              <a:ext cx="8025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13" name="Line 17">
              <a:extLst>
                <a:ext uri="{FF2B5EF4-FFF2-40B4-BE49-F238E27FC236}">
                  <a16:creationId xmlns:a16="http://schemas.microsoft.com/office/drawing/2014/main" id="{278DE119-7D14-2C44-A901-A9396BE889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6489" y="2876615"/>
              <a:ext cx="582663" cy="6139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14" name="Line 18">
              <a:extLst>
                <a:ext uri="{FF2B5EF4-FFF2-40B4-BE49-F238E27FC236}">
                  <a16:creationId xmlns:a16="http://schemas.microsoft.com/office/drawing/2014/main" id="{81DDD7DC-0BC9-BF41-BF56-85F3954509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1014" y="3592865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15" name="Line 20">
              <a:extLst>
                <a:ext uri="{FF2B5EF4-FFF2-40B4-BE49-F238E27FC236}">
                  <a16:creationId xmlns:a16="http://schemas.microsoft.com/office/drawing/2014/main" id="{E2009469-FE34-814A-9918-B4935F2176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20019" y="2842507"/>
              <a:ext cx="1341227" cy="670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16" name="Line 21">
              <a:extLst>
                <a:ext uri="{FF2B5EF4-FFF2-40B4-BE49-F238E27FC236}">
                  <a16:creationId xmlns:a16="http://schemas.microsoft.com/office/drawing/2014/main" id="{F9CEEB69-8E3A-4D4D-BDE9-C6D7441A56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1880" y="2046672"/>
              <a:ext cx="681606" cy="61393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17" name="Line 22">
              <a:extLst>
                <a:ext uri="{FF2B5EF4-FFF2-40B4-BE49-F238E27FC236}">
                  <a16:creationId xmlns:a16="http://schemas.microsoft.com/office/drawing/2014/main" id="{0369FB96-F2DB-5C49-A346-DD5312AFAA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1014" y="1944352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18" name="Line 23">
              <a:extLst>
                <a:ext uri="{FF2B5EF4-FFF2-40B4-BE49-F238E27FC236}">
                  <a16:creationId xmlns:a16="http://schemas.microsoft.com/office/drawing/2014/main" id="{285715CA-9C38-CF4E-BDFB-FB8102D24E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09026" y="2001196"/>
              <a:ext cx="1352221" cy="69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19" name="Line 24">
              <a:extLst>
                <a:ext uri="{FF2B5EF4-FFF2-40B4-BE49-F238E27FC236}">
                  <a16:creationId xmlns:a16="http://schemas.microsoft.com/office/drawing/2014/main" id="{C3560D6E-1748-FB40-A87B-A07FEEFFBD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4354" y="1955721"/>
              <a:ext cx="8904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20" name="Line 25">
              <a:extLst>
                <a:ext uri="{FF2B5EF4-FFF2-40B4-BE49-F238E27FC236}">
                  <a16:creationId xmlns:a16="http://schemas.microsoft.com/office/drawing/2014/main" id="{2F90BD40-7924-6943-AE60-2288B4D7A0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70126" y="2058043"/>
              <a:ext cx="516703" cy="5911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21" name="Line 26">
              <a:extLst>
                <a:ext uri="{FF2B5EF4-FFF2-40B4-BE49-F238E27FC236}">
                  <a16:creationId xmlns:a16="http://schemas.microsoft.com/office/drawing/2014/main" id="{787BBE68-17F1-3348-BE14-AB881C6DF6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14102" y="2762923"/>
              <a:ext cx="11433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22" name="Line 27">
              <a:extLst>
                <a:ext uri="{FF2B5EF4-FFF2-40B4-BE49-F238E27FC236}">
                  <a16:creationId xmlns:a16="http://schemas.microsoft.com/office/drawing/2014/main" id="{B25AD6AA-6A85-6844-A53C-B929BCA1E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95708" y="2023933"/>
              <a:ext cx="516703" cy="6025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23" name="Line 28">
              <a:extLst>
                <a:ext uri="{FF2B5EF4-FFF2-40B4-BE49-F238E27FC236}">
                  <a16:creationId xmlns:a16="http://schemas.microsoft.com/office/drawing/2014/main" id="{1D54F835-A7C6-BE45-878A-AD8E21C041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72664" y="2876615"/>
              <a:ext cx="439746" cy="6025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24" name="Line 29">
              <a:extLst>
                <a:ext uri="{FF2B5EF4-FFF2-40B4-BE49-F238E27FC236}">
                  <a16:creationId xmlns:a16="http://schemas.microsoft.com/office/drawing/2014/main" id="{BBC9D806-DC40-3345-A563-20970E5602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59132" y="2876615"/>
              <a:ext cx="604653" cy="6025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25" name="Line 30">
              <a:extLst>
                <a:ext uri="{FF2B5EF4-FFF2-40B4-BE49-F238E27FC236}">
                  <a16:creationId xmlns:a16="http://schemas.microsoft.com/office/drawing/2014/main" id="{0E2F2E15-D364-C147-9921-81BDCDAE7D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4354" y="3604235"/>
              <a:ext cx="9674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26" name="Line 31">
              <a:extLst>
                <a:ext uri="{FF2B5EF4-FFF2-40B4-BE49-F238E27FC236}">
                  <a16:creationId xmlns:a16="http://schemas.microsoft.com/office/drawing/2014/main" id="{265CFABD-63CC-044A-997E-10A5E11FFF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32070" y="2069410"/>
              <a:ext cx="197886" cy="568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27" name="Text Box 32">
              <a:extLst>
                <a:ext uri="{FF2B5EF4-FFF2-40B4-BE49-F238E27FC236}">
                  <a16:creationId xmlns:a16="http://schemas.microsoft.com/office/drawing/2014/main" id="{3E833EE6-4AC8-B440-A1C7-F6037C00F5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0470" y="2269950"/>
              <a:ext cx="309380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4/4</a:t>
              </a:r>
            </a:p>
          </p:txBody>
        </p:sp>
        <p:sp>
          <p:nvSpPr>
            <p:cNvPr id="228" name="Text Box 33">
              <a:extLst>
                <a:ext uri="{FF2B5EF4-FFF2-40B4-BE49-F238E27FC236}">
                  <a16:creationId xmlns:a16="http://schemas.microsoft.com/office/drawing/2014/main" id="{3B7370C0-D52E-4843-8929-152304C43E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5014" y="3035415"/>
              <a:ext cx="309380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3/3</a:t>
              </a:r>
            </a:p>
          </p:txBody>
        </p:sp>
        <p:sp>
          <p:nvSpPr>
            <p:cNvPr id="229" name="Text Box 35">
              <a:extLst>
                <a:ext uri="{FF2B5EF4-FFF2-40B4-BE49-F238E27FC236}">
                  <a16:creationId xmlns:a16="http://schemas.microsoft.com/office/drawing/2014/main" id="{39D87790-B940-D248-993E-2F533892C5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1550" y="2909196"/>
              <a:ext cx="113814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230" name="Text Box 36">
              <a:extLst>
                <a:ext uri="{FF2B5EF4-FFF2-40B4-BE49-F238E27FC236}">
                  <a16:creationId xmlns:a16="http://schemas.microsoft.com/office/drawing/2014/main" id="{5F595C47-D2EB-4744-B52E-ED5F296232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92340" y="3479175"/>
              <a:ext cx="113814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231" name="Text Box 37">
              <a:extLst>
                <a:ext uri="{FF2B5EF4-FFF2-40B4-BE49-F238E27FC236}">
                  <a16:creationId xmlns:a16="http://schemas.microsoft.com/office/drawing/2014/main" id="{CCA936F7-09C3-8542-88A6-280FB84DAC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41369" y="3473775"/>
              <a:ext cx="113814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232" name="Text Box 38">
              <a:extLst>
                <a:ext uri="{FF2B5EF4-FFF2-40B4-BE49-F238E27FC236}">
                  <a16:creationId xmlns:a16="http://schemas.microsoft.com/office/drawing/2014/main" id="{ACF064B5-9A29-0645-9627-30551C0CD6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8869" y="2186335"/>
              <a:ext cx="113814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4</a:t>
              </a:r>
            </a:p>
          </p:txBody>
        </p:sp>
        <p:sp>
          <p:nvSpPr>
            <p:cNvPr id="233" name="Text Box 39">
              <a:extLst>
                <a:ext uri="{FF2B5EF4-FFF2-40B4-BE49-F238E27FC236}">
                  <a16:creationId xmlns:a16="http://schemas.microsoft.com/office/drawing/2014/main" id="{9D8DDEED-D864-1945-9CDB-AAC5A8D76C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01069" y="2201097"/>
              <a:ext cx="113814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234" name="Text Box 40">
              <a:extLst>
                <a:ext uri="{FF2B5EF4-FFF2-40B4-BE49-F238E27FC236}">
                  <a16:creationId xmlns:a16="http://schemas.microsoft.com/office/drawing/2014/main" id="{A722D83F-EC60-B445-B38A-DB151A598B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10725" y="2646204"/>
              <a:ext cx="113814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4</a:t>
              </a:r>
            </a:p>
          </p:txBody>
        </p:sp>
        <p:sp>
          <p:nvSpPr>
            <p:cNvPr id="235" name="Text Box 41">
              <a:extLst>
                <a:ext uri="{FF2B5EF4-FFF2-40B4-BE49-F238E27FC236}">
                  <a16:creationId xmlns:a16="http://schemas.microsoft.com/office/drawing/2014/main" id="{891DCE18-6CCF-F34F-88D1-2F8F603A6B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2634" y="3027734"/>
              <a:ext cx="113814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236" name="Text Box 42">
              <a:extLst>
                <a:ext uri="{FF2B5EF4-FFF2-40B4-BE49-F238E27FC236}">
                  <a16:creationId xmlns:a16="http://schemas.microsoft.com/office/drawing/2014/main" id="{80AC936B-9259-0C49-A390-74221ECC2E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03016" y="3097365"/>
              <a:ext cx="113814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237" name="Text Box 43">
              <a:extLst>
                <a:ext uri="{FF2B5EF4-FFF2-40B4-BE49-F238E27FC236}">
                  <a16:creationId xmlns:a16="http://schemas.microsoft.com/office/drawing/2014/main" id="{5BD9AB09-1399-9E48-A2AF-96641ECD7B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5305" y="2671970"/>
              <a:ext cx="309380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6/6</a:t>
              </a:r>
            </a:p>
          </p:txBody>
        </p:sp>
        <p:sp>
          <p:nvSpPr>
            <p:cNvPr id="238" name="Text Box 44">
              <a:extLst>
                <a:ext uri="{FF2B5EF4-FFF2-40B4-BE49-F238E27FC236}">
                  <a16:creationId xmlns:a16="http://schemas.microsoft.com/office/drawing/2014/main" id="{1F79078A-E324-B34E-AC48-01A516FE3B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17845" y="1830975"/>
              <a:ext cx="113814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6</a:t>
              </a:r>
            </a:p>
          </p:txBody>
        </p:sp>
        <p:sp>
          <p:nvSpPr>
            <p:cNvPr id="239" name="Text Box 45">
              <a:extLst>
                <a:ext uri="{FF2B5EF4-FFF2-40B4-BE49-F238E27FC236}">
                  <a16:creationId xmlns:a16="http://schemas.microsoft.com/office/drawing/2014/main" id="{0FAA3DF9-8F1E-B14C-ACA3-3D65F94B97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61494" y="1832431"/>
              <a:ext cx="113814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5</a:t>
              </a:r>
            </a:p>
          </p:txBody>
        </p:sp>
        <p:sp>
          <p:nvSpPr>
            <p:cNvPr id="240" name="Text Box 46">
              <a:extLst>
                <a:ext uri="{FF2B5EF4-FFF2-40B4-BE49-F238E27FC236}">
                  <a16:creationId xmlns:a16="http://schemas.microsoft.com/office/drawing/2014/main" id="{195298A6-2C25-964A-99FF-51B44F51FF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7545" y="2357587"/>
              <a:ext cx="307777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3,</a:t>
              </a:r>
              <a:r>
                <a:rPr lang="en-US" sz="1400" b="1" dirty="0">
                  <a:latin typeface="+mn-lt"/>
                </a:rPr>
                <a:t>3</a:t>
              </a:r>
            </a:p>
          </p:txBody>
        </p:sp>
        <p:sp>
          <p:nvSpPr>
            <p:cNvPr id="241" name="Text Box 47">
              <a:extLst>
                <a:ext uri="{FF2B5EF4-FFF2-40B4-BE49-F238E27FC236}">
                  <a16:creationId xmlns:a16="http://schemas.microsoft.com/office/drawing/2014/main" id="{361B43EC-9B69-284E-8487-5AC3B1CB73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69324" y="2238907"/>
              <a:ext cx="113814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242" name="Text Box 48">
              <a:extLst>
                <a:ext uri="{FF2B5EF4-FFF2-40B4-BE49-F238E27FC236}">
                  <a16:creationId xmlns:a16="http://schemas.microsoft.com/office/drawing/2014/main" id="{40B0FA30-C64E-564E-986C-1BCAD08295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86487" y="2384837"/>
              <a:ext cx="309380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1/1</a:t>
              </a:r>
            </a:p>
          </p:txBody>
        </p:sp>
        <p:sp>
          <p:nvSpPr>
            <p:cNvPr id="243" name="Text Box 37">
              <a:extLst>
                <a:ext uri="{FF2B5EF4-FFF2-40B4-BE49-F238E27FC236}">
                  <a16:creationId xmlns:a16="http://schemas.microsoft.com/office/drawing/2014/main" id="{3C51469E-0DE6-034C-8EBB-81E74535BE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16717" y="290525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244" name="Text Box 37">
              <a:extLst>
                <a:ext uri="{FF2B5EF4-FFF2-40B4-BE49-F238E27FC236}">
                  <a16:creationId xmlns:a16="http://schemas.microsoft.com/office/drawing/2014/main" id="{E98A4CAA-C0E7-A14E-BD98-62DD6BD0D3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4546" y="2079871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245" name="Text Box 37">
              <a:extLst>
                <a:ext uri="{FF2B5EF4-FFF2-40B4-BE49-F238E27FC236}">
                  <a16:creationId xmlns:a16="http://schemas.microsoft.com/office/drawing/2014/main" id="{94AA1492-10F7-6A42-AE98-FF85DAA226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83556" y="2891541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0</a:t>
              </a:r>
            </a:p>
          </p:txBody>
        </p:sp>
        <p:sp>
          <p:nvSpPr>
            <p:cNvPr id="246" name="Text Box 37">
              <a:extLst>
                <a:ext uri="{FF2B5EF4-FFF2-40B4-BE49-F238E27FC236}">
                  <a16:creationId xmlns:a16="http://schemas.microsoft.com/office/drawing/2014/main" id="{03785BF3-FC5E-664E-A0C4-83F6740707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45199" y="3699174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247" name="Text Box 37">
              <a:extLst>
                <a:ext uri="{FF2B5EF4-FFF2-40B4-BE49-F238E27FC236}">
                  <a16:creationId xmlns:a16="http://schemas.microsoft.com/office/drawing/2014/main" id="{0045EBBA-9D0F-5448-B371-4D3416521B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1665" y="371232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248" name="Text Box 37">
              <a:extLst>
                <a:ext uri="{FF2B5EF4-FFF2-40B4-BE49-F238E27FC236}">
                  <a16:creationId xmlns:a16="http://schemas.microsoft.com/office/drawing/2014/main" id="{5A4BD95B-8B6C-A445-BA0D-5232BBCDA9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7093" y="3708572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249" name="Text Box 37">
              <a:extLst>
                <a:ext uri="{FF2B5EF4-FFF2-40B4-BE49-F238E27FC236}">
                  <a16:creationId xmlns:a16="http://schemas.microsoft.com/office/drawing/2014/main" id="{6DC66B42-1576-C44B-AAAC-1349DF45AB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0775" y="2906434"/>
              <a:ext cx="22762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10</a:t>
              </a:r>
            </a:p>
          </p:txBody>
        </p:sp>
        <p:sp>
          <p:nvSpPr>
            <p:cNvPr id="250" name="Text Box 37">
              <a:extLst>
                <a:ext uri="{FF2B5EF4-FFF2-40B4-BE49-F238E27FC236}">
                  <a16:creationId xmlns:a16="http://schemas.microsoft.com/office/drawing/2014/main" id="{75D6166C-BCB5-A140-A5B2-5256EB23E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8904" y="2078613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251" name="Text Box 37">
              <a:extLst>
                <a:ext uri="{FF2B5EF4-FFF2-40B4-BE49-F238E27FC236}">
                  <a16:creationId xmlns:a16="http://schemas.microsoft.com/office/drawing/2014/main" id="{CA205E49-18A1-6A4C-B6D9-37ADA9D349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7114" y="2081115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252" name="Text Box 37">
              <a:extLst>
                <a:ext uri="{FF2B5EF4-FFF2-40B4-BE49-F238E27FC236}">
                  <a16:creationId xmlns:a16="http://schemas.microsoft.com/office/drawing/2014/main" id="{7F6453EB-79C3-7F40-A92E-D37E0C03DB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8812" y="2881921"/>
              <a:ext cx="2564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>
                  <a:latin typeface="+mn-lt"/>
                </a:rPr>
                <a:t>11</a:t>
              </a:r>
            </a:p>
          </p:txBody>
        </p:sp>
        <p:sp>
          <p:nvSpPr>
            <p:cNvPr id="253" name="Text Box 37">
              <a:extLst>
                <a:ext uri="{FF2B5EF4-FFF2-40B4-BE49-F238E27FC236}">
                  <a16:creationId xmlns:a16="http://schemas.microsoft.com/office/drawing/2014/main" id="{9EBCE734-044E-524A-9B30-B361BC2F14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3405" y="1570531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254" name="Text Box 37">
              <a:extLst>
                <a:ext uri="{FF2B5EF4-FFF2-40B4-BE49-F238E27FC236}">
                  <a16:creationId xmlns:a16="http://schemas.microsoft.com/office/drawing/2014/main" id="{B0C602B7-2726-D641-BEAB-B1FAE53EDB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23280" y="240933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255" name="Text Box 37">
              <a:extLst>
                <a:ext uri="{FF2B5EF4-FFF2-40B4-BE49-F238E27FC236}">
                  <a16:creationId xmlns:a16="http://schemas.microsoft.com/office/drawing/2014/main" id="{09D46EE1-F8C1-4549-B2C6-10107783C0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3405" y="3239986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256" name="Text Box 37">
              <a:extLst>
                <a:ext uri="{FF2B5EF4-FFF2-40B4-BE49-F238E27FC236}">
                  <a16:creationId xmlns:a16="http://schemas.microsoft.com/office/drawing/2014/main" id="{35188070-50D2-7D40-B99B-A125DB72C7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1665" y="3231843"/>
              <a:ext cx="12824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>
                  <a:latin typeface="+mn-lt"/>
                </a:rPr>
                <a:t>2</a:t>
              </a:r>
            </a:p>
          </p:txBody>
        </p:sp>
        <p:sp>
          <p:nvSpPr>
            <p:cNvPr id="257" name="Text Box 37">
              <a:extLst>
                <a:ext uri="{FF2B5EF4-FFF2-40B4-BE49-F238E27FC236}">
                  <a16:creationId xmlns:a16="http://schemas.microsoft.com/office/drawing/2014/main" id="{CC1E8663-2E7D-F04A-A10E-4E4B8BF3E5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3521" y="1578674"/>
              <a:ext cx="12824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>
                  <a:latin typeface="+mn-lt"/>
                </a:rPr>
                <a:t>3</a:t>
              </a:r>
            </a:p>
          </p:txBody>
        </p:sp>
        <p:sp>
          <p:nvSpPr>
            <p:cNvPr id="258" name="Text Box 37">
              <a:extLst>
                <a:ext uri="{FF2B5EF4-FFF2-40B4-BE49-F238E27FC236}">
                  <a16:creationId xmlns:a16="http://schemas.microsoft.com/office/drawing/2014/main" id="{F934D5C0-E65F-964B-B396-B6D3FF188C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9505" y="3223699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0</a:t>
              </a:r>
            </a:p>
          </p:txBody>
        </p:sp>
        <p:sp>
          <p:nvSpPr>
            <p:cNvPr id="259" name="Text Box 37">
              <a:extLst>
                <a:ext uri="{FF2B5EF4-FFF2-40B4-BE49-F238E27FC236}">
                  <a16:creationId xmlns:a16="http://schemas.microsoft.com/office/drawing/2014/main" id="{FD329396-F96D-9A4F-B5A4-FF144BCD30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39925" y="1562387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0</a:t>
              </a:r>
            </a:p>
          </p:txBody>
        </p:sp>
        <p:sp>
          <p:nvSpPr>
            <p:cNvPr id="260" name="Text Box 37">
              <a:extLst>
                <a:ext uri="{FF2B5EF4-FFF2-40B4-BE49-F238E27FC236}">
                  <a16:creationId xmlns:a16="http://schemas.microsoft.com/office/drawing/2014/main" id="{E0D85852-FCD4-A548-8477-039AF0DD88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4267" y="2488843"/>
              <a:ext cx="12824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>
                  <a:latin typeface="+mn-lt"/>
                </a:rPr>
                <a:t>1</a:t>
              </a:r>
            </a:p>
          </p:txBody>
        </p:sp>
        <p:sp>
          <p:nvSpPr>
            <p:cNvPr id="261" name="Text Box 37">
              <a:extLst>
                <a:ext uri="{FF2B5EF4-FFF2-40B4-BE49-F238E27FC236}">
                  <a16:creationId xmlns:a16="http://schemas.microsoft.com/office/drawing/2014/main" id="{AAA5F2AD-051C-E845-B03D-8AA1003F1F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0951" y="1790983"/>
              <a:ext cx="695703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 dirty="0">
                  <a:latin typeface="+mn-lt"/>
                </a:rPr>
                <a:t>select c</a:t>
              </a:r>
              <a:br>
                <a:rPr lang="en-US" sz="1400" i="1" dirty="0">
                  <a:latin typeface="+mn-lt"/>
                </a:rPr>
              </a:br>
              <a:r>
                <a:rPr lang="en-US" sz="1400" i="1" dirty="0">
                  <a:latin typeface="+mn-lt"/>
                </a:rPr>
                <a:t>thrice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7CB75E2F-C958-C64D-8432-DF4F5CEA8101}"/>
              </a:ext>
            </a:extLst>
          </p:cNvPr>
          <p:cNvGrpSpPr/>
          <p:nvPr/>
        </p:nvGrpSpPr>
        <p:grpSpPr>
          <a:xfrm>
            <a:off x="4828126" y="4273965"/>
            <a:ext cx="4110339" cy="2365377"/>
            <a:chOff x="4910951" y="1562387"/>
            <a:chExt cx="4110339" cy="2365377"/>
          </a:xfrm>
        </p:grpSpPr>
        <p:sp>
          <p:nvSpPr>
            <p:cNvPr id="263" name="Line 19">
              <a:extLst>
                <a:ext uri="{FF2B5EF4-FFF2-40B4-BE49-F238E27FC236}">
                  <a16:creationId xmlns:a16="http://schemas.microsoft.com/office/drawing/2014/main" id="{C0A92165-BB93-CF4F-89ED-4420739909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72874" y="2865245"/>
              <a:ext cx="670614" cy="6139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64" name="Text Box 34">
              <a:extLst>
                <a:ext uri="{FF2B5EF4-FFF2-40B4-BE49-F238E27FC236}">
                  <a16:creationId xmlns:a16="http://schemas.microsoft.com/office/drawing/2014/main" id="{B24352FA-1C00-844E-8B58-BCAB50DC5A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0042" y="2950484"/>
              <a:ext cx="361490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2/2</a:t>
              </a:r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4370A5EF-B699-8247-B7B4-EF72E516C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5622" y="2626495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s</a:t>
              </a:r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898B68CA-28D7-3E40-8786-599F20070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1014" y="2626495"/>
              <a:ext cx="263849" cy="27285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c</a:t>
              </a:r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43FCAAFF-5103-B34D-9F08-0BDE68C88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7166" y="3445069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d</a:t>
              </a:r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15F240A7-8E67-E748-99F9-42C24AF07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0505" y="3445069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g</a:t>
              </a:r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453B8778-D62A-894B-BC58-118D1B12B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1796" y="3445069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 err="1">
                  <a:latin typeface="+mn-lt"/>
                </a:rPr>
                <a:t>i</a:t>
              </a:r>
              <a:endParaRPr lang="en-US" sz="1400" i="1" dirty="0">
                <a:latin typeface="+mn-lt"/>
              </a:endParaRPr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A37C1C9C-B475-F748-8DAC-5C980994F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7441" y="2626495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t</a:t>
              </a:r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BECE4BD6-8F6F-A944-8FB7-454B13EB8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3847" y="180792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h</a:t>
              </a:r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D549F524-A119-AC4B-88A9-4F01DE2EB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0505" y="180792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e</a:t>
              </a:r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DBE8905C-D3E0-894B-9A4E-709380B52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7166" y="1807921"/>
              <a:ext cx="263849" cy="272858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b</a:t>
              </a:r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44D840E4-39E0-3D45-AB3D-39BFBB4A7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0253" y="2626495"/>
              <a:ext cx="263849" cy="272858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 err="1">
                  <a:latin typeface="+mn-lt"/>
                </a:rPr>
                <a:t>f</a:t>
              </a:r>
              <a:r>
                <a:rPr lang="en-US" sz="1400" i="1" dirty="0">
                  <a:latin typeface="+mn-lt"/>
                </a:rPr>
                <a:t> </a:t>
              </a:r>
            </a:p>
          </p:txBody>
        </p:sp>
        <p:sp>
          <p:nvSpPr>
            <p:cNvPr id="275" name="Line 15">
              <a:extLst>
                <a:ext uri="{FF2B5EF4-FFF2-40B4-BE49-F238E27FC236}">
                  <a16:creationId xmlns:a16="http://schemas.microsoft.com/office/drawing/2014/main" id="{B0C8EA37-FE96-844C-943F-E61655C8DC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06489" y="2046672"/>
              <a:ext cx="593657" cy="6139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76" name="Line 16">
              <a:extLst>
                <a:ext uri="{FF2B5EF4-FFF2-40B4-BE49-F238E27FC236}">
                  <a16:creationId xmlns:a16="http://schemas.microsoft.com/office/drawing/2014/main" id="{E7FB7971-204F-E940-9272-708A87C29E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9471" y="2774292"/>
              <a:ext cx="8025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77" name="Line 17">
              <a:extLst>
                <a:ext uri="{FF2B5EF4-FFF2-40B4-BE49-F238E27FC236}">
                  <a16:creationId xmlns:a16="http://schemas.microsoft.com/office/drawing/2014/main" id="{140540D1-5535-C147-A783-0558E8DF0E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6489" y="2876615"/>
              <a:ext cx="582663" cy="6139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78" name="Line 18">
              <a:extLst>
                <a:ext uri="{FF2B5EF4-FFF2-40B4-BE49-F238E27FC236}">
                  <a16:creationId xmlns:a16="http://schemas.microsoft.com/office/drawing/2014/main" id="{323A8F67-5939-9347-A322-607F5C0C8A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1014" y="3592865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79" name="Line 20">
              <a:extLst>
                <a:ext uri="{FF2B5EF4-FFF2-40B4-BE49-F238E27FC236}">
                  <a16:creationId xmlns:a16="http://schemas.microsoft.com/office/drawing/2014/main" id="{3B313C3F-5EAF-A047-B6F7-EA6D6B1C9B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20019" y="2842507"/>
              <a:ext cx="1341227" cy="670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80" name="Line 21">
              <a:extLst>
                <a:ext uri="{FF2B5EF4-FFF2-40B4-BE49-F238E27FC236}">
                  <a16:creationId xmlns:a16="http://schemas.microsoft.com/office/drawing/2014/main" id="{7934A445-84A7-7B43-B947-F820774176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1880" y="2046672"/>
              <a:ext cx="681606" cy="6139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81" name="Line 22">
              <a:extLst>
                <a:ext uri="{FF2B5EF4-FFF2-40B4-BE49-F238E27FC236}">
                  <a16:creationId xmlns:a16="http://schemas.microsoft.com/office/drawing/2014/main" id="{59210FAC-CC74-3F47-8ECE-3D8E14B00D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1014" y="1944352"/>
              <a:ext cx="879494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82" name="Line 23">
              <a:extLst>
                <a:ext uri="{FF2B5EF4-FFF2-40B4-BE49-F238E27FC236}">
                  <a16:creationId xmlns:a16="http://schemas.microsoft.com/office/drawing/2014/main" id="{469CD817-C061-654E-854A-C7FAD28A4A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09026" y="2001196"/>
              <a:ext cx="1352221" cy="69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83" name="Line 24">
              <a:extLst>
                <a:ext uri="{FF2B5EF4-FFF2-40B4-BE49-F238E27FC236}">
                  <a16:creationId xmlns:a16="http://schemas.microsoft.com/office/drawing/2014/main" id="{2F763385-D52D-FC48-9F86-E2C4026B8E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4354" y="1955721"/>
              <a:ext cx="8904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84" name="Line 25">
              <a:extLst>
                <a:ext uri="{FF2B5EF4-FFF2-40B4-BE49-F238E27FC236}">
                  <a16:creationId xmlns:a16="http://schemas.microsoft.com/office/drawing/2014/main" id="{CE538CA4-FC47-C64D-BA43-7A17A7A5DC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70126" y="2058043"/>
              <a:ext cx="516703" cy="5911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85" name="Line 26">
              <a:extLst>
                <a:ext uri="{FF2B5EF4-FFF2-40B4-BE49-F238E27FC236}">
                  <a16:creationId xmlns:a16="http://schemas.microsoft.com/office/drawing/2014/main" id="{3B2BB10C-EEE4-7344-B46C-3DE8905BE1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14102" y="2762923"/>
              <a:ext cx="1143339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86" name="Line 27">
              <a:extLst>
                <a:ext uri="{FF2B5EF4-FFF2-40B4-BE49-F238E27FC236}">
                  <a16:creationId xmlns:a16="http://schemas.microsoft.com/office/drawing/2014/main" id="{C3CC0ECE-C070-134D-999C-589BA64F9D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95708" y="2023933"/>
              <a:ext cx="516703" cy="6025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87" name="Line 28">
              <a:extLst>
                <a:ext uri="{FF2B5EF4-FFF2-40B4-BE49-F238E27FC236}">
                  <a16:creationId xmlns:a16="http://schemas.microsoft.com/office/drawing/2014/main" id="{9EF432E2-F1D4-B447-8239-943ABC69FF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72664" y="2876615"/>
              <a:ext cx="439746" cy="6025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88" name="Line 29">
              <a:extLst>
                <a:ext uri="{FF2B5EF4-FFF2-40B4-BE49-F238E27FC236}">
                  <a16:creationId xmlns:a16="http://schemas.microsoft.com/office/drawing/2014/main" id="{1F8B9175-D4A2-6141-B72B-065E889D14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59132" y="2876615"/>
              <a:ext cx="604653" cy="6025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89" name="Line 30">
              <a:extLst>
                <a:ext uri="{FF2B5EF4-FFF2-40B4-BE49-F238E27FC236}">
                  <a16:creationId xmlns:a16="http://schemas.microsoft.com/office/drawing/2014/main" id="{4D0D08AC-21DC-194F-8592-C6E29AF320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4354" y="3604235"/>
              <a:ext cx="9674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90" name="Line 31">
              <a:extLst>
                <a:ext uri="{FF2B5EF4-FFF2-40B4-BE49-F238E27FC236}">
                  <a16:creationId xmlns:a16="http://schemas.microsoft.com/office/drawing/2014/main" id="{11F872DF-A807-8E4A-95F5-E0111AB869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32070" y="2069410"/>
              <a:ext cx="197886" cy="568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91" name="Text Box 32">
              <a:extLst>
                <a:ext uri="{FF2B5EF4-FFF2-40B4-BE49-F238E27FC236}">
                  <a16:creationId xmlns:a16="http://schemas.microsoft.com/office/drawing/2014/main" id="{8078E566-D9DD-0345-A9AA-C820BDEE82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0470" y="2269950"/>
              <a:ext cx="309380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4/4</a:t>
              </a:r>
            </a:p>
          </p:txBody>
        </p:sp>
        <p:sp>
          <p:nvSpPr>
            <p:cNvPr id="292" name="Text Box 33">
              <a:extLst>
                <a:ext uri="{FF2B5EF4-FFF2-40B4-BE49-F238E27FC236}">
                  <a16:creationId xmlns:a16="http://schemas.microsoft.com/office/drawing/2014/main" id="{9F5BB558-F9E8-6848-AF48-47F548653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5014" y="3035415"/>
              <a:ext cx="309380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3/3</a:t>
              </a:r>
            </a:p>
          </p:txBody>
        </p:sp>
        <p:sp>
          <p:nvSpPr>
            <p:cNvPr id="293" name="Text Box 35">
              <a:extLst>
                <a:ext uri="{FF2B5EF4-FFF2-40B4-BE49-F238E27FC236}">
                  <a16:creationId xmlns:a16="http://schemas.microsoft.com/office/drawing/2014/main" id="{C0499D70-4EE1-794D-B8AB-D17F8F1F4D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3326" y="2899353"/>
              <a:ext cx="113814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294" name="Text Box 36">
              <a:extLst>
                <a:ext uri="{FF2B5EF4-FFF2-40B4-BE49-F238E27FC236}">
                  <a16:creationId xmlns:a16="http://schemas.microsoft.com/office/drawing/2014/main" id="{F5F27C6A-1A09-C245-B546-D014DD44CC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94130" y="3483117"/>
              <a:ext cx="113814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295" name="Text Box 37">
              <a:extLst>
                <a:ext uri="{FF2B5EF4-FFF2-40B4-BE49-F238E27FC236}">
                  <a16:creationId xmlns:a16="http://schemas.microsoft.com/office/drawing/2014/main" id="{201439EE-1E02-9C49-BFA9-97EDD419C3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9763" y="3487721"/>
              <a:ext cx="113814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296" name="Text Box 38">
              <a:extLst>
                <a:ext uri="{FF2B5EF4-FFF2-40B4-BE49-F238E27FC236}">
                  <a16:creationId xmlns:a16="http://schemas.microsoft.com/office/drawing/2014/main" id="{94EDD22F-CA91-1341-A8DB-1878631A69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84982" y="2193886"/>
              <a:ext cx="113814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4</a:t>
              </a:r>
            </a:p>
          </p:txBody>
        </p:sp>
        <p:sp>
          <p:nvSpPr>
            <p:cNvPr id="297" name="Text Box 39">
              <a:extLst>
                <a:ext uri="{FF2B5EF4-FFF2-40B4-BE49-F238E27FC236}">
                  <a16:creationId xmlns:a16="http://schemas.microsoft.com/office/drawing/2014/main" id="{69F8FF86-035D-A24A-98B3-3B20E90553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82789" y="2186335"/>
              <a:ext cx="113814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298" name="Text Box 40">
              <a:extLst>
                <a:ext uri="{FF2B5EF4-FFF2-40B4-BE49-F238E27FC236}">
                  <a16:creationId xmlns:a16="http://schemas.microsoft.com/office/drawing/2014/main" id="{0A6D0ECA-624C-684E-ACE3-376B6AD1B6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10725" y="2646204"/>
              <a:ext cx="323807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4/</a:t>
              </a:r>
              <a:r>
                <a:rPr lang="en-US" sz="1400" b="1" dirty="0">
                  <a:latin typeface="+mn-lt"/>
                </a:rPr>
                <a:t>1</a:t>
              </a:r>
            </a:p>
          </p:txBody>
        </p:sp>
        <p:sp>
          <p:nvSpPr>
            <p:cNvPr id="299" name="Text Box 41">
              <a:extLst>
                <a:ext uri="{FF2B5EF4-FFF2-40B4-BE49-F238E27FC236}">
                  <a16:creationId xmlns:a16="http://schemas.microsoft.com/office/drawing/2014/main" id="{4736BB78-8535-C446-9689-7E7A27D407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8280" y="3035415"/>
              <a:ext cx="113814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300" name="Text Box 42">
              <a:extLst>
                <a:ext uri="{FF2B5EF4-FFF2-40B4-BE49-F238E27FC236}">
                  <a16:creationId xmlns:a16="http://schemas.microsoft.com/office/drawing/2014/main" id="{BE82FCA3-062E-7341-A786-C48C614DC8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92537" y="3055411"/>
              <a:ext cx="113814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301" name="Text Box 43">
              <a:extLst>
                <a:ext uri="{FF2B5EF4-FFF2-40B4-BE49-F238E27FC236}">
                  <a16:creationId xmlns:a16="http://schemas.microsoft.com/office/drawing/2014/main" id="{3AF09BAF-414E-8242-8E03-CF752DD684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5305" y="2671970"/>
              <a:ext cx="309380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6/6</a:t>
              </a:r>
            </a:p>
          </p:txBody>
        </p:sp>
        <p:sp>
          <p:nvSpPr>
            <p:cNvPr id="302" name="Text Box 44">
              <a:extLst>
                <a:ext uri="{FF2B5EF4-FFF2-40B4-BE49-F238E27FC236}">
                  <a16:creationId xmlns:a16="http://schemas.microsoft.com/office/drawing/2014/main" id="{C3EDCB45-C1F6-1947-9766-46A60D2526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36826" y="1824758"/>
              <a:ext cx="113814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6</a:t>
              </a:r>
            </a:p>
          </p:txBody>
        </p:sp>
        <p:sp>
          <p:nvSpPr>
            <p:cNvPr id="303" name="Text Box 45">
              <a:extLst>
                <a:ext uri="{FF2B5EF4-FFF2-40B4-BE49-F238E27FC236}">
                  <a16:creationId xmlns:a16="http://schemas.microsoft.com/office/drawing/2014/main" id="{1E42F3F4-8D8F-694C-B590-16C987D50F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61494" y="1832431"/>
              <a:ext cx="309380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5/3</a:t>
              </a:r>
            </a:p>
          </p:txBody>
        </p:sp>
        <p:sp>
          <p:nvSpPr>
            <p:cNvPr id="304" name="Text Box 46">
              <a:extLst>
                <a:ext uri="{FF2B5EF4-FFF2-40B4-BE49-F238E27FC236}">
                  <a16:creationId xmlns:a16="http://schemas.microsoft.com/office/drawing/2014/main" id="{5ED43E6D-6DC0-6C41-9CFA-EDB0578CCE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1499" y="2377321"/>
              <a:ext cx="309380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3/3</a:t>
              </a:r>
            </a:p>
          </p:txBody>
        </p:sp>
        <p:sp>
          <p:nvSpPr>
            <p:cNvPr id="305" name="Text Box 47">
              <a:extLst>
                <a:ext uri="{FF2B5EF4-FFF2-40B4-BE49-F238E27FC236}">
                  <a16:creationId xmlns:a16="http://schemas.microsoft.com/office/drawing/2014/main" id="{CAAF3C22-567B-AF40-8732-10FF71522C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69581" y="2231152"/>
              <a:ext cx="113814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306" name="Text Box 48">
              <a:extLst>
                <a:ext uri="{FF2B5EF4-FFF2-40B4-BE49-F238E27FC236}">
                  <a16:creationId xmlns:a16="http://schemas.microsoft.com/office/drawing/2014/main" id="{9B482234-3161-8E4D-B1FF-017E74CD17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86487" y="2384837"/>
              <a:ext cx="309380" cy="215444"/>
            </a:xfrm>
            <a:prstGeom prst="rect">
              <a:avLst/>
            </a:prstGeom>
            <a:solidFill>
              <a:srgbClr val="FFFFD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1/1</a:t>
              </a:r>
            </a:p>
          </p:txBody>
        </p:sp>
        <p:sp>
          <p:nvSpPr>
            <p:cNvPr id="307" name="Text Box 37">
              <a:extLst>
                <a:ext uri="{FF2B5EF4-FFF2-40B4-BE49-F238E27FC236}">
                  <a16:creationId xmlns:a16="http://schemas.microsoft.com/office/drawing/2014/main" id="{A45A6905-684B-5244-8B18-613D75DD7F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16717" y="290525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308" name="Text Box 37">
              <a:extLst>
                <a:ext uri="{FF2B5EF4-FFF2-40B4-BE49-F238E27FC236}">
                  <a16:creationId xmlns:a16="http://schemas.microsoft.com/office/drawing/2014/main" id="{A343936F-ACEA-1845-9079-670F67CD71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4546" y="2079871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309" name="Text Box 37">
              <a:extLst>
                <a:ext uri="{FF2B5EF4-FFF2-40B4-BE49-F238E27FC236}">
                  <a16:creationId xmlns:a16="http://schemas.microsoft.com/office/drawing/2014/main" id="{A39BD556-6A3D-5F48-9EA1-8A037B96AA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83556" y="2891541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0</a:t>
              </a:r>
            </a:p>
          </p:txBody>
        </p:sp>
        <p:sp>
          <p:nvSpPr>
            <p:cNvPr id="310" name="Text Box 37">
              <a:extLst>
                <a:ext uri="{FF2B5EF4-FFF2-40B4-BE49-F238E27FC236}">
                  <a16:creationId xmlns:a16="http://schemas.microsoft.com/office/drawing/2014/main" id="{43EA8B93-5CD4-2E42-A9F9-EA84DAB255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45199" y="3699174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311" name="Text Box 37">
              <a:extLst>
                <a:ext uri="{FF2B5EF4-FFF2-40B4-BE49-F238E27FC236}">
                  <a16:creationId xmlns:a16="http://schemas.microsoft.com/office/drawing/2014/main" id="{62454B49-5060-4543-9BFA-72F0C30F71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1665" y="371232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312" name="Text Box 37">
              <a:extLst>
                <a:ext uri="{FF2B5EF4-FFF2-40B4-BE49-F238E27FC236}">
                  <a16:creationId xmlns:a16="http://schemas.microsoft.com/office/drawing/2014/main" id="{3FB5D4C0-EDF8-C44A-A734-933F96DE5A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7093" y="3708572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313" name="Text Box 37">
              <a:extLst>
                <a:ext uri="{FF2B5EF4-FFF2-40B4-BE49-F238E27FC236}">
                  <a16:creationId xmlns:a16="http://schemas.microsoft.com/office/drawing/2014/main" id="{21658714-2CE6-0A43-9DF4-D193717473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0775" y="2906434"/>
              <a:ext cx="22762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10</a:t>
              </a:r>
            </a:p>
          </p:txBody>
        </p:sp>
        <p:sp>
          <p:nvSpPr>
            <p:cNvPr id="314" name="Text Box 37">
              <a:extLst>
                <a:ext uri="{FF2B5EF4-FFF2-40B4-BE49-F238E27FC236}">
                  <a16:creationId xmlns:a16="http://schemas.microsoft.com/office/drawing/2014/main" id="{B61B8ED4-D478-3040-9E2D-ED3D932C39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8904" y="2078613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315" name="Text Box 37">
              <a:extLst>
                <a:ext uri="{FF2B5EF4-FFF2-40B4-BE49-F238E27FC236}">
                  <a16:creationId xmlns:a16="http://schemas.microsoft.com/office/drawing/2014/main" id="{ABCEA46E-DF4C-DE4F-A448-CC4A7EA125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7114" y="2081115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316" name="Text Box 37">
              <a:extLst>
                <a:ext uri="{FF2B5EF4-FFF2-40B4-BE49-F238E27FC236}">
                  <a16:creationId xmlns:a16="http://schemas.microsoft.com/office/drawing/2014/main" id="{9AB99C15-7422-814A-8ED9-BAF1522057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8812" y="2881921"/>
              <a:ext cx="22762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11</a:t>
              </a:r>
            </a:p>
          </p:txBody>
        </p:sp>
        <p:sp>
          <p:nvSpPr>
            <p:cNvPr id="317" name="Text Box 37">
              <a:extLst>
                <a:ext uri="{FF2B5EF4-FFF2-40B4-BE49-F238E27FC236}">
                  <a16:creationId xmlns:a16="http://schemas.microsoft.com/office/drawing/2014/main" id="{1D2B3D38-3133-5748-B992-C3CB9AF0DE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3405" y="1570531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0</a:t>
              </a:r>
            </a:p>
          </p:txBody>
        </p:sp>
        <p:sp>
          <p:nvSpPr>
            <p:cNvPr id="318" name="Text Box 37">
              <a:extLst>
                <a:ext uri="{FF2B5EF4-FFF2-40B4-BE49-F238E27FC236}">
                  <a16:creationId xmlns:a16="http://schemas.microsoft.com/office/drawing/2014/main" id="{7DE810F8-082E-9A4C-B2B5-8DA60D70FC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23280" y="2409330"/>
              <a:ext cx="12824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>
                  <a:latin typeface="+mn-lt"/>
                </a:rPr>
                <a:t>0</a:t>
              </a:r>
            </a:p>
          </p:txBody>
        </p:sp>
        <p:sp>
          <p:nvSpPr>
            <p:cNvPr id="319" name="Text Box 37">
              <a:extLst>
                <a:ext uri="{FF2B5EF4-FFF2-40B4-BE49-F238E27FC236}">
                  <a16:creationId xmlns:a16="http://schemas.microsoft.com/office/drawing/2014/main" id="{A974D1F5-79CD-6745-BDF4-CF76C0E86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3405" y="3239986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320" name="Text Box 37">
              <a:extLst>
                <a:ext uri="{FF2B5EF4-FFF2-40B4-BE49-F238E27FC236}">
                  <a16:creationId xmlns:a16="http://schemas.microsoft.com/office/drawing/2014/main" id="{4B88B229-FD11-2441-B78A-6421181DC3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1665" y="3231843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321" name="Text Box 37">
              <a:extLst>
                <a:ext uri="{FF2B5EF4-FFF2-40B4-BE49-F238E27FC236}">
                  <a16:creationId xmlns:a16="http://schemas.microsoft.com/office/drawing/2014/main" id="{3AE29AFF-37EC-B14A-9F9E-6CC65E5A77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3521" y="1578674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6</a:t>
              </a:r>
            </a:p>
          </p:txBody>
        </p:sp>
        <p:sp>
          <p:nvSpPr>
            <p:cNvPr id="322" name="Text Box 37">
              <a:extLst>
                <a:ext uri="{FF2B5EF4-FFF2-40B4-BE49-F238E27FC236}">
                  <a16:creationId xmlns:a16="http://schemas.microsoft.com/office/drawing/2014/main" id="{E7550340-3AA2-AB45-B262-C7F073D799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9505" y="3223699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0</a:t>
              </a:r>
            </a:p>
          </p:txBody>
        </p:sp>
        <p:sp>
          <p:nvSpPr>
            <p:cNvPr id="323" name="Text Box 37">
              <a:extLst>
                <a:ext uri="{FF2B5EF4-FFF2-40B4-BE49-F238E27FC236}">
                  <a16:creationId xmlns:a16="http://schemas.microsoft.com/office/drawing/2014/main" id="{913A61A2-A95D-0E47-9858-AA11A611CD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39925" y="1562387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0</a:t>
              </a:r>
            </a:p>
          </p:txBody>
        </p:sp>
        <p:sp>
          <p:nvSpPr>
            <p:cNvPr id="324" name="Text Box 37">
              <a:extLst>
                <a:ext uri="{FF2B5EF4-FFF2-40B4-BE49-F238E27FC236}">
                  <a16:creationId xmlns:a16="http://schemas.microsoft.com/office/drawing/2014/main" id="{C514BFD1-6316-4346-B74F-3A8DB2BCF6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34206" y="2498782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325" name="Text Box 37">
              <a:extLst>
                <a:ext uri="{FF2B5EF4-FFF2-40B4-BE49-F238E27FC236}">
                  <a16:creationId xmlns:a16="http://schemas.microsoft.com/office/drawing/2014/main" id="{8675A7D1-21B3-A845-8914-74D7FB6FD5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0951" y="1790983"/>
              <a:ext cx="695703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 dirty="0">
                  <a:latin typeface="+mn-lt"/>
                </a:rPr>
                <a:t>select b</a:t>
              </a:r>
              <a:br>
                <a:rPr lang="en-US" sz="1400" i="1" dirty="0">
                  <a:latin typeface="+mn-lt"/>
                </a:rPr>
              </a:br>
              <a:r>
                <a:rPr lang="en-US" sz="1400" i="1" dirty="0">
                  <a:latin typeface="+mn-lt"/>
                </a:rPr>
                <a:t>then 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650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Blank Presentation">
  <a:themeElements>
    <a:clrScheme name="1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c:\winapps\msoffice\powerpnt\template\clrovrhd\dbllinec.ppt</Template>
  <TotalTime>80204940</TotalTime>
  <Pages>9</Pages>
  <Words>522</Words>
  <Application>Microsoft Macintosh PowerPoint</Application>
  <PresentationFormat>Letter Paper (8.5x11 in)</PresentationFormat>
  <Paragraphs>444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Book Antiqua</vt:lpstr>
      <vt:lpstr>Candara</vt:lpstr>
      <vt:lpstr>Times New Roman</vt:lpstr>
      <vt:lpstr>Verdana</vt:lpstr>
      <vt:lpstr>Wingdings</vt:lpstr>
      <vt:lpstr>1_Blank Presentation</vt:lpstr>
      <vt:lpstr>Blank Presentation</vt:lpstr>
      <vt:lpstr>flow</vt:lpstr>
      <vt:lpstr>cut</vt:lpstr>
      <vt:lpstr>residual</vt:lpstr>
      <vt:lpstr>PowerPoint Presentation</vt:lpstr>
      <vt:lpstr>augpath</vt:lpstr>
      <vt:lpstr>Level</vt:lpstr>
      <vt:lpstr>hardcase</vt:lpstr>
      <vt:lpstr>dtrees for flograph</vt:lpstr>
      <vt:lpstr>preflow-push example</vt:lpstr>
      <vt:lpstr>Dead-end</vt:lpstr>
      <vt:lpstr>floors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Issues in ATM Network Control</dc:title>
  <dc:subject/>
  <dc:creator/>
  <cp:keywords/>
  <dc:description/>
  <cp:lastModifiedBy>Jonathan Turner</cp:lastModifiedBy>
  <cp:revision>1045</cp:revision>
  <cp:lastPrinted>2000-01-28T00:49:19Z</cp:lastPrinted>
  <dcterms:created xsi:type="dcterms:W3CDTF">2012-02-08T02:44:54Z</dcterms:created>
  <dcterms:modified xsi:type="dcterms:W3CDTF">2024-04-23T13:42:06Z</dcterms:modified>
</cp:coreProperties>
</file>