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9"/>
  </p:notesMasterIdLst>
  <p:handoutMasterIdLst>
    <p:handoutMasterId r:id="rId10"/>
  </p:handoutMasterIdLst>
  <p:sldIdLst>
    <p:sldId id="754" r:id="rId3"/>
    <p:sldId id="780" r:id="rId4"/>
    <p:sldId id="781" r:id="rId5"/>
    <p:sldId id="782" r:id="rId6"/>
    <p:sldId id="783" r:id="rId7"/>
    <p:sldId id="784" r:id="rId8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0"/>
    <a:srgbClr val="CCFFFF"/>
    <a:srgbClr val="FFFFCC"/>
    <a:srgbClr val="CCFF99"/>
    <a:srgbClr val="CCFFCC"/>
    <a:srgbClr val="993300"/>
    <a:srgbClr val="99FF99"/>
    <a:srgbClr val="BBE0E3"/>
    <a:srgbClr val="FFFF99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91" autoAdjust="0"/>
    <p:restoredTop sz="90816" autoAdjust="0"/>
  </p:normalViewPr>
  <p:slideViewPr>
    <p:cSldViewPr snapToGrid="0">
      <p:cViewPr varScale="1">
        <p:scale>
          <a:sx n="111" d="100"/>
          <a:sy n="111" d="100"/>
        </p:scale>
        <p:origin x="192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8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1" tIns="47539" rIns="93491" bIns="47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22657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C4AD0E-3963-4C58-A128-5348BC030B40}" type="slidenum">
              <a:rPr lang="en-US"/>
              <a:pPr/>
              <a:t>1</a:t>
            </a:fld>
            <a:endParaRPr lang="en-US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14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C4AD0E-3963-4C58-A128-5348BC030B40}" type="slidenum">
              <a:rPr lang="en-US"/>
              <a:pPr/>
              <a:t>3</a:t>
            </a:fld>
            <a:endParaRPr lang="en-US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20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9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470351"/>
            <a:ext cx="8750300" cy="838200"/>
          </a:xfrm>
        </p:spPr>
        <p:txBody>
          <a:bodyPr/>
          <a:lstStyle/>
          <a:p>
            <a:r>
              <a:rPr lang="en-US" sz="4000" dirty="0"/>
              <a:t>mcflow1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339E85-5CC0-D947-A87A-8541F0C7EE92}"/>
              </a:ext>
            </a:extLst>
          </p:cNvPr>
          <p:cNvGrpSpPr/>
          <p:nvPr/>
        </p:nvGrpSpPr>
        <p:grpSpPr>
          <a:xfrm>
            <a:off x="2078027" y="2119174"/>
            <a:ext cx="4174293" cy="1721359"/>
            <a:chOff x="394193" y="4617047"/>
            <a:chExt cx="4174293" cy="1721359"/>
          </a:xfrm>
        </p:grpSpPr>
        <p:sp>
          <p:nvSpPr>
            <p:cNvPr id="68" name="Text Box 10">
              <a:extLst>
                <a:ext uri="{FF2B5EF4-FFF2-40B4-BE49-F238E27FC236}">
                  <a16:creationId xmlns:a16="http://schemas.microsoft.com/office/drawing/2014/main" id="{E1F66235-0A2B-B74C-9551-8B7D1C11D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591" y="5067829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6@1/5</a:t>
              </a:r>
            </a:p>
          </p:txBody>
        </p:sp>
        <p:sp>
          <p:nvSpPr>
            <p:cNvPr id="69" name="Oval 14">
              <a:extLst>
                <a:ext uri="{FF2B5EF4-FFF2-40B4-BE49-F238E27FC236}">
                  <a16:creationId xmlns:a16="http://schemas.microsoft.com/office/drawing/2014/main" id="{A51A8CD4-337C-394E-97FA-78938742B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473" y="491732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70" name="Oval 15">
              <a:extLst>
                <a:ext uri="{FF2B5EF4-FFF2-40B4-BE49-F238E27FC236}">
                  <a16:creationId xmlns:a16="http://schemas.microsoft.com/office/drawing/2014/main" id="{5EA1D75E-672B-B44A-B047-C1F3CEB8A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34" y="591881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b</a:t>
              </a:r>
            </a:p>
          </p:txBody>
        </p:sp>
        <p:sp>
          <p:nvSpPr>
            <p:cNvPr id="72" name="Oval 16">
              <a:extLst>
                <a:ext uri="{FF2B5EF4-FFF2-40B4-BE49-F238E27FC236}">
                  <a16:creationId xmlns:a16="http://schemas.microsoft.com/office/drawing/2014/main" id="{4D3A52A4-1E4B-8240-B1E0-BDB06D148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070" y="4917328"/>
              <a:ext cx="321128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 dirty="0">
                  <a:latin typeface="+mn-lt"/>
                </a:rPr>
                <a:t>a</a:t>
              </a:r>
            </a:p>
          </p:txBody>
        </p:sp>
        <p:sp>
          <p:nvSpPr>
            <p:cNvPr id="73" name="Oval 18">
              <a:extLst>
                <a:ext uri="{FF2B5EF4-FFF2-40B4-BE49-F238E27FC236}">
                  <a16:creationId xmlns:a16="http://schemas.microsoft.com/office/drawing/2014/main" id="{C099CAE9-4B80-C340-8354-C59165F74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031" y="539085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t</a:t>
              </a:r>
            </a:p>
          </p:txBody>
        </p:sp>
        <p:sp>
          <p:nvSpPr>
            <p:cNvPr id="74" name="Oval 7">
              <a:extLst>
                <a:ext uri="{FF2B5EF4-FFF2-40B4-BE49-F238E27FC236}">
                  <a16:creationId xmlns:a16="http://schemas.microsoft.com/office/drawing/2014/main" id="{3D7F61F1-D8F7-DA42-BBB1-02C42F159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542" y="543439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s</a:t>
              </a:r>
            </a:p>
          </p:txBody>
        </p:sp>
        <p:sp>
          <p:nvSpPr>
            <p:cNvPr id="76" name="Text Box 67">
              <a:extLst>
                <a:ext uri="{FF2B5EF4-FFF2-40B4-BE49-F238E27FC236}">
                  <a16:creationId xmlns:a16="http://schemas.microsoft.com/office/drawing/2014/main" id="{FC008494-766B-E54B-B223-A5CD721A7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5477" y="4996170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4@2/4</a:t>
              </a:r>
            </a:p>
          </p:txBody>
        </p:sp>
        <p:sp>
          <p:nvSpPr>
            <p:cNvPr id="78" name="Text Box 68">
              <a:extLst>
                <a:ext uri="{FF2B5EF4-FFF2-40B4-BE49-F238E27FC236}">
                  <a16:creationId xmlns:a16="http://schemas.microsoft.com/office/drawing/2014/main" id="{646928B2-A6ED-F342-BEBF-418ABEEC7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2048" y="6092185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6@4/3</a:t>
              </a:r>
            </a:p>
          </p:txBody>
        </p:sp>
        <p:sp>
          <p:nvSpPr>
            <p:cNvPr id="80" name="Text Box 70">
              <a:extLst>
                <a:ext uri="{FF2B5EF4-FFF2-40B4-BE49-F238E27FC236}">
                  <a16:creationId xmlns:a16="http://schemas.microsoft.com/office/drawing/2014/main" id="{334AE654-185E-A34D-82C1-20863E3E5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344" y="5943659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5@3/3</a:t>
              </a:r>
            </a:p>
          </p:txBody>
        </p:sp>
        <p:sp>
          <p:nvSpPr>
            <p:cNvPr id="84" name="Text Box 73">
              <a:extLst>
                <a:ext uri="{FF2B5EF4-FFF2-40B4-BE49-F238E27FC236}">
                  <a16:creationId xmlns:a16="http://schemas.microsoft.com/office/drawing/2014/main" id="{AD45CDD1-5986-9546-B4F2-5B443F4F6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0733" y="4805670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5@2/5</a:t>
              </a:r>
            </a:p>
          </p:txBody>
        </p:sp>
        <p:sp>
          <p:nvSpPr>
            <p:cNvPr id="88" name="Text Box 80">
              <a:extLst>
                <a:ext uri="{FF2B5EF4-FFF2-40B4-BE49-F238E27FC236}">
                  <a16:creationId xmlns:a16="http://schemas.microsoft.com/office/drawing/2014/main" id="{BF19AA03-A8A5-EB4A-B4E9-A463E7076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0955" y="5887892"/>
              <a:ext cx="81753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4@–1/4</a:t>
              </a:r>
            </a:p>
          </p:txBody>
        </p:sp>
        <p:sp>
          <p:nvSpPr>
            <p:cNvPr id="90" name="Text Box 151">
              <a:extLst>
                <a:ext uri="{FF2B5EF4-FFF2-40B4-BE49-F238E27FC236}">
                  <a16:creationId xmlns:a16="http://schemas.microsoft.com/office/drawing/2014/main" id="{E63FBA3B-3C1C-0746-82CA-7463B47BF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193" y="4617047"/>
              <a:ext cx="149880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 err="1">
                  <a:latin typeface="+mn-lt"/>
                </a:rPr>
                <a:t>cap</a:t>
              </a:r>
              <a:r>
                <a:rPr lang="en-US" sz="1600" dirty="0" err="1">
                  <a:latin typeface="+mn-lt"/>
                </a:rPr>
                <a:t>@</a:t>
              </a:r>
              <a:r>
                <a:rPr lang="en-US" sz="1600" i="1" dirty="0" err="1">
                  <a:latin typeface="+mn-lt"/>
                </a:rPr>
                <a:t>cost</a:t>
              </a:r>
              <a:r>
                <a:rPr lang="en-US" sz="1600" dirty="0">
                  <a:latin typeface="+mn-lt"/>
                </a:rPr>
                <a:t>/</a:t>
              </a:r>
              <a:r>
                <a:rPr lang="en-US" sz="1600" i="1" dirty="0">
                  <a:latin typeface="+mn-lt"/>
                </a:rPr>
                <a:t>flow</a:t>
              </a:r>
            </a:p>
          </p:txBody>
        </p:sp>
        <p:sp>
          <p:nvSpPr>
            <p:cNvPr id="91" name="Line 152">
              <a:extLst>
                <a:ext uri="{FF2B5EF4-FFF2-40B4-BE49-F238E27FC236}">
                  <a16:creationId xmlns:a16="http://schemas.microsoft.com/office/drawing/2014/main" id="{B327F543-6537-2046-A049-004C196F7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7698" y="4903784"/>
              <a:ext cx="165100" cy="165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2" name="Oval 14">
              <a:extLst>
                <a:ext uri="{FF2B5EF4-FFF2-40B4-BE49-F238E27FC236}">
                  <a16:creationId xmlns:a16="http://schemas.microsoft.com/office/drawing/2014/main" id="{42AC9EB5-5C8C-E343-95FD-B2275B7A9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473" y="591881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 dirty="0">
                  <a:latin typeface="+mn-lt"/>
                </a:rPr>
                <a:t>d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47397D4-B56D-9648-9E29-E40F42C8C3F8}"/>
                </a:ext>
              </a:extLst>
            </p:cNvPr>
            <p:cNvCxnSpPr>
              <a:stCxn id="74" idx="7"/>
              <a:endCxn id="72" idx="2"/>
            </p:cNvCxnSpPr>
            <p:nvPr/>
          </p:nvCxnSpPr>
          <p:spPr bwMode="auto">
            <a:xfrm rot="5400000" flipH="1" flipV="1">
              <a:off x="1471233" y="4977200"/>
              <a:ext cx="409308" cy="5943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56339E-26A8-7641-BE8A-B17F8DC34BFF}"/>
                </a:ext>
              </a:extLst>
            </p:cNvPr>
            <p:cNvCxnSpPr>
              <a:stCxn id="74" idx="5"/>
              <a:endCxn id="70" idx="2"/>
            </p:cNvCxnSpPr>
            <p:nvPr/>
          </p:nvCxnSpPr>
          <p:spPr bwMode="auto">
            <a:xfrm rot="16200000" flipH="1">
              <a:off x="1491644" y="5581622"/>
              <a:ext cx="376651" cy="6025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270FBB26-E209-7449-AA13-984B7146BD21}"/>
                </a:ext>
              </a:extLst>
            </p:cNvPr>
            <p:cNvCxnSpPr>
              <a:stCxn id="72" idx="6"/>
              <a:endCxn id="69" idx="2"/>
            </p:cNvCxnSpPr>
            <p:nvPr/>
          </p:nvCxnSpPr>
          <p:spPr bwMode="auto">
            <a:xfrm>
              <a:off x="2294198" y="5069728"/>
              <a:ext cx="97427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5C3E745-FF97-954F-A6BB-2911CC1D90A7}"/>
                </a:ext>
              </a:extLst>
            </p:cNvPr>
            <p:cNvCxnSpPr>
              <a:stCxn id="69" idx="3"/>
              <a:endCxn id="70" idx="7"/>
            </p:cNvCxnSpPr>
            <p:nvPr/>
          </p:nvCxnSpPr>
          <p:spPr bwMode="auto">
            <a:xfrm rot="5400000">
              <a:off x="2384275" y="5034614"/>
              <a:ext cx="785959" cy="10717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07D8D96-009A-D04D-8F54-AF680CDBAC8B}"/>
                </a:ext>
              </a:extLst>
            </p:cNvPr>
            <p:cNvCxnSpPr>
              <a:stCxn id="69" idx="4"/>
              <a:endCxn id="92" idx="0"/>
            </p:cNvCxnSpPr>
            <p:nvPr/>
          </p:nvCxnSpPr>
          <p:spPr bwMode="auto">
            <a:xfrm rot="5400000">
              <a:off x="3072531" y="5570470"/>
              <a:ext cx="69668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A51E4AC-E1BC-2945-AFF6-50BD5F9FF658}"/>
                </a:ext>
              </a:extLst>
            </p:cNvPr>
            <p:cNvCxnSpPr>
              <a:stCxn id="70" idx="6"/>
              <a:endCxn id="92" idx="2"/>
            </p:cNvCxnSpPr>
            <p:nvPr/>
          </p:nvCxnSpPr>
          <p:spPr bwMode="auto">
            <a:xfrm>
              <a:off x="2286034" y="6071213"/>
              <a:ext cx="98243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7F491F43-E12D-EF44-B15F-A550FBEA0800}"/>
                </a:ext>
              </a:extLst>
            </p:cNvPr>
            <p:cNvCxnSpPr>
              <a:stCxn id="72" idx="5"/>
              <a:endCxn id="92" idx="1"/>
            </p:cNvCxnSpPr>
            <p:nvPr/>
          </p:nvCxnSpPr>
          <p:spPr bwMode="auto">
            <a:xfrm rot="16200000" flipH="1">
              <a:off x="2387161" y="5037500"/>
              <a:ext cx="785959" cy="10659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9509A04-FFB5-C74F-83BA-875F339CD6DA}"/>
                </a:ext>
              </a:extLst>
            </p:cNvPr>
            <p:cNvCxnSpPr>
              <a:stCxn id="70" idx="0"/>
              <a:endCxn id="72" idx="4"/>
            </p:cNvCxnSpPr>
            <p:nvPr/>
          </p:nvCxnSpPr>
          <p:spPr bwMode="auto">
            <a:xfrm rot="5400000" flipH="1" flipV="1">
              <a:off x="1785292" y="5570471"/>
              <a:ext cx="69668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91897BD-85F2-B145-829D-B1B3C555721F}"/>
                </a:ext>
              </a:extLst>
            </p:cNvPr>
            <p:cNvCxnSpPr>
              <a:stCxn id="69" idx="6"/>
              <a:endCxn id="73" idx="1"/>
            </p:cNvCxnSpPr>
            <p:nvPr/>
          </p:nvCxnSpPr>
          <p:spPr bwMode="auto">
            <a:xfrm>
              <a:off x="3573273" y="5069728"/>
              <a:ext cx="496395" cy="3657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EBE22AE-0667-1748-89FA-29AF01493794}"/>
                </a:ext>
              </a:extLst>
            </p:cNvPr>
            <p:cNvCxnSpPr>
              <a:stCxn id="92" idx="6"/>
              <a:endCxn id="73" idx="3"/>
            </p:cNvCxnSpPr>
            <p:nvPr/>
          </p:nvCxnSpPr>
          <p:spPr bwMode="auto">
            <a:xfrm flipV="1">
              <a:off x="3573273" y="5651019"/>
              <a:ext cx="496395" cy="42019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03" name="Text Box 71">
              <a:extLst>
                <a:ext uri="{FF2B5EF4-FFF2-40B4-BE49-F238E27FC236}">
                  <a16:creationId xmlns:a16="http://schemas.microsoft.com/office/drawing/2014/main" id="{E7B27083-CED6-A749-A682-2C30C486D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5818" y="5221184"/>
              <a:ext cx="687689" cy="246221"/>
            </a:xfrm>
            <a:prstGeom prst="rect">
              <a:avLst/>
            </a:prstGeom>
            <a:solidFill>
              <a:srgbClr val="FFFFE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3@5/0</a:t>
              </a:r>
            </a:p>
          </p:txBody>
        </p:sp>
        <p:sp>
          <p:nvSpPr>
            <p:cNvPr id="104" name="Text Box 71">
              <a:extLst>
                <a:ext uri="{FF2B5EF4-FFF2-40B4-BE49-F238E27FC236}">
                  <a16:creationId xmlns:a16="http://schemas.microsoft.com/office/drawing/2014/main" id="{3F39A62A-770A-3943-8330-6AC148176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4348" y="5424777"/>
              <a:ext cx="687689" cy="246221"/>
            </a:xfrm>
            <a:prstGeom prst="rect">
              <a:avLst/>
            </a:prstGeom>
            <a:solidFill>
              <a:srgbClr val="FFFFE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2@1/0</a:t>
              </a:r>
            </a:p>
          </p:txBody>
        </p:sp>
        <p:sp>
          <p:nvSpPr>
            <p:cNvPr id="82" name="Text Box 71">
              <a:extLst>
                <a:ext uri="{FF2B5EF4-FFF2-40B4-BE49-F238E27FC236}">
                  <a16:creationId xmlns:a16="http://schemas.microsoft.com/office/drawing/2014/main" id="{8D175783-FE9E-C84E-8ABE-0ADC4F31E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826" y="5646094"/>
              <a:ext cx="687689" cy="246221"/>
            </a:xfrm>
            <a:prstGeom prst="rect">
              <a:avLst/>
            </a:prstGeom>
            <a:solidFill>
              <a:srgbClr val="FFFFE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3@1/0</a:t>
              </a:r>
            </a:p>
          </p:txBody>
        </p:sp>
        <p:sp>
          <p:nvSpPr>
            <p:cNvPr id="86" name="Text Box 78">
              <a:extLst>
                <a:ext uri="{FF2B5EF4-FFF2-40B4-BE49-F238E27FC236}">
                  <a16:creationId xmlns:a16="http://schemas.microsoft.com/office/drawing/2014/main" id="{ADD9780F-84AF-A242-B678-161BEAD32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253" y="5431263"/>
              <a:ext cx="687689" cy="246221"/>
            </a:xfrm>
            <a:prstGeom prst="rect">
              <a:avLst/>
            </a:prstGeom>
            <a:solidFill>
              <a:srgbClr val="FFFFE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5@6/1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1FD1-B6AA-3149-971C-BBA03958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5328F4C3-FA4F-064B-B823-6CF4C23B2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8325" y="2569956"/>
            <a:ext cx="68768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+mn-lt"/>
              </a:rPr>
              <a:t>6@1/5</a:t>
            </a:r>
          </a:p>
        </p:txBody>
      </p:sp>
      <p:sp>
        <p:nvSpPr>
          <p:cNvPr id="7" name="Oval 14">
            <a:extLst>
              <a:ext uri="{FF2B5EF4-FFF2-40B4-BE49-F238E27FC236}">
                <a16:creationId xmlns:a16="http://schemas.microsoft.com/office/drawing/2014/main" id="{B7E9B31D-4624-834B-80A8-53CCF8F1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307" y="2419455"/>
            <a:ext cx="304800" cy="30480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i="1">
                <a:latin typeface="+mn-lt"/>
              </a:rPr>
              <a:t>c</a:t>
            </a:r>
          </a:p>
        </p:txBody>
      </p:sp>
      <p:sp>
        <p:nvSpPr>
          <p:cNvPr id="8" name="Oval 15">
            <a:extLst>
              <a:ext uri="{FF2B5EF4-FFF2-40B4-BE49-F238E27FC236}">
                <a16:creationId xmlns:a16="http://schemas.microsoft.com/office/drawing/2014/main" id="{CDF87D29-3AAF-3C45-B453-B0DA107A2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068" y="3420940"/>
            <a:ext cx="304800" cy="30480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i="1">
                <a:latin typeface="+mn-lt"/>
              </a:rPr>
              <a:t>b</a:t>
            </a:r>
          </a:p>
        </p:txBody>
      </p:sp>
      <p:sp>
        <p:nvSpPr>
          <p:cNvPr id="9" name="Oval 16">
            <a:extLst>
              <a:ext uri="{FF2B5EF4-FFF2-40B4-BE49-F238E27FC236}">
                <a16:creationId xmlns:a16="http://schemas.microsoft.com/office/drawing/2014/main" id="{A79A7609-3E37-2D45-B977-5228B9E48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904" y="2419455"/>
            <a:ext cx="321128" cy="30480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i="1" dirty="0">
                <a:latin typeface="+mn-lt"/>
              </a:rPr>
              <a:t>a</a:t>
            </a: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89A87BA4-41F3-E84C-BCAF-77D151011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865" y="2892983"/>
            <a:ext cx="304800" cy="30480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i="1">
                <a:latin typeface="+mn-lt"/>
              </a:rPr>
              <a:t>t</a:t>
            </a: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69E51CA8-095C-BD40-A10D-98F29F308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694" y="4547120"/>
            <a:ext cx="304800" cy="30480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i="1">
                <a:latin typeface="+mn-lt"/>
              </a:rPr>
              <a:t>s</a:t>
            </a:r>
          </a:p>
        </p:txBody>
      </p:sp>
      <p:sp>
        <p:nvSpPr>
          <p:cNvPr id="12" name="Text Box 67">
            <a:extLst>
              <a:ext uri="{FF2B5EF4-FFF2-40B4-BE49-F238E27FC236}">
                <a16:creationId xmlns:a16="http://schemas.microsoft.com/office/drawing/2014/main" id="{8B5E6C68-0DCB-BA4A-9ABD-0840861C4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311" y="2498297"/>
            <a:ext cx="68768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+mn-lt"/>
              </a:rPr>
              <a:t>4@2/4</a:t>
            </a:r>
          </a:p>
        </p:txBody>
      </p:sp>
      <p:sp>
        <p:nvSpPr>
          <p:cNvPr id="13" name="Text Box 68">
            <a:extLst>
              <a:ext uri="{FF2B5EF4-FFF2-40B4-BE49-F238E27FC236}">
                <a16:creationId xmlns:a16="http://schemas.microsoft.com/office/drawing/2014/main" id="{39731A12-E966-C541-9FDD-5FF5CCE7D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757" y="3594312"/>
            <a:ext cx="55784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+mn-lt"/>
              </a:rPr>
              <a:t>4,6/3</a:t>
            </a:r>
          </a:p>
        </p:txBody>
      </p:sp>
      <p:sp>
        <p:nvSpPr>
          <p:cNvPr id="14" name="Text Box 70">
            <a:extLst>
              <a:ext uri="{FF2B5EF4-FFF2-40B4-BE49-F238E27FC236}">
                <a16:creationId xmlns:a16="http://schemas.microsoft.com/office/drawing/2014/main" id="{FC097597-4A90-CC40-BC68-FD0E3D4D0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0803" y="3457361"/>
            <a:ext cx="55784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+mn-lt"/>
              </a:rPr>
              <a:t>3,5/3</a:t>
            </a:r>
          </a:p>
        </p:txBody>
      </p:sp>
      <p:sp>
        <p:nvSpPr>
          <p:cNvPr id="15" name="Text Box 73">
            <a:extLst>
              <a:ext uri="{FF2B5EF4-FFF2-40B4-BE49-F238E27FC236}">
                <a16:creationId xmlns:a16="http://schemas.microsoft.com/office/drawing/2014/main" id="{5820E423-BD62-4041-A8D3-7FEF3BAC3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5592" y="2307797"/>
            <a:ext cx="68768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+mn-lt"/>
              </a:rPr>
              <a:t>5@2/5</a:t>
            </a:r>
          </a:p>
        </p:txBody>
      </p:sp>
      <p:sp>
        <p:nvSpPr>
          <p:cNvPr id="16" name="Text Box 80">
            <a:extLst>
              <a:ext uri="{FF2B5EF4-FFF2-40B4-BE49-F238E27FC236}">
                <a16:creationId xmlns:a16="http://schemas.microsoft.com/office/drawing/2014/main" id="{0C913515-BF2D-4041-B0B0-F5FAE03B5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789" y="3390019"/>
            <a:ext cx="68768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+mn-lt"/>
              </a:rPr>
              <a:t>–1,4/4</a:t>
            </a:r>
          </a:p>
        </p:txBody>
      </p:sp>
      <p:sp>
        <p:nvSpPr>
          <p:cNvPr id="17" name="Text Box 151">
            <a:extLst>
              <a:ext uri="{FF2B5EF4-FFF2-40B4-BE49-F238E27FC236}">
                <a16:creationId xmlns:a16="http://schemas.microsoft.com/office/drawing/2014/main" id="{B7D386E5-F180-9E46-BC80-4DD8EDA55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027" y="2119174"/>
            <a:ext cx="149880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 err="1">
                <a:latin typeface="+mn-lt"/>
              </a:rPr>
              <a:t>cap</a:t>
            </a:r>
            <a:r>
              <a:rPr lang="en-US" sz="1600" dirty="0" err="1">
                <a:latin typeface="+mn-lt"/>
              </a:rPr>
              <a:t>@</a:t>
            </a:r>
            <a:r>
              <a:rPr lang="en-US" sz="1600" i="1" dirty="0" err="1">
                <a:latin typeface="+mn-lt"/>
              </a:rPr>
              <a:t>cost</a:t>
            </a:r>
            <a:r>
              <a:rPr lang="en-US" sz="1600" dirty="0">
                <a:latin typeface="+mn-lt"/>
              </a:rPr>
              <a:t>/</a:t>
            </a:r>
            <a:r>
              <a:rPr lang="en-US" sz="1600" i="1" dirty="0">
                <a:latin typeface="+mn-lt"/>
              </a:rPr>
              <a:t>flow</a:t>
            </a:r>
          </a:p>
        </p:txBody>
      </p:sp>
      <p:sp>
        <p:nvSpPr>
          <p:cNvPr id="18" name="Line 152">
            <a:extLst>
              <a:ext uri="{FF2B5EF4-FFF2-40B4-BE49-F238E27FC236}">
                <a16:creationId xmlns:a16="http://schemas.microsoft.com/office/drawing/2014/main" id="{4E4EA3F6-6AB4-B649-A09B-70A4E462DA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532" y="2405911"/>
            <a:ext cx="1651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en-US">
              <a:latin typeface="+mn-lt"/>
            </a:endParaRPr>
          </a:p>
        </p:txBody>
      </p:sp>
      <p:sp>
        <p:nvSpPr>
          <p:cNvPr id="19" name="Oval 14">
            <a:extLst>
              <a:ext uri="{FF2B5EF4-FFF2-40B4-BE49-F238E27FC236}">
                <a16:creationId xmlns:a16="http://schemas.microsoft.com/office/drawing/2014/main" id="{43D3F09D-2069-2D4D-A384-9394B92DB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307" y="3420940"/>
            <a:ext cx="304800" cy="30480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i="1" dirty="0">
                <a:latin typeface="+mn-lt"/>
              </a:rPr>
              <a:t>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2749C6-3FEA-274C-A8F9-BB288FA3DD06}"/>
              </a:ext>
            </a:extLst>
          </p:cNvPr>
          <p:cNvCxnSpPr>
            <a:stCxn id="9" idx="6"/>
            <a:endCxn id="7" idx="2"/>
          </p:cNvCxnSpPr>
          <p:nvPr/>
        </p:nvCxnSpPr>
        <p:spPr bwMode="auto">
          <a:xfrm>
            <a:off x="3978032" y="2571855"/>
            <a:ext cx="974275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FF5700-6396-9544-AF33-3D0AB6D936F5}"/>
              </a:ext>
            </a:extLst>
          </p:cNvPr>
          <p:cNvCxnSpPr>
            <a:stCxn id="7" idx="3"/>
            <a:endCxn id="8" idx="7"/>
          </p:cNvCxnSpPr>
          <p:nvPr/>
        </p:nvCxnSpPr>
        <p:spPr bwMode="auto">
          <a:xfrm rot="5400000">
            <a:off x="4068109" y="2536741"/>
            <a:ext cx="785959" cy="10717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751CEB-2EB7-5743-882F-C202610609D9}"/>
              </a:ext>
            </a:extLst>
          </p:cNvPr>
          <p:cNvCxnSpPr>
            <a:stCxn id="7" idx="4"/>
            <a:endCxn id="19" idx="0"/>
          </p:cNvCxnSpPr>
          <p:nvPr/>
        </p:nvCxnSpPr>
        <p:spPr bwMode="auto">
          <a:xfrm rot="5400000">
            <a:off x="4756365" y="3072597"/>
            <a:ext cx="696685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821EB8-7AEA-A148-809B-AFFB7BD4A3BC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 bwMode="auto">
          <a:xfrm>
            <a:off x="5861322" y="4709809"/>
            <a:ext cx="45133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957A5C-387F-784D-8D63-602A8C058BFD}"/>
              </a:ext>
            </a:extLst>
          </p:cNvPr>
          <p:cNvCxnSpPr>
            <a:stCxn id="9" idx="5"/>
            <a:endCxn id="19" idx="1"/>
          </p:cNvCxnSpPr>
          <p:nvPr/>
        </p:nvCxnSpPr>
        <p:spPr bwMode="auto">
          <a:xfrm rot="16200000" flipH="1">
            <a:off x="4070995" y="2539627"/>
            <a:ext cx="785959" cy="10659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6B9948-359A-AD41-A076-63A3C9CAB8EC}"/>
              </a:ext>
            </a:extLst>
          </p:cNvPr>
          <p:cNvCxnSpPr>
            <a:stCxn id="8" idx="0"/>
            <a:endCxn id="9" idx="4"/>
          </p:cNvCxnSpPr>
          <p:nvPr/>
        </p:nvCxnSpPr>
        <p:spPr bwMode="auto">
          <a:xfrm rot="5400000" flipH="1" flipV="1">
            <a:off x="3469126" y="3072598"/>
            <a:ext cx="696685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0F74CC-0C91-5843-B357-EE55DD8ECA6F}"/>
              </a:ext>
            </a:extLst>
          </p:cNvPr>
          <p:cNvCxnSpPr>
            <a:stCxn id="7" idx="6"/>
            <a:endCxn id="10" idx="1"/>
          </p:cNvCxnSpPr>
          <p:nvPr/>
        </p:nvCxnSpPr>
        <p:spPr bwMode="auto">
          <a:xfrm>
            <a:off x="5257107" y="2571855"/>
            <a:ext cx="496395" cy="3657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49F7CC-3846-7546-ADBC-92463AEA23DF}"/>
              </a:ext>
            </a:extLst>
          </p:cNvPr>
          <p:cNvCxnSpPr>
            <a:stCxn id="19" idx="6"/>
            <a:endCxn id="10" idx="3"/>
          </p:cNvCxnSpPr>
          <p:nvPr/>
        </p:nvCxnSpPr>
        <p:spPr bwMode="auto">
          <a:xfrm flipV="1">
            <a:off x="5257107" y="3153146"/>
            <a:ext cx="496395" cy="4201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0" name="Text Box 71">
            <a:extLst>
              <a:ext uri="{FF2B5EF4-FFF2-40B4-BE49-F238E27FC236}">
                <a16:creationId xmlns:a16="http://schemas.microsoft.com/office/drawing/2014/main" id="{ECB337D1-4534-3848-B823-9237BA2AA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7527" y="2723311"/>
            <a:ext cx="557845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+mn-lt"/>
              </a:rPr>
              <a:t>5,3/0</a:t>
            </a:r>
          </a:p>
        </p:txBody>
      </p:sp>
      <p:sp>
        <p:nvSpPr>
          <p:cNvPr id="31" name="Text Box 71">
            <a:extLst>
              <a:ext uri="{FF2B5EF4-FFF2-40B4-BE49-F238E27FC236}">
                <a16:creationId xmlns:a16="http://schemas.microsoft.com/office/drawing/2014/main" id="{5A10FA0A-A691-8C4D-82BF-A33661C2F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182" y="2950054"/>
            <a:ext cx="55784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+mn-lt"/>
              </a:rPr>
              <a:t>1,2/0</a:t>
            </a:r>
          </a:p>
        </p:txBody>
      </p:sp>
      <p:sp>
        <p:nvSpPr>
          <p:cNvPr id="32" name="Text Box 71">
            <a:extLst>
              <a:ext uri="{FF2B5EF4-FFF2-40B4-BE49-F238E27FC236}">
                <a16:creationId xmlns:a16="http://schemas.microsoft.com/office/drawing/2014/main" id="{58D86F42-0F35-E040-99CE-AC20B0E9C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685" y="3125071"/>
            <a:ext cx="557845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+mn-lt"/>
              </a:rPr>
              <a:t>1,3/0</a:t>
            </a:r>
          </a:p>
        </p:txBody>
      </p:sp>
      <p:sp>
        <p:nvSpPr>
          <p:cNvPr id="33" name="Text Box 78">
            <a:extLst>
              <a:ext uri="{FF2B5EF4-FFF2-40B4-BE49-F238E27FC236}">
                <a16:creationId xmlns:a16="http://schemas.microsoft.com/office/drawing/2014/main" id="{7398B429-8C41-1B45-92A9-589DF7C81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8087" y="2933390"/>
            <a:ext cx="557845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+mn-lt"/>
              </a:rPr>
              <a:t>6,5/1</a:t>
            </a:r>
          </a:p>
        </p:txBody>
      </p:sp>
      <p:sp>
        <p:nvSpPr>
          <p:cNvPr id="36" name="Oval 7">
            <a:extLst>
              <a:ext uri="{FF2B5EF4-FFF2-40B4-BE49-F238E27FC236}">
                <a16:creationId xmlns:a16="http://schemas.microsoft.com/office/drawing/2014/main" id="{6507FD6F-F2F6-D442-B5DA-6745CD4AD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992" y="4547120"/>
            <a:ext cx="304800" cy="30480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i="1" dirty="0">
                <a:latin typeface="+mn-lt"/>
              </a:rPr>
              <a:t>v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EF6DCC0-7C3C-2F48-8762-F270499C0ADE}"/>
              </a:ext>
            </a:extLst>
          </p:cNvPr>
          <p:cNvSpPr/>
          <p:nvPr/>
        </p:nvSpPr>
        <p:spPr bwMode="auto">
          <a:xfrm>
            <a:off x="1600200" y="4622004"/>
            <a:ext cx="1846792" cy="165022"/>
          </a:xfrm>
          <a:custGeom>
            <a:avLst/>
            <a:gdLst>
              <a:gd name="connsiteX0" fmla="*/ 0 w 1828800"/>
              <a:gd name="connsiteY0" fmla="*/ 86445 h 169266"/>
              <a:gd name="connsiteX1" fmla="*/ 426027 w 1828800"/>
              <a:gd name="connsiteY1" fmla="*/ 55272 h 169266"/>
              <a:gd name="connsiteX2" fmla="*/ 841664 w 1828800"/>
              <a:gd name="connsiteY2" fmla="*/ 3318 h 169266"/>
              <a:gd name="connsiteX3" fmla="*/ 1423555 w 1828800"/>
              <a:gd name="connsiteY3" fmla="*/ 159181 h 169266"/>
              <a:gd name="connsiteX4" fmla="*/ 1724891 w 1828800"/>
              <a:gd name="connsiteY4" fmla="*/ 148790 h 169266"/>
              <a:gd name="connsiteX5" fmla="*/ 1828800 w 1828800"/>
              <a:gd name="connsiteY5" fmla="*/ 107227 h 169266"/>
              <a:gd name="connsiteX0" fmla="*/ 0 w 1828800"/>
              <a:gd name="connsiteY0" fmla="*/ 85078 h 151760"/>
              <a:gd name="connsiteX1" fmla="*/ 426027 w 1828800"/>
              <a:gd name="connsiteY1" fmla="*/ 53905 h 151760"/>
              <a:gd name="connsiteX2" fmla="*/ 841664 w 1828800"/>
              <a:gd name="connsiteY2" fmla="*/ 1951 h 151760"/>
              <a:gd name="connsiteX3" fmla="*/ 1200817 w 1828800"/>
              <a:gd name="connsiteY3" fmla="*/ 128507 h 151760"/>
              <a:gd name="connsiteX4" fmla="*/ 1724891 w 1828800"/>
              <a:gd name="connsiteY4" fmla="*/ 147423 h 151760"/>
              <a:gd name="connsiteX5" fmla="*/ 1828800 w 1828800"/>
              <a:gd name="connsiteY5" fmla="*/ 105860 h 151760"/>
              <a:gd name="connsiteX0" fmla="*/ 0 w 1828800"/>
              <a:gd name="connsiteY0" fmla="*/ 85078 h 167200"/>
              <a:gd name="connsiteX1" fmla="*/ 426027 w 1828800"/>
              <a:gd name="connsiteY1" fmla="*/ 53905 h 167200"/>
              <a:gd name="connsiteX2" fmla="*/ 841664 w 1828800"/>
              <a:gd name="connsiteY2" fmla="*/ 1951 h 167200"/>
              <a:gd name="connsiteX3" fmla="*/ 1200817 w 1828800"/>
              <a:gd name="connsiteY3" fmla="*/ 128507 h 167200"/>
              <a:gd name="connsiteX4" fmla="*/ 1478706 w 1828800"/>
              <a:gd name="connsiteY4" fmla="*/ 165008 h 167200"/>
              <a:gd name="connsiteX5" fmla="*/ 1828800 w 1828800"/>
              <a:gd name="connsiteY5" fmla="*/ 105860 h 167200"/>
              <a:gd name="connsiteX0" fmla="*/ 0 w 1828800"/>
              <a:gd name="connsiteY0" fmla="*/ 85078 h 165022"/>
              <a:gd name="connsiteX1" fmla="*/ 426027 w 1828800"/>
              <a:gd name="connsiteY1" fmla="*/ 53905 h 165022"/>
              <a:gd name="connsiteX2" fmla="*/ 841664 w 1828800"/>
              <a:gd name="connsiteY2" fmla="*/ 1951 h 165022"/>
              <a:gd name="connsiteX3" fmla="*/ 1200817 w 1828800"/>
              <a:gd name="connsiteY3" fmla="*/ 128507 h 165022"/>
              <a:gd name="connsiteX4" fmla="*/ 1478706 w 1828800"/>
              <a:gd name="connsiteY4" fmla="*/ 165008 h 165022"/>
              <a:gd name="connsiteX5" fmla="*/ 1705708 w 1828800"/>
              <a:gd name="connsiteY5" fmla="*/ 108258 h 165022"/>
              <a:gd name="connsiteX6" fmla="*/ 1828800 w 1828800"/>
              <a:gd name="connsiteY6" fmla="*/ 105860 h 165022"/>
              <a:gd name="connsiteX0" fmla="*/ 0 w 1840523"/>
              <a:gd name="connsiteY0" fmla="*/ 85078 h 165022"/>
              <a:gd name="connsiteX1" fmla="*/ 426027 w 1840523"/>
              <a:gd name="connsiteY1" fmla="*/ 53905 h 165022"/>
              <a:gd name="connsiteX2" fmla="*/ 841664 w 1840523"/>
              <a:gd name="connsiteY2" fmla="*/ 1951 h 165022"/>
              <a:gd name="connsiteX3" fmla="*/ 1200817 w 1840523"/>
              <a:gd name="connsiteY3" fmla="*/ 128507 h 165022"/>
              <a:gd name="connsiteX4" fmla="*/ 1478706 w 1840523"/>
              <a:gd name="connsiteY4" fmla="*/ 165008 h 165022"/>
              <a:gd name="connsiteX5" fmla="*/ 1705708 w 1840523"/>
              <a:gd name="connsiteY5" fmla="*/ 108258 h 165022"/>
              <a:gd name="connsiteX6" fmla="*/ 1840523 w 1840523"/>
              <a:gd name="connsiteY6" fmla="*/ 88275 h 165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0523" h="165022">
                <a:moveTo>
                  <a:pt x="0" y="85078"/>
                </a:moveTo>
                <a:cubicBezTo>
                  <a:pt x="142875" y="76418"/>
                  <a:pt x="285750" y="67759"/>
                  <a:pt x="426027" y="53905"/>
                </a:cubicBezTo>
                <a:cubicBezTo>
                  <a:pt x="566304" y="40051"/>
                  <a:pt x="712532" y="-10483"/>
                  <a:pt x="841664" y="1951"/>
                </a:cubicBezTo>
                <a:cubicBezTo>
                  <a:pt x="970796" y="14385"/>
                  <a:pt x="1094643" y="101331"/>
                  <a:pt x="1200817" y="128507"/>
                </a:cubicBezTo>
                <a:cubicBezTo>
                  <a:pt x="1306991" y="155683"/>
                  <a:pt x="1398465" y="165452"/>
                  <a:pt x="1478706" y="165008"/>
                </a:cubicBezTo>
                <a:cubicBezTo>
                  <a:pt x="1558947" y="164564"/>
                  <a:pt x="1647359" y="118116"/>
                  <a:pt x="1705708" y="108258"/>
                </a:cubicBezTo>
                <a:cubicBezTo>
                  <a:pt x="1764057" y="98400"/>
                  <a:pt x="1816100" y="91605"/>
                  <a:pt x="1840523" y="8827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3E29028D-50C1-5046-9FC6-146B27B4C326}"/>
              </a:ext>
            </a:extLst>
          </p:cNvPr>
          <p:cNvSpPr/>
          <p:nvPr/>
        </p:nvSpPr>
        <p:spPr bwMode="auto">
          <a:xfrm rot="10800000">
            <a:off x="3751167" y="4652202"/>
            <a:ext cx="1805355" cy="169834"/>
          </a:xfrm>
          <a:custGeom>
            <a:avLst/>
            <a:gdLst>
              <a:gd name="connsiteX0" fmla="*/ 0 w 1828800"/>
              <a:gd name="connsiteY0" fmla="*/ 86445 h 169266"/>
              <a:gd name="connsiteX1" fmla="*/ 426027 w 1828800"/>
              <a:gd name="connsiteY1" fmla="*/ 55272 h 169266"/>
              <a:gd name="connsiteX2" fmla="*/ 841664 w 1828800"/>
              <a:gd name="connsiteY2" fmla="*/ 3318 h 169266"/>
              <a:gd name="connsiteX3" fmla="*/ 1423555 w 1828800"/>
              <a:gd name="connsiteY3" fmla="*/ 159181 h 169266"/>
              <a:gd name="connsiteX4" fmla="*/ 1724891 w 1828800"/>
              <a:gd name="connsiteY4" fmla="*/ 148790 h 169266"/>
              <a:gd name="connsiteX5" fmla="*/ 1828800 w 1828800"/>
              <a:gd name="connsiteY5" fmla="*/ 107227 h 169266"/>
              <a:gd name="connsiteX0" fmla="*/ 0 w 1828800"/>
              <a:gd name="connsiteY0" fmla="*/ 85335 h 153818"/>
              <a:gd name="connsiteX1" fmla="*/ 426027 w 1828800"/>
              <a:gd name="connsiteY1" fmla="*/ 54162 h 153818"/>
              <a:gd name="connsiteX2" fmla="*/ 841664 w 1828800"/>
              <a:gd name="connsiteY2" fmla="*/ 2208 h 153818"/>
              <a:gd name="connsiteX3" fmla="*/ 1271155 w 1828800"/>
              <a:gd name="connsiteY3" fmla="*/ 134625 h 153818"/>
              <a:gd name="connsiteX4" fmla="*/ 1724891 w 1828800"/>
              <a:gd name="connsiteY4" fmla="*/ 147680 h 153818"/>
              <a:gd name="connsiteX5" fmla="*/ 1828800 w 1828800"/>
              <a:gd name="connsiteY5" fmla="*/ 106117 h 153818"/>
              <a:gd name="connsiteX0" fmla="*/ 0 w 1828800"/>
              <a:gd name="connsiteY0" fmla="*/ 85335 h 173392"/>
              <a:gd name="connsiteX1" fmla="*/ 426027 w 1828800"/>
              <a:gd name="connsiteY1" fmla="*/ 54162 h 173392"/>
              <a:gd name="connsiteX2" fmla="*/ 841664 w 1828800"/>
              <a:gd name="connsiteY2" fmla="*/ 2208 h 173392"/>
              <a:gd name="connsiteX3" fmla="*/ 1271155 w 1828800"/>
              <a:gd name="connsiteY3" fmla="*/ 134625 h 173392"/>
              <a:gd name="connsiteX4" fmla="*/ 1543183 w 1828800"/>
              <a:gd name="connsiteY4" fmla="*/ 171126 h 173392"/>
              <a:gd name="connsiteX5" fmla="*/ 1828800 w 1828800"/>
              <a:gd name="connsiteY5" fmla="*/ 106117 h 173392"/>
              <a:gd name="connsiteX0" fmla="*/ 0 w 1828800"/>
              <a:gd name="connsiteY0" fmla="*/ 85335 h 171126"/>
              <a:gd name="connsiteX1" fmla="*/ 426027 w 1828800"/>
              <a:gd name="connsiteY1" fmla="*/ 54162 h 171126"/>
              <a:gd name="connsiteX2" fmla="*/ 841664 w 1828800"/>
              <a:gd name="connsiteY2" fmla="*/ 2208 h 171126"/>
              <a:gd name="connsiteX3" fmla="*/ 1271155 w 1828800"/>
              <a:gd name="connsiteY3" fmla="*/ 134625 h 171126"/>
              <a:gd name="connsiteX4" fmla="*/ 1543183 w 1828800"/>
              <a:gd name="connsiteY4" fmla="*/ 171126 h 171126"/>
              <a:gd name="connsiteX5" fmla="*/ 1705492 w 1828800"/>
              <a:gd name="connsiteY5" fmla="*/ 122373 h 171126"/>
              <a:gd name="connsiteX6" fmla="*/ 1828800 w 1828800"/>
              <a:gd name="connsiteY6" fmla="*/ 106117 h 171126"/>
              <a:gd name="connsiteX0" fmla="*/ 0 w 1822939"/>
              <a:gd name="connsiteY0" fmla="*/ 103023 h 171229"/>
              <a:gd name="connsiteX1" fmla="*/ 420166 w 1822939"/>
              <a:gd name="connsiteY1" fmla="*/ 54265 h 171229"/>
              <a:gd name="connsiteX2" fmla="*/ 835803 w 1822939"/>
              <a:gd name="connsiteY2" fmla="*/ 2311 h 171229"/>
              <a:gd name="connsiteX3" fmla="*/ 1265294 w 1822939"/>
              <a:gd name="connsiteY3" fmla="*/ 134728 h 171229"/>
              <a:gd name="connsiteX4" fmla="*/ 1537322 w 1822939"/>
              <a:gd name="connsiteY4" fmla="*/ 171229 h 171229"/>
              <a:gd name="connsiteX5" fmla="*/ 1699631 w 1822939"/>
              <a:gd name="connsiteY5" fmla="*/ 122476 h 171229"/>
              <a:gd name="connsiteX6" fmla="*/ 1822939 w 1822939"/>
              <a:gd name="connsiteY6" fmla="*/ 106220 h 171229"/>
              <a:gd name="connsiteX0" fmla="*/ 0 w 1822939"/>
              <a:gd name="connsiteY0" fmla="*/ 102569 h 170775"/>
              <a:gd name="connsiteX1" fmla="*/ 431889 w 1822939"/>
              <a:gd name="connsiteY1" fmla="*/ 59672 h 170775"/>
              <a:gd name="connsiteX2" fmla="*/ 835803 w 1822939"/>
              <a:gd name="connsiteY2" fmla="*/ 1857 h 170775"/>
              <a:gd name="connsiteX3" fmla="*/ 1265294 w 1822939"/>
              <a:gd name="connsiteY3" fmla="*/ 134274 h 170775"/>
              <a:gd name="connsiteX4" fmla="*/ 1537322 w 1822939"/>
              <a:gd name="connsiteY4" fmla="*/ 170775 h 170775"/>
              <a:gd name="connsiteX5" fmla="*/ 1699631 w 1822939"/>
              <a:gd name="connsiteY5" fmla="*/ 122022 h 170775"/>
              <a:gd name="connsiteX6" fmla="*/ 1822939 w 1822939"/>
              <a:gd name="connsiteY6" fmla="*/ 105766 h 170775"/>
              <a:gd name="connsiteX0" fmla="*/ 0 w 1822939"/>
              <a:gd name="connsiteY0" fmla="*/ 102569 h 170775"/>
              <a:gd name="connsiteX1" fmla="*/ 431889 w 1822939"/>
              <a:gd name="connsiteY1" fmla="*/ 59672 h 170775"/>
              <a:gd name="connsiteX2" fmla="*/ 835803 w 1822939"/>
              <a:gd name="connsiteY2" fmla="*/ 1857 h 170775"/>
              <a:gd name="connsiteX3" fmla="*/ 1265294 w 1822939"/>
              <a:gd name="connsiteY3" fmla="*/ 134274 h 170775"/>
              <a:gd name="connsiteX4" fmla="*/ 1537322 w 1822939"/>
              <a:gd name="connsiteY4" fmla="*/ 170775 h 170775"/>
              <a:gd name="connsiteX5" fmla="*/ 1699631 w 1822939"/>
              <a:gd name="connsiteY5" fmla="*/ 122022 h 170775"/>
              <a:gd name="connsiteX6" fmla="*/ 1822939 w 1822939"/>
              <a:gd name="connsiteY6" fmla="*/ 105766 h 170775"/>
              <a:gd name="connsiteX0" fmla="*/ 0 w 1822939"/>
              <a:gd name="connsiteY0" fmla="*/ 101617 h 169823"/>
              <a:gd name="connsiteX1" fmla="*/ 414304 w 1822939"/>
              <a:gd name="connsiteY1" fmla="*/ 76305 h 169823"/>
              <a:gd name="connsiteX2" fmla="*/ 835803 w 1822939"/>
              <a:gd name="connsiteY2" fmla="*/ 905 h 169823"/>
              <a:gd name="connsiteX3" fmla="*/ 1265294 w 1822939"/>
              <a:gd name="connsiteY3" fmla="*/ 133322 h 169823"/>
              <a:gd name="connsiteX4" fmla="*/ 1537322 w 1822939"/>
              <a:gd name="connsiteY4" fmla="*/ 169823 h 169823"/>
              <a:gd name="connsiteX5" fmla="*/ 1699631 w 1822939"/>
              <a:gd name="connsiteY5" fmla="*/ 121070 h 169823"/>
              <a:gd name="connsiteX6" fmla="*/ 1822939 w 1822939"/>
              <a:gd name="connsiteY6" fmla="*/ 104814 h 169823"/>
              <a:gd name="connsiteX0" fmla="*/ 0 w 1805355"/>
              <a:gd name="connsiteY0" fmla="*/ 107490 h 169834"/>
              <a:gd name="connsiteX1" fmla="*/ 396720 w 1805355"/>
              <a:gd name="connsiteY1" fmla="*/ 76316 h 169834"/>
              <a:gd name="connsiteX2" fmla="*/ 818219 w 1805355"/>
              <a:gd name="connsiteY2" fmla="*/ 916 h 169834"/>
              <a:gd name="connsiteX3" fmla="*/ 1247710 w 1805355"/>
              <a:gd name="connsiteY3" fmla="*/ 133333 h 169834"/>
              <a:gd name="connsiteX4" fmla="*/ 1519738 w 1805355"/>
              <a:gd name="connsiteY4" fmla="*/ 169834 h 169834"/>
              <a:gd name="connsiteX5" fmla="*/ 1682047 w 1805355"/>
              <a:gd name="connsiteY5" fmla="*/ 121081 h 169834"/>
              <a:gd name="connsiteX6" fmla="*/ 1805355 w 1805355"/>
              <a:gd name="connsiteY6" fmla="*/ 104825 h 169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5355" h="169834">
                <a:moveTo>
                  <a:pt x="0" y="107490"/>
                </a:moveTo>
                <a:cubicBezTo>
                  <a:pt x="142875" y="98830"/>
                  <a:pt x="260350" y="94078"/>
                  <a:pt x="396720" y="76316"/>
                </a:cubicBezTo>
                <a:cubicBezTo>
                  <a:pt x="533090" y="58554"/>
                  <a:pt x="676387" y="-8587"/>
                  <a:pt x="818219" y="916"/>
                </a:cubicBezTo>
                <a:cubicBezTo>
                  <a:pt x="960051" y="10419"/>
                  <a:pt x="1130790" y="105180"/>
                  <a:pt x="1247710" y="133333"/>
                </a:cubicBezTo>
                <a:cubicBezTo>
                  <a:pt x="1364630" y="161486"/>
                  <a:pt x="1442464" y="169922"/>
                  <a:pt x="1519738" y="169834"/>
                </a:cubicBezTo>
                <a:cubicBezTo>
                  <a:pt x="1597012" y="169746"/>
                  <a:pt x="1634444" y="131916"/>
                  <a:pt x="1682047" y="121081"/>
                </a:cubicBezTo>
                <a:cubicBezTo>
                  <a:pt x="1729650" y="110246"/>
                  <a:pt x="1789688" y="109488"/>
                  <a:pt x="1805355" y="1048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39" name="Oval 7">
            <a:extLst>
              <a:ext uri="{FF2B5EF4-FFF2-40B4-BE49-F238E27FC236}">
                <a16:creationId xmlns:a16="http://schemas.microsoft.com/office/drawing/2014/main" id="{9B19C247-6261-5A45-805A-90670E161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522" y="4557409"/>
            <a:ext cx="304800" cy="30480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i="1" dirty="0">
                <a:latin typeface="+mn-lt"/>
              </a:rPr>
              <a:t>x</a:t>
            </a:r>
          </a:p>
        </p:txBody>
      </p:sp>
      <p:sp>
        <p:nvSpPr>
          <p:cNvPr id="40" name="Text Box 70">
            <a:extLst>
              <a:ext uri="{FF2B5EF4-FFF2-40B4-BE49-F238E27FC236}">
                <a16:creationId xmlns:a16="http://schemas.microsoft.com/office/drawing/2014/main" id="{701E7F74-0B51-284E-BE4C-2F09AB1FE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272" y="4148914"/>
            <a:ext cx="12343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>
                <a:latin typeface="+mn-lt"/>
              </a:rPr>
              <a:t>P</a:t>
            </a:r>
          </a:p>
        </p:txBody>
      </p:sp>
      <p:sp>
        <p:nvSpPr>
          <p:cNvPr id="41" name="Text Box 70">
            <a:extLst>
              <a:ext uri="{FF2B5EF4-FFF2-40B4-BE49-F238E27FC236}">
                <a16:creationId xmlns:a16="http://schemas.microsoft.com/office/drawing/2014/main" id="{E647AAEA-503D-A642-B9D5-7AD7247B8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1248" y="4149569"/>
            <a:ext cx="14266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>
                <a:latin typeface="+mn-lt"/>
              </a:rPr>
              <a:t>C</a:t>
            </a:r>
          </a:p>
        </p:txBody>
      </p:sp>
      <p:sp>
        <p:nvSpPr>
          <p:cNvPr id="42" name="Oval 7">
            <a:extLst>
              <a:ext uri="{FF2B5EF4-FFF2-40B4-BE49-F238E27FC236}">
                <a16:creationId xmlns:a16="http://schemas.microsoft.com/office/drawing/2014/main" id="{81807D9F-B722-5647-842E-E7E727198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660" y="4557409"/>
            <a:ext cx="304800" cy="30480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i="1" dirty="0">
                <a:latin typeface="+mn-lt"/>
              </a:rPr>
              <a:t>v</a:t>
            </a: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82A91779-FA4F-C047-9CDF-B83850B6EF0F}"/>
              </a:ext>
            </a:extLst>
          </p:cNvPr>
          <p:cNvSpPr/>
          <p:nvPr/>
        </p:nvSpPr>
        <p:spPr bwMode="auto">
          <a:xfrm rot="16200000" flipV="1">
            <a:off x="3541262" y="2744131"/>
            <a:ext cx="127098" cy="4513021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46" name="Text Box 70">
            <a:extLst>
              <a:ext uri="{FF2B5EF4-FFF2-40B4-BE49-F238E27FC236}">
                <a16:creationId xmlns:a16="http://schemas.microsoft.com/office/drawing/2014/main" id="{C6910442-2FC2-A04C-B23D-6D4E047D1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367" y="5087619"/>
            <a:ext cx="29815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>
                <a:latin typeface="+mn-lt"/>
              </a:rPr>
              <a:t>&lt;n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7A0A0FC3-1F73-8B48-8431-EC4D4D43D6E8}"/>
              </a:ext>
            </a:extLst>
          </p:cNvPr>
          <p:cNvSpPr/>
          <p:nvPr/>
        </p:nvSpPr>
        <p:spPr bwMode="auto">
          <a:xfrm rot="5400000">
            <a:off x="2407325" y="3350709"/>
            <a:ext cx="103326" cy="2221377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9488E9E6-D124-084D-9239-AA85E0E49B7C}"/>
              </a:ext>
            </a:extLst>
          </p:cNvPr>
          <p:cNvSpPr/>
          <p:nvPr/>
        </p:nvSpPr>
        <p:spPr bwMode="auto">
          <a:xfrm rot="5400000">
            <a:off x="4970918" y="3071456"/>
            <a:ext cx="103328" cy="2779881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5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470351"/>
            <a:ext cx="8750300" cy="838200"/>
          </a:xfrm>
        </p:spPr>
        <p:txBody>
          <a:bodyPr/>
          <a:lstStyle/>
          <a:p>
            <a:r>
              <a:rPr lang="en-US" sz="4000" dirty="0"/>
              <a:t>mcflow3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B6B12-D7DB-98F5-EAA0-1896F388D8D3}"/>
              </a:ext>
            </a:extLst>
          </p:cNvPr>
          <p:cNvGrpSpPr/>
          <p:nvPr/>
        </p:nvGrpSpPr>
        <p:grpSpPr>
          <a:xfrm>
            <a:off x="269804" y="1262394"/>
            <a:ext cx="4226078" cy="1848804"/>
            <a:chOff x="2078027" y="2119174"/>
            <a:chExt cx="4226078" cy="1848804"/>
          </a:xfrm>
        </p:grpSpPr>
        <p:sp>
          <p:nvSpPr>
            <p:cNvPr id="68" name="Text Box 10">
              <a:extLst>
                <a:ext uri="{FF2B5EF4-FFF2-40B4-BE49-F238E27FC236}">
                  <a16:creationId xmlns:a16="http://schemas.microsoft.com/office/drawing/2014/main" id="{E1F66235-0A2B-B74C-9551-8B7D1C11D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815" y="2569956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6@1/0</a:t>
              </a:r>
            </a:p>
          </p:txBody>
        </p:sp>
        <p:sp>
          <p:nvSpPr>
            <p:cNvPr id="69" name="Oval 14">
              <a:extLst>
                <a:ext uri="{FF2B5EF4-FFF2-40B4-BE49-F238E27FC236}">
                  <a16:creationId xmlns:a16="http://schemas.microsoft.com/office/drawing/2014/main" id="{A51A8CD4-337C-394E-97FA-78938742B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307" y="241945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70" name="Oval 15">
              <a:extLst>
                <a:ext uri="{FF2B5EF4-FFF2-40B4-BE49-F238E27FC236}">
                  <a16:creationId xmlns:a16="http://schemas.microsoft.com/office/drawing/2014/main" id="{5EA1D75E-672B-B44A-B047-C1F3CEB8A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068" y="342094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b</a:t>
              </a:r>
            </a:p>
          </p:txBody>
        </p:sp>
        <p:sp>
          <p:nvSpPr>
            <p:cNvPr id="72" name="Oval 16">
              <a:extLst>
                <a:ext uri="{FF2B5EF4-FFF2-40B4-BE49-F238E27FC236}">
                  <a16:creationId xmlns:a16="http://schemas.microsoft.com/office/drawing/2014/main" id="{4D3A52A4-1E4B-8240-B1E0-BDB06D148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904" y="2419455"/>
              <a:ext cx="321128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 dirty="0">
                  <a:latin typeface="+mn-lt"/>
                </a:rPr>
                <a:t>a</a:t>
              </a:r>
            </a:p>
          </p:txBody>
        </p:sp>
        <p:sp>
          <p:nvSpPr>
            <p:cNvPr id="73" name="Oval 18">
              <a:extLst>
                <a:ext uri="{FF2B5EF4-FFF2-40B4-BE49-F238E27FC236}">
                  <a16:creationId xmlns:a16="http://schemas.microsoft.com/office/drawing/2014/main" id="{C099CAE9-4B80-C340-8354-C59165F74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865" y="289298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t</a:t>
              </a:r>
            </a:p>
          </p:txBody>
        </p:sp>
        <p:sp>
          <p:nvSpPr>
            <p:cNvPr id="74" name="Oval 7">
              <a:extLst>
                <a:ext uri="{FF2B5EF4-FFF2-40B4-BE49-F238E27FC236}">
                  <a16:creationId xmlns:a16="http://schemas.microsoft.com/office/drawing/2014/main" id="{3D7F61F1-D8F7-DA42-BBB1-02C42F159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376" y="293652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s</a:t>
              </a:r>
            </a:p>
          </p:txBody>
        </p:sp>
        <p:sp>
          <p:nvSpPr>
            <p:cNvPr id="76" name="Text Box 67">
              <a:extLst>
                <a:ext uri="{FF2B5EF4-FFF2-40B4-BE49-F238E27FC236}">
                  <a16:creationId xmlns:a16="http://schemas.microsoft.com/office/drawing/2014/main" id="{FC008494-766B-E54B-B223-A5CD721A7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9311" y="2498297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4@2/0</a:t>
              </a:r>
            </a:p>
          </p:txBody>
        </p:sp>
        <p:sp>
          <p:nvSpPr>
            <p:cNvPr id="78" name="Text Box 68">
              <a:extLst>
                <a:ext uri="{FF2B5EF4-FFF2-40B4-BE49-F238E27FC236}">
                  <a16:creationId xmlns:a16="http://schemas.microsoft.com/office/drawing/2014/main" id="{646928B2-A6ED-F342-BEBF-418ABEEC7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3757" y="3594312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6@4/0</a:t>
              </a:r>
            </a:p>
          </p:txBody>
        </p:sp>
        <p:sp>
          <p:nvSpPr>
            <p:cNvPr id="80" name="Text Box 70">
              <a:extLst>
                <a:ext uri="{FF2B5EF4-FFF2-40B4-BE49-F238E27FC236}">
                  <a16:creationId xmlns:a16="http://schemas.microsoft.com/office/drawing/2014/main" id="{334AE654-185E-A34D-82C1-20863E3E5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2387" y="3457361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5@3/0</a:t>
              </a:r>
            </a:p>
          </p:txBody>
        </p:sp>
        <p:sp>
          <p:nvSpPr>
            <p:cNvPr id="84" name="Text Box 73">
              <a:extLst>
                <a:ext uri="{FF2B5EF4-FFF2-40B4-BE49-F238E27FC236}">
                  <a16:creationId xmlns:a16="http://schemas.microsoft.com/office/drawing/2014/main" id="{AD45CDD1-5986-9546-B4F2-5B443F4F6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1780" y="2307797"/>
              <a:ext cx="81753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5@–2/5</a:t>
              </a:r>
            </a:p>
          </p:txBody>
        </p:sp>
        <p:sp>
          <p:nvSpPr>
            <p:cNvPr id="88" name="Text Box 80">
              <a:extLst>
                <a:ext uri="{FF2B5EF4-FFF2-40B4-BE49-F238E27FC236}">
                  <a16:creationId xmlns:a16="http://schemas.microsoft.com/office/drawing/2014/main" id="{BF19AA03-A8A5-EB4A-B4E9-A463E7076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789" y="3390019"/>
              <a:ext cx="81753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4@–1/4</a:t>
              </a:r>
            </a:p>
          </p:txBody>
        </p:sp>
        <p:sp>
          <p:nvSpPr>
            <p:cNvPr id="90" name="Text Box 151">
              <a:extLst>
                <a:ext uri="{FF2B5EF4-FFF2-40B4-BE49-F238E27FC236}">
                  <a16:creationId xmlns:a16="http://schemas.microsoft.com/office/drawing/2014/main" id="{E63FBA3B-3C1C-0746-82CA-7463B47BF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8027" y="2119174"/>
              <a:ext cx="149880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 err="1">
                  <a:latin typeface="+mn-lt"/>
                </a:rPr>
                <a:t>cap@cost</a:t>
              </a:r>
              <a:r>
                <a:rPr lang="en-US" sz="1600" dirty="0">
                  <a:latin typeface="+mn-lt"/>
                </a:rPr>
                <a:t>/</a:t>
              </a:r>
              <a:r>
                <a:rPr lang="en-US" sz="1600" i="1" dirty="0">
                  <a:latin typeface="+mn-lt"/>
                </a:rPr>
                <a:t>flow</a:t>
              </a:r>
            </a:p>
          </p:txBody>
        </p:sp>
        <p:sp>
          <p:nvSpPr>
            <p:cNvPr id="91" name="Line 152">
              <a:extLst>
                <a:ext uri="{FF2B5EF4-FFF2-40B4-BE49-F238E27FC236}">
                  <a16:creationId xmlns:a16="http://schemas.microsoft.com/office/drawing/2014/main" id="{B327F543-6537-2046-A049-004C196F7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532" y="2405911"/>
              <a:ext cx="165100" cy="165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2" name="Oval 14">
              <a:extLst>
                <a:ext uri="{FF2B5EF4-FFF2-40B4-BE49-F238E27FC236}">
                  <a16:creationId xmlns:a16="http://schemas.microsoft.com/office/drawing/2014/main" id="{42AC9EB5-5C8C-E343-95FD-B2275B7A9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307" y="342094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 dirty="0">
                  <a:latin typeface="+mn-lt"/>
                </a:rPr>
                <a:t>d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47397D4-B56D-9648-9E29-E40F42C8C3F8}"/>
                </a:ext>
              </a:extLst>
            </p:cNvPr>
            <p:cNvCxnSpPr>
              <a:stCxn id="74" idx="7"/>
              <a:endCxn id="72" idx="2"/>
            </p:cNvCxnSpPr>
            <p:nvPr/>
          </p:nvCxnSpPr>
          <p:spPr bwMode="auto">
            <a:xfrm rot="5400000" flipH="1" flipV="1">
              <a:off x="3155067" y="2479327"/>
              <a:ext cx="409308" cy="5943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56339E-26A8-7641-BE8A-B17F8DC34BFF}"/>
                </a:ext>
              </a:extLst>
            </p:cNvPr>
            <p:cNvCxnSpPr>
              <a:stCxn id="74" idx="5"/>
              <a:endCxn id="70" idx="2"/>
            </p:cNvCxnSpPr>
            <p:nvPr/>
          </p:nvCxnSpPr>
          <p:spPr bwMode="auto">
            <a:xfrm rot="16200000" flipH="1">
              <a:off x="3175478" y="3083749"/>
              <a:ext cx="376651" cy="6025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270FBB26-E209-7449-AA13-984B7146BD21}"/>
                </a:ext>
              </a:extLst>
            </p:cNvPr>
            <p:cNvCxnSpPr>
              <a:stCxn id="72" idx="6"/>
              <a:endCxn id="69" idx="2"/>
            </p:cNvCxnSpPr>
            <p:nvPr/>
          </p:nvCxnSpPr>
          <p:spPr bwMode="auto">
            <a:xfrm>
              <a:off x="3978032" y="2571855"/>
              <a:ext cx="97427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5C3E745-FF97-954F-A6BB-2911CC1D90A7}"/>
                </a:ext>
              </a:extLst>
            </p:cNvPr>
            <p:cNvCxnSpPr>
              <a:stCxn id="69" idx="3"/>
              <a:endCxn id="70" idx="7"/>
            </p:cNvCxnSpPr>
            <p:nvPr/>
          </p:nvCxnSpPr>
          <p:spPr bwMode="auto">
            <a:xfrm rot="5400000">
              <a:off x="4068109" y="2536741"/>
              <a:ext cx="785959" cy="10717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07D8D96-009A-D04D-8F54-AF680CDBAC8B}"/>
                </a:ext>
              </a:extLst>
            </p:cNvPr>
            <p:cNvCxnSpPr>
              <a:stCxn id="69" idx="4"/>
              <a:endCxn id="92" idx="0"/>
            </p:cNvCxnSpPr>
            <p:nvPr/>
          </p:nvCxnSpPr>
          <p:spPr bwMode="auto">
            <a:xfrm rot="5400000">
              <a:off x="4756365" y="3072597"/>
              <a:ext cx="69668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A51E4AC-E1BC-2945-AFF6-50BD5F9FF658}"/>
                </a:ext>
              </a:extLst>
            </p:cNvPr>
            <p:cNvCxnSpPr>
              <a:stCxn id="70" idx="6"/>
              <a:endCxn id="92" idx="2"/>
            </p:cNvCxnSpPr>
            <p:nvPr/>
          </p:nvCxnSpPr>
          <p:spPr bwMode="auto">
            <a:xfrm>
              <a:off x="3969868" y="3573340"/>
              <a:ext cx="98243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7F491F43-E12D-EF44-B15F-A550FBEA0800}"/>
                </a:ext>
              </a:extLst>
            </p:cNvPr>
            <p:cNvCxnSpPr>
              <a:stCxn id="72" idx="5"/>
              <a:endCxn id="92" idx="1"/>
            </p:cNvCxnSpPr>
            <p:nvPr/>
          </p:nvCxnSpPr>
          <p:spPr bwMode="auto">
            <a:xfrm rot="16200000" flipH="1">
              <a:off x="4070995" y="2539627"/>
              <a:ext cx="785959" cy="10659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9509A04-FFB5-C74F-83BA-875F339CD6DA}"/>
                </a:ext>
              </a:extLst>
            </p:cNvPr>
            <p:cNvCxnSpPr>
              <a:stCxn id="70" idx="0"/>
              <a:endCxn id="72" idx="4"/>
            </p:cNvCxnSpPr>
            <p:nvPr/>
          </p:nvCxnSpPr>
          <p:spPr bwMode="auto">
            <a:xfrm rot="5400000" flipH="1" flipV="1">
              <a:off x="3469126" y="3072598"/>
              <a:ext cx="69668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91897BD-85F2-B145-829D-B1B3C555721F}"/>
                </a:ext>
              </a:extLst>
            </p:cNvPr>
            <p:cNvCxnSpPr>
              <a:stCxn id="69" idx="6"/>
              <a:endCxn id="73" idx="1"/>
            </p:cNvCxnSpPr>
            <p:nvPr/>
          </p:nvCxnSpPr>
          <p:spPr bwMode="auto">
            <a:xfrm>
              <a:off x="5257107" y="2571855"/>
              <a:ext cx="496395" cy="3657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EBE22AE-0667-1748-89FA-29AF01493794}"/>
                </a:ext>
              </a:extLst>
            </p:cNvPr>
            <p:cNvCxnSpPr>
              <a:stCxn id="92" idx="6"/>
              <a:endCxn id="73" idx="3"/>
            </p:cNvCxnSpPr>
            <p:nvPr/>
          </p:nvCxnSpPr>
          <p:spPr bwMode="auto">
            <a:xfrm flipV="1">
              <a:off x="5257107" y="3153146"/>
              <a:ext cx="496395" cy="42019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03" name="Text Box 71">
              <a:extLst>
                <a:ext uri="{FF2B5EF4-FFF2-40B4-BE49-F238E27FC236}">
                  <a16:creationId xmlns:a16="http://schemas.microsoft.com/office/drawing/2014/main" id="{E7B27083-CED6-A749-A682-2C30C486D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527" y="2723311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3@5/0</a:t>
              </a:r>
            </a:p>
          </p:txBody>
        </p:sp>
        <p:sp>
          <p:nvSpPr>
            <p:cNvPr id="104" name="Text Box 71">
              <a:extLst>
                <a:ext uri="{FF2B5EF4-FFF2-40B4-BE49-F238E27FC236}">
                  <a16:creationId xmlns:a16="http://schemas.microsoft.com/office/drawing/2014/main" id="{3F39A62A-770A-3943-8330-6AC148176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4729" y="2950054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2@1/0</a:t>
              </a:r>
            </a:p>
          </p:txBody>
        </p:sp>
        <p:sp>
          <p:nvSpPr>
            <p:cNvPr id="82" name="Text Box 71">
              <a:extLst>
                <a:ext uri="{FF2B5EF4-FFF2-40B4-BE49-F238E27FC236}">
                  <a16:creationId xmlns:a16="http://schemas.microsoft.com/office/drawing/2014/main" id="{8D175783-FE9E-C84E-8ABE-0ADC4F31E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685" y="3125071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3@2/0</a:t>
              </a:r>
            </a:p>
          </p:txBody>
        </p:sp>
        <p:sp>
          <p:nvSpPr>
            <p:cNvPr id="86" name="Text Box 78">
              <a:extLst>
                <a:ext uri="{FF2B5EF4-FFF2-40B4-BE49-F238E27FC236}">
                  <a16:creationId xmlns:a16="http://schemas.microsoft.com/office/drawing/2014/main" id="{ADD9780F-84AF-A242-B678-161BEAD32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087" y="2933390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5@6/0</a:t>
              </a:r>
            </a:p>
          </p:txBody>
        </p:sp>
        <p:sp>
          <p:nvSpPr>
            <p:cNvPr id="2" name="Text Box 10">
              <a:extLst>
                <a:ext uri="{FF2B5EF4-FFF2-40B4-BE49-F238E27FC236}">
                  <a16:creationId xmlns:a16="http://schemas.microsoft.com/office/drawing/2014/main" id="{9C5DE804-C232-8C37-5E72-EA985CDB4B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9520" y="2950501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8</a:t>
              </a:r>
            </a:p>
          </p:txBody>
        </p:sp>
        <p:sp>
          <p:nvSpPr>
            <p:cNvPr id="3" name="Text Box 10">
              <a:extLst>
                <a:ext uri="{FF2B5EF4-FFF2-40B4-BE49-F238E27FC236}">
                  <a16:creationId xmlns:a16="http://schemas.microsoft.com/office/drawing/2014/main" id="{64352467-6410-8D31-83D9-D628F4B78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4419" y="2915484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–4</a:t>
              </a:r>
            </a:p>
          </p:txBody>
        </p:sp>
        <p:sp>
          <p:nvSpPr>
            <p:cNvPr id="4" name="Text Box 10">
              <a:extLst>
                <a:ext uri="{FF2B5EF4-FFF2-40B4-BE49-F238E27FC236}">
                  <a16:creationId xmlns:a16="http://schemas.microsoft.com/office/drawing/2014/main" id="{A96E1BD0-76DA-3BFC-CA58-2854A8A39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8991" y="215421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</a:t>
              </a:r>
            </a:p>
          </p:txBody>
        </p:sp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8E0EB1A0-A435-3D43-9750-91BE998B9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1133" y="3699013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–4</a:t>
              </a:r>
            </a:p>
          </p:txBody>
        </p:sp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71B21709-B59D-8180-FC3D-497F8CD22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1752" y="372175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B25264BC-500D-4536-FCE0-2C22B2643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8001" y="2165366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–5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8CC6F9-CFB4-BC2C-38C7-EC551021C5C8}"/>
              </a:ext>
            </a:extLst>
          </p:cNvPr>
          <p:cNvGrpSpPr/>
          <p:nvPr/>
        </p:nvGrpSpPr>
        <p:grpSpPr>
          <a:xfrm>
            <a:off x="5095051" y="1262394"/>
            <a:ext cx="3706495" cy="1813762"/>
            <a:chOff x="2545825" y="2154216"/>
            <a:chExt cx="3706495" cy="1813762"/>
          </a:xfrm>
        </p:grpSpPr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E951A422-F408-D59D-ED86-6AAFB3F7A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815" y="2569956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6@1/0</a:t>
              </a:r>
            </a:p>
          </p:txBody>
        </p:sp>
        <p:sp>
          <p:nvSpPr>
            <p:cNvPr id="12" name="Oval 14">
              <a:extLst>
                <a:ext uri="{FF2B5EF4-FFF2-40B4-BE49-F238E27FC236}">
                  <a16:creationId xmlns:a16="http://schemas.microsoft.com/office/drawing/2014/main" id="{D0D78647-D0FF-6866-FC2E-F2B4FCBD8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307" y="241945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13" name="Oval 15">
              <a:extLst>
                <a:ext uri="{FF2B5EF4-FFF2-40B4-BE49-F238E27FC236}">
                  <a16:creationId xmlns:a16="http://schemas.microsoft.com/office/drawing/2014/main" id="{7D7C71B5-FFA4-A6EA-C8D3-CACD262F8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068" y="342094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b</a:t>
              </a:r>
            </a:p>
          </p:txBody>
        </p:sp>
        <p:sp>
          <p:nvSpPr>
            <p:cNvPr id="14" name="Oval 16">
              <a:extLst>
                <a:ext uri="{FF2B5EF4-FFF2-40B4-BE49-F238E27FC236}">
                  <a16:creationId xmlns:a16="http://schemas.microsoft.com/office/drawing/2014/main" id="{F3A9734B-6308-45E5-88F8-EC2B57FE8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904" y="2419455"/>
              <a:ext cx="321128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 dirty="0">
                  <a:latin typeface="+mn-lt"/>
                </a:rPr>
                <a:t>a</a:t>
              </a: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BB695918-9B0B-C00C-1041-88C1C1BC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865" y="289298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t</a:t>
              </a:r>
            </a:p>
          </p:txBody>
        </p:sp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1D526A98-6BB9-3D27-62E4-DDD62E473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376" y="293652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s</a:t>
              </a:r>
            </a:p>
          </p:txBody>
        </p:sp>
        <p:sp>
          <p:nvSpPr>
            <p:cNvPr id="17" name="Text Box 67">
              <a:extLst>
                <a:ext uri="{FF2B5EF4-FFF2-40B4-BE49-F238E27FC236}">
                  <a16:creationId xmlns:a16="http://schemas.microsoft.com/office/drawing/2014/main" id="{B4BBBE26-79FC-456A-0ED5-55832CDA0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9311" y="2498297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4@2/4</a:t>
              </a:r>
            </a:p>
          </p:txBody>
        </p:sp>
        <p:sp>
          <p:nvSpPr>
            <p:cNvPr id="18" name="Text Box 68">
              <a:extLst>
                <a:ext uri="{FF2B5EF4-FFF2-40B4-BE49-F238E27FC236}">
                  <a16:creationId xmlns:a16="http://schemas.microsoft.com/office/drawing/2014/main" id="{EDB36F89-E079-EF85-0002-9B35030E4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3757" y="3594312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6@4/0</a:t>
              </a:r>
            </a:p>
          </p:txBody>
        </p:sp>
        <p:sp>
          <p:nvSpPr>
            <p:cNvPr id="19" name="Text Box 70">
              <a:extLst>
                <a:ext uri="{FF2B5EF4-FFF2-40B4-BE49-F238E27FC236}">
                  <a16:creationId xmlns:a16="http://schemas.microsoft.com/office/drawing/2014/main" id="{BB5982F1-CFAE-88E1-2CE1-0C61E5516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2387" y="3457361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5@3/0</a:t>
              </a:r>
            </a:p>
          </p:txBody>
        </p:sp>
        <p:sp>
          <p:nvSpPr>
            <p:cNvPr id="20" name="Text Box 73">
              <a:extLst>
                <a:ext uri="{FF2B5EF4-FFF2-40B4-BE49-F238E27FC236}">
                  <a16:creationId xmlns:a16="http://schemas.microsoft.com/office/drawing/2014/main" id="{F88F6E06-ADC9-9184-0191-B9679D7F4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1780" y="2307797"/>
              <a:ext cx="81753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5@–2/5</a:t>
              </a:r>
            </a:p>
          </p:txBody>
        </p:sp>
        <p:sp>
          <p:nvSpPr>
            <p:cNvPr id="21" name="Text Box 80">
              <a:extLst>
                <a:ext uri="{FF2B5EF4-FFF2-40B4-BE49-F238E27FC236}">
                  <a16:creationId xmlns:a16="http://schemas.microsoft.com/office/drawing/2014/main" id="{6C838542-23BA-F773-6EAA-B520A9A01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789" y="3390019"/>
              <a:ext cx="81753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4@–1/4</a:t>
              </a:r>
            </a:p>
          </p:txBody>
        </p:sp>
        <p:sp>
          <p:nvSpPr>
            <p:cNvPr id="22" name="Text Box 151">
              <a:extLst>
                <a:ext uri="{FF2B5EF4-FFF2-40B4-BE49-F238E27FC236}">
                  <a16:creationId xmlns:a16="http://schemas.microsoft.com/office/drawing/2014/main" id="{8AB01B69-6102-7BCB-1D59-623DBC8A7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5825" y="2165365"/>
              <a:ext cx="889667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>
                  <a:latin typeface="+mn-lt"/>
                </a:rPr>
                <a:t>path</a:t>
              </a:r>
              <a:r>
                <a:rPr lang="en-US" sz="1600" dirty="0">
                  <a:latin typeface="+mn-lt"/>
                </a:rPr>
                <a:t>:</a:t>
              </a:r>
              <a:r>
                <a:rPr lang="en-US" sz="1600" i="1" dirty="0">
                  <a:latin typeface="+mn-lt"/>
                </a:rPr>
                <a:t> </a:t>
              </a:r>
              <a:r>
                <a:rPr lang="en-US" sz="1600" i="1" dirty="0" err="1">
                  <a:latin typeface="+mn-lt"/>
                </a:rPr>
                <a:t>c,t</a:t>
              </a:r>
              <a:endParaRPr lang="en-US" sz="1600" i="1" dirty="0">
                <a:latin typeface="+mn-lt"/>
              </a:endParaRPr>
            </a:p>
          </p:txBody>
        </p:sp>
        <p:sp>
          <p:nvSpPr>
            <p:cNvPr id="24" name="Oval 14">
              <a:extLst>
                <a:ext uri="{FF2B5EF4-FFF2-40B4-BE49-F238E27FC236}">
                  <a16:creationId xmlns:a16="http://schemas.microsoft.com/office/drawing/2014/main" id="{4DB9107C-21B3-4E2F-6198-7B8DF72C3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307" y="342094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 dirty="0">
                  <a:latin typeface="+mn-lt"/>
                </a:rPr>
                <a:t>d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D5F9496-4BD7-B32C-C0D8-99F5F9D0D325}"/>
                </a:ext>
              </a:extLst>
            </p:cNvPr>
            <p:cNvCxnSpPr>
              <a:stCxn id="16" idx="7"/>
              <a:endCxn id="14" idx="2"/>
            </p:cNvCxnSpPr>
            <p:nvPr/>
          </p:nvCxnSpPr>
          <p:spPr bwMode="auto">
            <a:xfrm rot="5400000" flipH="1" flipV="1">
              <a:off x="3155067" y="2479327"/>
              <a:ext cx="409308" cy="5943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4F01F10-2F49-5F37-D564-A36415AA73D3}"/>
                </a:ext>
              </a:extLst>
            </p:cNvPr>
            <p:cNvCxnSpPr>
              <a:stCxn id="16" idx="5"/>
              <a:endCxn id="13" idx="2"/>
            </p:cNvCxnSpPr>
            <p:nvPr/>
          </p:nvCxnSpPr>
          <p:spPr bwMode="auto">
            <a:xfrm rot="16200000" flipH="1">
              <a:off x="3175478" y="3083749"/>
              <a:ext cx="376651" cy="6025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6916503-72EB-8C53-5339-E62AA6782105}"/>
                </a:ext>
              </a:extLst>
            </p:cNvPr>
            <p:cNvCxnSpPr>
              <a:stCxn id="14" idx="6"/>
              <a:endCxn id="12" idx="2"/>
            </p:cNvCxnSpPr>
            <p:nvPr/>
          </p:nvCxnSpPr>
          <p:spPr bwMode="auto">
            <a:xfrm>
              <a:off x="3978032" y="2571855"/>
              <a:ext cx="97427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E11696B-84D9-90C2-BC24-4CBE908E499A}"/>
                </a:ext>
              </a:extLst>
            </p:cNvPr>
            <p:cNvCxnSpPr>
              <a:stCxn id="12" idx="3"/>
              <a:endCxn id="13" idx="7"/>
            </p:cNvCxnSpPr>
            <p:nvPr/>
          </p:nvCxnSpPr>
          <p:spPr bwMode="auto">
            <a:xfrm rot="5400000">
              <a:off x="4068109" y="2536741"/>
              <a:ext cx="785959" cy="10717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3C5764C-B6E9-CD52-A3E6-3D17CC72541F}"/>
                </a:ext>
              </a:extLst>
            </p:cNvPr>
            <p:cNvCxnSpPr>
              <a:stCxn id="12" idx="4"/>
              <a:endCxn id="24" idx="0"/>
            </p:cNvCxnSpPr>
            <p:nvPr/>
          </p:nvCxnSpPr>
          <p:spPr bwMode="auto">
            <a:xfrm rot="5400000">
              <a:off x="4756365" y="3072597"/>
              <a:ext cx="69668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1453AD3-04C0-B544-3FF3-70F550605F07}"/>
                </a:ext>
              </a:extLst>
            </p:cNvPr>
            <p:cNvCxnSpPr>
              <a:stCxn id="13" idx="6"/>
              <a:endCxn id="24" idx="2"/>
            </p:cNvCxnSpPr>
            <p:nvPr/>
          </p:nvCxnSpPr>
          <p:spPr bwMode="auto">
            <a:xfrm>
              <a:off x="3969868" y="3573340"/>
              <a:ext cx="98243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8264A52-E165-3147-B940-2BE48F97B265}"/>
                </a:ext>
              </a:extLst>
            </p:cNvPr>
            <p:cNvCxnSpPr>
              <a:stCxn id="14" idx="5"/>
              <a:endCxn id="24" idx="1"/>
            </p:cNvCxnSpPr>
            <p:nvPr/>
          </p:nvCxnSpPr>
          <p:spPr bwMode="auto">
            <a:xfrm rot="16200000" flipH="1">
              <a:off x="4070995" y="2539627"/>
              <a:ext cx="785959" cy="10659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F20EE39-582D-7994-8DAD-CE7A298A3B47}"/>
                </a:ext>
              </a:extLst>
            </p:cNvPr>
            <p:cNvCxnSpPr>
              <a:stCxn id="13" idx="0"/>
              <a:endCxn id="14" idx="4"/>
            </p:cNvCxnSpPr>
            <p:nvPr/>
          </p:nvCxnSpPr>
          <p:spPr bwMode="auto">
            <a:xfrm rot="5400000" flipH="1" flipV="1">
              <a:off x="3469126" y="3072598"/>
              <a:ext cx="69668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B9A074-36E9-9C4A-C7A9-21573E5DE622}"/>
                </a:ext>
              </a:extLst>
            </p:cNvPr>
            <p:cNvCxnSpPr>
              <a:stCxn id="12" idx="6"/>
              <a:endCxn id="15" idx="1"/>
            </p:cNvCxnSpPr>
            <p:nvPr/>
          </p:nvCxnSpPr>
          <p:spPr bwMode="auto">
            <a:xfrm>
              <a:off x="5257107" y="2571855"/>
              <a:ext cx="496395" cy="3657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E5B7604-B625-E19B-86C3-6B35D9B5A9FC}"/>
                </a:ext>
              </a:extLst>
            </p:cNvPr>
            <p:cNvCxnSpPr>
              <a:stCxn id="24" idx="6"/>
              <a:endCxn id="15" idx="3"/>
            </p:cNvCxnSpPr>
            <p:nvPr/>
          </p:nvCxnSpPr>
          <p:spPr bwMode="auto">
            <a:xfrm flipV="1">
              <a:off x="5257107" y="3153146"/>
              <a:ext cx="496395" cy="42019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5" name="Text Box 71">
              <a:extLst>
                <a:ext uri="{FF2B5EF4-FFF2-40B4-BE49-F238E27FC236}">
                  <a16:creationId xmlns:a16="http://schemas.microsoft.com/office/drawing/2014/main" id="{7100316B-5BA4-1733-E6BC-84CEC2A12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527" y="2723311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3@5/0</a:t>
              </a:r>
            </a:p>
          </p:txBody>
        </p:sp>
        <p:sp>
          <p:nvSpPr>
            <p:cNvPr id="36" name="Text Box 71">
              <a:extLst>
                <a:ext uri="{FF2B5EF4-FFF2-40B4-BE49-F238E27FC236}">
                  <a16:creationId xmlns:a16="http://schemas.microsoft.com/office/drawing/2014/main" id="{3AF04322-525C-4B58-9E8C-055067DAD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4729" y="2950054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2@1/0</a:t>
              </a:r>
            </a:p>
          </p:txBody>
        </p:sp>
        <p:sp>
          <p:nvSpPr>
            <p:cNvPr id="37" name="Text Box 71">
              <a:extLst>
                <a:ext uri="{FF2B5EF4-FFF2-40B4-BE49-F238E27FC236}">
                  <a16:creationId xmlns:a16="http://schemas.microsoft.com/office/drawing/2014/main" id="{81180539-D529-AC91-3AAF-12FC1BA73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685" y="3125071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3@2/0</a:t>
              </a:r>
            </a:p>
          </p:txBody>
        </p:sp>
        <p:sp>
          <p:nvSpPr>
            <p:cNvPr id="38" name="Text Box 78">
              <a:extLst>
                <a:ext uri="{FF2B5EF4-FFF2-40B4-BE49-F238E27FC236}">
                  <a16:creationId xmlns:a16="http://schemas.microsoft.com/office/drawing/2014/main" id="{5C8F567D-922B-5B47-7C76-B93F88E7E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087" y="2933390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5@6/0</a:t>
              </a:r>
            </a:p>
          </p:txBody>
        </p:sp>
        <p:sp>
          <p:nvSpPr>
            <p:cNvPr id="39" name="Text Box 10">
              <a:extLst>
                <a:ext uri="{FF2B5EF4-FFF2-40B4-BE49-F238E27FC236}">
                  <a16:creationId xmlns:a16="http://schemas.microsoft.com/office/drawing/2014/main" id="{359DD6D8-69E6-D80C-EACB-CFEF8B9D5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9520" y="2950501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8</a:t>
              </a:r>
            </a:p>
          </p:txBody>
        </p:sp>
        <p:sp>
          <p:nvSpPr>
            <p:cNvPr id="40" name="Text Box 10">
              <a:extLst>
                <a:ext uri="{FF2B5EF4-FFF2-40B4-BE49-F238E27FC236}">
                  <a16:creationId xmlns:a16="http://schemas.microsoft.com/office/drawing/2014/main" id="{99A12B02-B49E-3CF6-0611-65B7AB1F3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4419" y="2915484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41" name="Text Box 10">
              <a:extLst>
                <a:ext uri="{FF2B5EF4-FFF2-40B4-BE49-F238E27FC236}">
                  <a16:creationId xmlns:a16="http://schemas.microsoft.com/office/drawing/2014/main" id="{447E8221-79AE-48E5-929B-3C11FF827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8991" y="215421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1</a:t>
              </a:r>
            </a:p>
          </p:txBody>
        </p:sp>
        <p:sp>
          <p:nvSpPr>
            <p:cNvPr id="42" name="Text Box 10">
              <a:extLst>
                <a:ext uri="{FF2B5EF4-FFF2-40B4-BE49-F238E27FC236}">
                  <a16:creationId xmlns:a16="http://schemas.microsoft.com/office/drawing/2014/main" id="{B765E019-3730-7628-3976-E50DC943CD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1133" y="3699013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–4</a:t>
              </a:r>
            </a:p>
          </p:txBody>
        </p:sp>
        <p:sp>
          <p:nvSpPr>
            <p:cNvPr id="43" name="Text Box 10">
              <a:extLst>
                <a:ext uri="{FF2B5EF4-FFF2-40B4-BE49-F238E27FC236}">
                  <a16:creationId xmlns:a16="http://schemas.microsoft.com/office/drawing/2014/main" id="{233E1F02-CB9E-ED14-17C8-4325CF4B1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1752" y="372175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44" name="Text Box 10">
              <a:extLst>
                <a:ext uri="{FF2B5EF4-FFF2-40B4-BE49-F238E27FC236}">
                  <a16:creationId xmlns:a16="http://schemas.microsoft.com/office/drawing/2014/main" id="{C2324CEE-5329-3D56-0775-C9F21246D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8001" y="2165366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–5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C5B830D-EB12-F6B7-A975-7FD08C52B5E0}"/>
              </a:ext>
            </a:extLst>
          </p:cNvPr>
          <p:cNvGrpSpPr/>
          <p:nvPr/>
        </p:nvGrpSpPr>
        <p:grpSpPr>
          <a:xfrm>
            <a:off x="781956" y="3214127"/>
            <a:ext cx="3706495" cy="1813762"/>
            <a:chOff x="2545825" y="2154216"/>
            <a:chExt cx="3706495" cy="1813762"/>
          </a:xfrm>
        </p:grpSpPr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id="{8DD835CA-3966-738A-B51F-6DC7ACEAE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815" y="2569956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6@1/5</a:t>
              </a:r>
            </a:p>
          </p:txBody>
        </p:sp>
        <p:sp>
          <p:nvSpPr>
            <p:cNvPr id="47" name="Oval 14">
              <a:extLst>
                <a:ext uri="{FF2B5EF4-FFF2-40B4-BE49-F238E27FC236}">
                  <a16:creationId xmlns:a16="http://schemas.microsoft.com/office/drawing/2014/main" id="{CD49AE7D-D87F-1500-16D6-A853BEA9F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307" y="241945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48" name="Oval 15">
              <a:extLst>
                <a:ext uri="{FF2B5EF4-FFF2-40B4-BE49-F238E27FC236}">
                  <a16:creationId xmlns:a16="http://schemas.microsoft.com/office/drawing/2014/main" id="{82A90CD0-AE93-E392-5DB4-74D6F479C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068" y="342094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b</a:t>
              </a:r>
            </a:p>
          </p:txBody>
        </p:sp>
        <p:sp>
          <p:nvSpPr>
            <p:cNvPr id="49" name="Oval 16">
              <a:extLst>
                <a:ext uri="{FF2B5EF4-FFF2-40B4-BE49-F238E27FC236}">
                  <a16:creationId xmlns:a16="http://schemas.microsoft.com/office/drawing/2014/main" id="{A9DB142D-C5B5-DD86-D59D-F426F052C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904" y="2419455"/>
              <a:ext cx="321128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 dirty="0">
                  <a:latin typeface="+mn-lt"/>
                </a:rPr>
                <a:t>a</a:t>
              </a:r>
            </a:p>
          </p:txBody>
        </p:sp>
        <p:sp>
          <p:nvSpPr>
            <p:cNvPr id="50" name="Oval 18">
              <a:extLst>
                <a:ext uri="{FF2B5EF4-FFF2-40B4-BE49-F238E27FC236}">
                  <a16:creationId xmlns:a16="http://schemas.microsoft.com/office/drawing/2014/main" id="{11FF8D73-798F-53C8-77B3-DD366EE56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865" y="289298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t</a:t>
              </a:r>
            </a:p>
          </p:txBody>
        </p:sp>
        <p:sp>
          <p:nvSpPr>
            <p:cNvPr id="51" name="Oval 7">
              <a:extLst>
                <a:ext uri="{FF2B5EF4-FFF2-40B4-BE49-F238E27FC236}">
                  <a16:creationId xmlns:a16="http://schemas.microsoft.com/office/drawing/2014/main" id="{476157BE-1682-7122-7655-9F28B857C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376" y="293652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s</a:t>
              </a:r>
            </a:p>
          </p:txBody>
        </p:sp>
        <p:sp>
          <p:nvSpPr>
            <p:cNvPr id="52" name="Text Box 67">
              <a:extLst>
                <a:ext uri="{FF2B5EF4-FFF2-40B4-BE49-F238E27FC236}">
                  <a16:creationId xmlns:a16="http://schemas.microsoft.com/office/drawing/2014/main" id="{026E42CA-0915-70B0-CE0D-D25BCD57B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9311" y="2498297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4@2/4</a:t>
              </a:r>
            </a:p>
          </p:txBody>
        </p:sp>
        <p:sp>
          <p:nvSpPr>
            <p:cNvPr id="53" name="Text Box 68">
              <a:extLst>
                <a:ext uri="{FF2B5EF4-FFF2-40B4-BE49-F238E27FC236}">
                  <a16:creationId xmlns:a16="http://schemas.microsoft.com/office/drawing/2014/main" id="{21244E7C-9342-129F-9A83-DDCCB80DD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3757" y="3594312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6@4/0</a:t>
              </a:r>
            </a:p>
          </p:txBody>
        </p:sp>
        <p:sp>
          <p:nvSpPr>
            <p:cNvPr id="54" name="Text Box 70">
              <a:extLst>
                <a:ext uri="{FF2B5EF4-FFF2-40B4-BE49-F238E27FC236}">
                  <a16:creationId xmlns:a16="http://schemas.microsoft.com/office/drawing/2014/main" id="{1101E738-C805-7F65-E9B6-81CE387B2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2387" y="3457361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5@3/0</a:t>
              </a:r>
            </a:p>
          </p:txBody>
        </p:sp>
        <p:sp>
          <p:nvSpPr>
            <p:cNvPr id="55" name="Text Box 73">
              <a:extLst>
                <a:ext uri="{FF2B5EF4-FFF2-40B4-BE49-F238E27FC236}">
                  <a16:creationId xmlns:a16="http://schemas.microsoft.com/office/drawing/2014/main" id="{80643960-B892-0730-14AF-471ABE89E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1780" y="2307797"/>
              <a:ext cx="81753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5@–2/5</a:t>
              </a:r>
            </a:p>
          </p:txBody>
        </p:sp>
        <p:sp>
          <p:nvSpPr>
            <p:cNvPr id="56" name="Text Box 80">
              <a:extLst>
                <a:ext uri="{FF2B5EF4-FFF2-40B4-BE49-F238E27FC236}">
                  <a16:creationId xmlns:a16="http://schemas.microsoft.com/office/drawing/2014/main" id="{958A6540-8008-253B-9CA4-135EDFBAF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789" y="3390019"/>
              <a:ext cx="81753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4@–1/4</a:t>
              </a:r>
            </a:p>
          </p:txBody>
        </p:sp>
        <p:sp>
          <p:nvSpPr>
            <p:cNvPr id="57" name="Text Box 151">
              <a:extLst>
                <a:ext uri="{FF2B5EF4-FFF2-40B4-BE49-F238E27FC236}">
                  <a16:creationId xmlns:a16="http://schemas.microsoft.com/office/drawing/2014/main" id="{7DC13DB3-E395-FC7B-2474-443B283BE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5825" y="2165365"/>
              <a:ext cx="93294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>
                  <a:latin typeface="+mn-lt"/>
                </a:rPr>
                <a:t>path</a:t>
              </a:r>
              <a:r>
                <a:rPr lang="en-US" sz="1600" dirty="0">
                  <a:latin typeface="+mn-lt"/>
                </a:rPr>
                <a:t>:</a:t>
              </a:r>
              <a:r>
                <a:rPr lang="en-US" sz="1600" i="1" dirty="0">
                  <a:latin typeface="+mn-lt"/>
                </a:rPr>
                <a:t> </a:t>
              </a:r>
              <a:r>
                <a:rPr lang="en-US" sz="1600" i="1" dirty="0" err="1">
                  <a:latin typeface="+mn-lt"/>
                </a:rPr>
                <a:t>s,a</a:t>
              </a:r>
              <a:endParaRPr lang="en-US" sz="1600" i="1" dirty="0">
                <a:latin typeface="+mn-lt"/>
              </a:endParaRPr>
            </a:p>
          </p:txBody>
        </p:sp>
        <p:sp>
          <p:nvSpPr>
            <p:cNvPr id="58" name="Oval 14">
              <a:extLst>
                <a:ext uri="{FF2B5EF4-FFF2-40B4-BE49-F238E27FC236}">
                  <a16:creationId xmlns:a16="http://schemas.microsoft.com/office/drawing/2014/main" id="{754A424F-8CD0-E137-1137-A5AE8FAB4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307" y="342094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 dirty="0">
                  <a:latin typeface="+mn-lt"/>
                </a:rPr>
                <a:t>d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B7E6035-7916-A552-34F5-9E729AACB996}"/>
                </a:ext>
              </a:extLst>
            </p:cNvPr>
            <p:cNvCxnSpPr>
              <a:stCxn id="51" idx="7"/>
              <a:endCxn id="49" idx="2"/>
            </p:cNvCxnSpPr>
            <p:nvPr/>
          </p:nvCxnSpPr>
          <p:spPr bwMode="auto">
            <a:xfrm rot="5400000" flipH="1" flipV="1">
              <a:off x="3155067" y="2479327"/>
              <a:ext cx="409308" cy="5943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4D24F14-8A65-D331-5CC9-C6A0E595DE7F}"/>
                </a:ext>
              </a:extLst>
            </p:cNvPr>
            <p:cNvCxnSpPr>
              <a:stCxn id="51" idx="5"/>
              <a:endCxn id="48" idx="2"/>
            </p:cNvCxnSpPr>
            <p:nvPr/>
          </p:nvCxnSpPr>
          <p:spPr bwMode="auto">
            <a:xfrm rot="16200000" flipH="1">
              <a:off x="3175478" y="3083749"/>
              <a:ext cx="376651" cy="6025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EB801CB-F2FA-13FD-E95A-0EFB6F362628}"/>
                </a:ext>
              </a:extLst>
            </p:cNvPr>
            <p:cNvCxnSpPr>
              <a:stCxn id="49" idx="6"/>
              <a:endCxn id="47" idx="2"/>
            </p:cNvCxnSpPr>
            <p:nvPr/>
          </p:nvCxnSpPr>
          <p:spPr bwMode="auto">
            <a:xfrm>
              <a:off x="3978032" y="2571855"/>
              <a:ext cx="97427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2F2C9FE-199D-ECEE-1AF9-81FF9DB86E37}"/>
                </a:ext>
              </a:extLst>
            </p:cNvPr>
            <p:cNvCxnSpPr>
              <a:stCxn id="47" idx="3"/>
              <a:endCxn id="48" idx="7"/>
            </p:cNvCxnSpPr>
            <p:nvPr/>
          </p:nvCxnSpPr>
          <p:spPr bwMode="auto">
            <a:xfrm rot="5400000">
              <a:off x="4068109" y="2536741"/>
              <a:ext cx="785959" cy="10717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B4046F0-914E-4CF4-5055-18E6A4B878AC}"/>
                </a:ext>
              </a:extLst>
            </p:cNvPr>
            <p:cNvCxnSpPr>
              <a:stCxn id="47" idx="4"/>
              <a:endCxn id="58" idx="0"/>
            </p:cNvCxnSpPr>
            <p:nvPr/>
          </p:nvCxnSpPr>
          <p:spPr bwMode="auto">
            <a:xfrm rot="5400000">
              <a:off x="4756365" y="3072597"/>
              <a:ext cx="69668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3E95387-FA5D-33F8-B9EE-E5989D518A5F}"/>
                </a:ext>
              </a:extLst>
            </p:cNvPr>
            <p:cNvCxnSpPr>
              <a:stCxn id="48" idx="6"/>
              <a:endCxn id="58" idx="2"/>
            </p:cNvCxnSpPr>
            <p:nvPr/>
          </p:nvCxnSpPr>
          <p:spPr bwMode="auto">
            <a:xfrm>
              <a:off x="3969868" y="3573340"/>
              <a:ext cx="98243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455AC59-2366-4B2E-B16B-C769BE1CBF6B}"/>
                </a:ext>
              </a:extLst>
            </p:cNvPr>
            <p:cNvCxnSpPr>
              <a:stCxn id="49" idx="5"/>
              <a:endCxn id="58" idx="1"/>
            </p:cNvCxnSpPr>
            <p:nvPr/>
          </p:nvCxnSpPr>
          <p:spPr bwMode="auto">
            <a:xfrm rot="16200000" flipH="1">
              <a:off x="4070995" y="2539627"/>
              <a:ext cx="785959" cy="10659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E8FE114-2B6B-C18D-F323-EAD1E8A39D55}"/>
                </a:ext>
              </a:extLst>
            </p:cNvPr>
            <p:cNvCxnSpPr>
              <a:stCxn id="48" idx="0"/>
              <a:endCxn id="49" idx="4"/>
            </p:cNvCxnSpPr>
            <p:nvPr/>
          </p:nvCxnSpPr>
          <p:spPr bwMode="auto">
            <a:xfrm rot="5400000" flipH="1" flipV="1">
              <a:off x="3469126" y="3072598"/>
              <a:ext cx="69668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054B1C3-D278-DD96-709C-0907AA3E81B0}"/>
                </a:ext>
              </a:extLst>
            </p:cNvPr>
            <p:cNvCxnSpPr>
              <a:stCxn id="47" idx="6"/>
              <a:endCxn id="50" idx="1"/>
            </p:cNvCxnSpPr>
            <p:nvPr/>
          </p:nvCxnSpPr>
          <p:spPr bwMode="auto">
            <a:xfrm>
              <a:off x="5257107" y="2571855"/>
              <a:ext cx="496395" cy="3657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4321FFB-BD0C-C787-BAE6-C5A39A874C12}"/>
                </a:ext>
              </a:extLst>
            </p:cNvPr>
            <p:cNvCxnSpPr>
              <a:stCxn id="58" idx="6"/>
              <a:endCxn id="50" idx="3"/>
            </p:cNvCxnSpPr>
            <p:nvPr/>
          </p:nvCxnSpPr>
          <p:spPr bwMode="auto">
            <a:xfrm flipV="1">
              <a:off x="5257107" y="3153146"/>
              <a:ext cx="496395" cy="42019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5" name="Text Box 71">
              <a:extLst>
                <a:ext uri="{FF2B5EF4-FFF2-40B4-BE49-F238E27FC236}">
                  <a16:creationId xmlns:a16="http://schemas.microsoft.com/office/drawing/2014/main" id="{5756546D-87A3-0C1E-FED5-983C684446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527" y="2723311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3@5/0</a:t>
              </a:r>
            </a:p>
          </p:txBody>
        </p:sp>
        <p:sp>
          <p:nvSpPr>
            <p:cNvPr id="77" name="Text Box 71">
              <a:extLst>
                <a:ext uri="{FF2B5EF4-FFF2-40B4-BE49-F238E27FC236}">
                  <a16:creationId xmlns:a16="http://schemas.microsoft.com/office/drawing/2014/main" id="{CC22823B-59C5-55C2-249E-4C2D23FEF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4729" y="2950054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2@1/0</a:t>
              </a:r>
            </a:p>
          </p:txBody>
        </p:sp>
        <p:sp>
          <p:nvSpPr>
            <p:cNvPr id="79" name="Text Box 71">
              <a:extLst>
                <a:ext uri="{FF2B5EF4-FFF2-40B4-BE49-F238E27FC236}">
                  <a16:creationId xmlns:a16="http://schemas.microsoft.com/office/drawing/2014/main" id="{50198527-F07F-6F44-3A49-DA389DC4A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685" y="3125071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3@2/0</a:t>
              </a:r>
            </a:p>
          </p:txBody>
        </p:sp>
        <p:sp>
          <p:nvSpPr>
            <p:cNvPr id="81" name="Text Box 78">
              <a:extLst>
                <a:ext uri="{FF2B5EF4-FFF2-40B4-BE49-F238E27FC236}">
                  <a16:creationId xmlns:a16="http://schemas.microsoft.com/office/drawing/2014/main" id="{33365BB9-E8B3-BC21-AB5B-8AE5D255B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087" y="2933390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5@6/0</a:t>
              </a:r>
            </a:p>
          </p:txBody>
        </p:sp>
        <p:sp>
          <p:nvSpPr>
            <p:cNvPr id="83" name="Text Box 10">
              <a:extLst>
                <a:ext uri="{FF2B5EF4-FFF2-40B4-BE49-F238E27FC236}">
                  <a16:creationId xmlns:a16="http://schemas.microsoft.com/office/drawing/2014/main" id="{DDD11848-5E3F-F5D0-D5C2-0E70F7002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9520" y="2950501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3</a:t>
              </a:r>
            </a:p>
          </p:txBody>
        </p:sp>
        <p:sp>
          <p:nvSpPr>
            <p:cNvPr id="85" name="Text Box 10">
              <a:extLst>
                <a:ext uri="{FF2B5EF4-FFF2-40B4-BE49-F238E27FC236}">
                  <a16:creationId xmlns:a16="http://schemas.microsoft.com/office/drawing/2014/main" id="{B97C1955-2F5D-8721-33C0-36A651859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4419" y="2915484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87" name="Text Box 10">
              <a:extLst>
                <a:ext uri="{FF2B5EF4-FFF2-40B4-BE49-F238E27FC236}">
                  <a16:creationId xmlns:a16="http://schemas.microsoft.com/office/drawing/2014/main" id="{1388CD5C-599A-7C07-C71C-95386BE95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8991" y="215421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1</a:t>
              </a:r>
            </a:p>
          </p:txBody>
        </p:sp>
        <p:sp>
          <p:nvSpPr>
            <p:cNvPr id="89" name="Text Box 10">
              <a:extLst>
                <a:ext uri="{FF2B5EF4-FFF2-40B4-BE49-F238E27FC236}">
                  <a16:creationId xmlns:a16="http://schemas.microsoft.com/office/drawing/2014/main" id="{1B91D7E4-494E-1614-8460-D6EA1C9E7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1133" y="3699013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–4</a:t>
              </a:r>
            </a:p>
          </p:txBody>
        </p:sp>
        <p:sp>
          <p:nvSpPr>
            <p:cNvPr id="105" name="Text Box 10">
              <a:extLst>
                <a:ext uri="{FF2B5EF4-FFF2-40B4-BE49-F238E27FC236}">
                  <a16:creationId xmlns:a16="http://schemas.microsoft.com/office/drawing/2014/main" id="{2858A7A3-2729-09E9-6FC3-119B3E27A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1752" y="372175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06" name="Text Box 10">
              <a:extLst>
                <a:ext uri="{FF2B5EF4-FFF2-40B4-BE49-F238E27FC236}">
                  <a16:creationId xmlns:a16="http://schemas.microsoft.com/office/drawing/2014/main" id="{D1E2C835-EEE2-1011-F166-C44B08EB4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451" y="216536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0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EADD4EB-0CD7-1F13-F4EA-50BE61D9A2F9}"/>
              </a:ext>
            </a:extLst>
          </p:cNvPr>
          <p:cNvGrpSpPr/>
          <p:nvPr/>
        </p:nvGrpSpPr>
        <p:grpSpPr>
          <a:xfrm>
            <a:off x="4866874" y="3225627"/>
            <a:ext cx="3856970" cy="1813762"/>
            <a:chOff x="2395350" y="2154216"/>
            <a:chExt cx="3856970" cy="1813762"/>
          </a:xfrm>
        </p:grpSpPr>
        <p:sp>
          <p:nvSpPr>
            <p:cNvPr id="108" name="Text Box 10">
              <a:extLst>
                <a:ext uri="{FF2B5EF4-FFF2-40B4-BE49-F238E27FC236}">
                  <a16:creationId xmlns:a16="http://schemas.microsoft.com/office/drawing/2014/main" id="{C7CD3CA5-B40E-BBA6-6D47-240A4C091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815" y="2569956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6@1/5</a:t>
              </a:r>
            </a:p>
          </p:txBody>
        </p:sp>
        <p:sp>
          <p:nvSpPr>
            <p:cNvPr id="109" name="Oval 14">
              <a:extLst>
                <a:ext uri="{FF2B5EF4-FFF2-40B4-BE49-F238E27FC236}">
                  <a16:creationId xmlns:a16="http://schemas.microsoft.com/office/drawing/2014/main" id="{C5B4B163-2421-256A-3928-168DE462E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307" y="241945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110" name="Oval 15">
              <a:extLst>
                <a:ext uri="{FF2B5EF4-FFF2-40B4-BE49-F238E27FC236}">
                  <a16:creationId xmlns:a16="http://schemas.microsoft.com/office/drawing/2014/main" id="{7A86087C-E0D8-9DF0-462B-3FFCC8FAB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068" y="342094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b</a:t>
              </a:r>
            </a:p>
          </p:txBody>
        </p:sp>
        <p:sp>
          <p:nvSpPr>
            <p:cNvPr id="111" name="Oval 16">
              <a:extLst>
                <a:ext uri="{FF2B5EF4-FFF2-40B4-BE49-F238E27FC236}">
                  <a16:creationId xmlns:a16="http://schemas.microsoft.com/office/drawing/2014/main" id="{1ED02BD0-3884-68F4-F663-8DD9F13C9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904" y="2419455"/>
              <a:ext cx="321128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 dirty="0">
                  <a:latin typeface="+mn-lt"/>
                </a:rPr>
                <a:t>a</a:t>
              </a:r>
            </a:p>
          </p:txBody>
        </p:sp>
        <p:sp>
          <p:nvSpPr>
            <p:cNvPr id="112" name="Oval 18">
              <a:extLst>
                <a:ext uri="{FF2B5EF4-FFF2-40B4-BE49-F238E27FC236}">
                  <a16:creationId xmlns:a16="http://schemas.microsoft.com/office/drawing/2014/main" id="{BB4E592B-3C50-0EE7-A07A-4CB43BF93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865" y="289298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t</a:t>
              </a:r>
            </a:p>
          </p:txBody>
        </p:sp>
        <p:sp>
          <p:nvSpPr>
            <p:cNvPr id="113" name="Oval 7">
              <a:extLst>
                <a:ext uri="{FF2B5EF4-FFF2-40B4-BE49-F238E27FC236}">
                  <a16:creationId xmlns:a16="http://schemas.microsoft.com/office/drawing/2014/main" id="{76D1E803-6943-0D08-61FC-7FC70CDC6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376" y="293652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s</a:t>
              </a:r>
            </a:p>
          </p:txBody>
        </p:sp>
        <p:sp>
          <p:nvSpPr>
            <p:cNvPr id="114" name="Text Box 67">
              <a:extLst>
                <a:ext uri="{FF2B5EF4-FFF2-40B4-BE49-F238E27FC236}">
                  <a16:creationId xmlns:a16="http://schemas.microsoft.com/office/drawing/2014/main" id="{A665FFE3-8DAA-F389-E53E-689E51C64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9311" y="2498297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4@2/4</a:t>
              </a:r>
            </a:p>
          </p:txBody>
        </p:sp>
        <p:sp>
          <p:nvSpPr>
            <p:cNvPr id="115" name="Text Box 68">
              <a:extLst>
                <a:ext uri="{FF2B5EF4-FFF2-40B4-BE49-F238E27FC236}">
                  <a16:creationId xmlns:a16="http://schemas.microsoft.com/office/drawing/2014/main" id="{E62CDD52-50FC-9B9C-4C90-577BF23CE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4307" y="3605887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6@4/3</a:t>
              </a:r>
            </a:p>
          </p:txBody>
        </p:sp>
        <p:sp>
          <p:nvSpPr>
            <p:cNvPr id="116" name="Text Box 70">
              <a:extLst>
                <a:ext uri="{FF2B5EF4-FFF2-40B4-BE49-F238E27FC236}">
                  <a16:creationId xmlns:a16="http://schemas.microsoft.com/office/drawing/2014/main" id="{19A8EFF5-EEA2-80D7-31C8-480A58CBA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2387" y="3457361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5@3/3</a:t>
              </a:r>
            </a:p>
          </p:txBody>
        </p:sp>
        <p:sp>
          <p:nvSpPr>
            <p:cNvPr id="117" name="Text Box 73">
              <a:extLst>
                <a:ext uri="{FF2B5EF4-FFF2-40B4-BE49-F238E27FC236}">
                  <a16:creationId xmlns:a16="http://schemas.microsoft.com/office/drawing/2014/main" id="{8E1F83D0-6E5D-C5A4-9DE4-11F255B17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1780" y="2307797"/>
              <a:ext cx="81753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5@–2/5</a:t>
              </a:r>
            </a:p>
          </p:txBody>
        </p:sp>
        <p:sp>
          <p:nvSpPr>
            <p:cNvPr id="118" name="Text Box 80">
              <a:extLst>
                <a:ext uri="{FF2B5EF4-FFF2-40B4-BE49-F238E27FC236}">
                  <a16:creationId xmlns:a16="http://schemas.microsoft.com/office/drawing/2014/main" id="{DF1066E4-4E03-0A2C-B592-5DDDC23EC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789" y="3390019"/>
              <a:ext cx="81753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4@–1/4</a:t>
              </a:r>
            </a:p>
          </p:txBody>
        </p:sp>
        <p:sp>
          <p:nvSpPr>
            <p:cNvPr id="119" name="Text Box 151">
              <a:extLst>
                <a:ext uri="{FF2B5EF4-FFF2-40B4-BE49-F238E27FC236}">
                  <a16:creationId xmlns:a16="http://schemas.microsoft.com/office/drawing/2014/main" id="{0FB09B77-9368-7812-0279-7EA68A8C0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5350" y="2165365"/>
              <a:ext cx="114133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>
                  <a:latin typeface="+mn-lt"/>
                </a:rPr>
                <a:t>path</a:t>
              </a:r>
              <a:r>
                <a:rPr lang="en-US" sz="1600" dirty="0">
                  <a:latin typeface="+mn-lt"/>
                </a:rPr>
                <a:t>:</a:t>
              </a:r>
              <a:r>
                <a:rPr lang="en-US" sz="1600" i="1" dirty="0">
                  <a:latin typeface="+mn-lt"/>
                </a:rPr>
                <a:t> </a:t>
              </a:r>
              <a:r>
                <a:rPr lang="en-US" sz="1600" i="1" dirty="0" err="1">
                  <a:latin typeface="+mn-lt"/>
                </a:rPr>
                <a:t>s,b,d</a:t>
              </a:r>
              <a:endParaRPr lang="en-US" sz="1600" i="1" dirty="0">
                <a:latin typeface="+mn-lt"/>
              </a:endParaRPr>
            </a:p>
          </p:txBody>
        </p:sp>
        <p:sp>
          <p:nvSpPr>
            <p:cNvPr id="120" name="Oval 14">
              <a:extLst>
                <a:ext uri="{FF2B5EF4-FFF2-40B4-BE49-F238E27FC236}">
                  <a16:creationId xmlns:a16="http://schemas.microsoft.com/office/drawing/2014/main" id="{E797AA2D-E60D-682D-8201-30DC9FD96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307" y="342094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 dirty="0">
                  <a:latin typeface="+mn-lt"/>
                </a:rPr>
                <a:t>d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9FCC1824-1FC5-9A00-B7C8-A12A1128C246}"/>
                </a:ext>
              </a:extLst>
            </p:cNvPr>
            <p:cNvCxnSpPr>
              <a:stCxn id="113" idx="7"/>
              <a:endCxn id="111" idx="2"/>
            </p:cNvCxnSpPr>
            <p:nvPr/>
          </p:nvCxnSpPr>
          <p:spPr bwMode="auto">
            <a:xfrm rot="5400000" flipH="1" flipV="1">
              <a:off x="3155067" y="2479327"/>
              <a:ext cx="409308" cy="5943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160281FA-3354-00E8-887F-C3962581182C}"/>
                </a:ext>
              </a:extLst>
            </p:cNvPr>
            <p:cNvCxnSpPr>
              <a:stCxn id="113" idx="5"/>
              <a:endCxn id="110" idx="2"/>
            </p:cNvCxnSpPr>
            <p:nvPr/>
          </p:nvCxnSpPr>
          <p:spPr bwMode="auto">
            <a:xfrm rot="16200000" flipH="1">
              <a:off x="3175478" y="3083749"/>
              <a:ext cx="376651" cy="6025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A8EE3C50-34D8-3BA3-786A-4A8999E1A375}"/>
                </a:ext>
              </a:extLst>
            </p:cNvPr>
            <p:cNvCxnSpPr>
              <a:stCxn id="111" idx="6"/>
              <a:endCxn id="109" idx="2"/>
            </p:cNvCxnSpPr>
            <p:nvPr/>
          </p:nvCxnSpPr>
          <p:spPr bwMode="auto">
            <a:xfrm>
              <a:off x="3978032" y="2571855"/>
              <a:ext cx="97427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FAB9D516-13F4-578A-75C5-E4BDAAFD5292}"/>
                </a:ext>
              </a:extLst>
            </p:cNvPr>
            <p:cNvCxnSpPr>
              <a:stCxn id="109" idx="3"/>
              <a:endCxn id="110" idx="7"/>
            </p:cNvCxnSpPr>
            <p:nvPr/>
          </p:nvCxnSpPr>
          <p:spPr bwMode="auto">
            <a:xfrm rot="5400000">
              <a:off x="4068109" y="2536741"/>
              <a:ext cx="785959" cy="10717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65771C45-DE11-B559-6A91-E5B39E898F3F}"/>
                </a:ext>
              </a:extLst>
            </p:cNvPr>
            <p:cNvCxnSpPr>
              <a:stCxn id="109" idx="4"/>
              <a:endCxn id="120" idx="0"/>
            </p:cNvCxnSpPr>
            <p:nvPr/>
          </p:nvCxnSpPr>
          <p:spPr bwMode="auto">
            <a:xfrm rot="5400000">
              <a:off x="4756365" y="3072597"/>
              <a:ext cx="69668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BC2833A-7689-192F-D516-C16545A70193}"/>
                </a:ext>
              </a:extLst>
            </p:cNvPr>
            <p:cNvCxnSpPr>
              <a:stCxn id="110" idx="6"/>
              <a:endCxn id="120" idx="2"/>
            </p:cNvCxnSpPr>
            <p:nvPr/>
          </p:nvCxnSpPr>
          <p:spPr bwMode="auto">
            <a:xfrm>
              <a:off x="3969868" y="3573340"/>
              <a:ext cx="98243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2E26C95C-7998-7C88-8CF5-E277772EB99D}"/>
                </a:ext>
              </a:extLst>
            </p:cNvPr>
            <p:cNvCxnSpPr>
              <a:stCxn id="111" idx="5"/>
              <a:endCxn id="120" idx="1"/>
            </p:cNvCxnSpPr>
            <p:nvPr/>
          </p:nvCxnSpPr>
          <p:spPr bwMode="auto">
            <a:xfrm rot="16200000" flipH="1">
              <a:off x="4070995" y="2539627"/>
              <a:ext cx="785959" cy="10659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24960" name="Straight Arrow Connector 424959">
              <a:extLst>
                <a:ext uri="{FF2B5EF4-FFF2-40B4-BE49-F238E27FC236}">
                  <a16:creationId xmlns:a16="http://schemas.microsoft.com/office/drawing/2014/main" id="{5E020E11-DB6E-8B9D-5065-38D3BEB8E289}"/>
                </a:ext>
              </a:extLst>
            </p:cNvPr>
            <p:cNvCxnSpPr>
              <a:stCxn id="110" idx="0"/>
              <a:endCxn id="111" idx="4"/>
            </p:cNvCxnSpPr>
            <p:nvPr/>
          </p:nvCxnSpPr>
          <p:spPr bwMode="auto">
            <a:xfrm rot="5400000" flipH="1" flipV="1">
              <a:off x="3469126" y="3072598"/>
              <a:ext cx="69668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24961" name="Straight Arrow Connector 424960">
              <a:extLst>
                <a:ext uri="{FF2B5EF4-FFF2-40B4-BE49-F238E27FC236}">
                  <a16:creationId xmlns:a16="http://schemas.microsoft.com/office/drawing/2014/main" id="{EB57B1EB-9695-7AD4-96CD-AA66886F0A4D}"/>
                </a:ext>
              </a:extLst>
            </p:cNvPr>
            <p:cNvCxnSpPr>
              <a:stCxn id="109" idx="6"/>
              <a:endCxn id="112" idx="1"/>
            </p:cNvCxnSpPr>
            <p:nvPr/>
          </p:nvCxnSpPr>
          <p:spPr bwMode="auto">
            <a:xfrm>
              <a:off x="5257107" y="2571855"/>
              <a:ext cx="496395" cy="3657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24963" name="Straight Arrow Connector 424962">
              <a:extLst>
                <a:ext uri="{FF2B5EF4-FFF2-40B4-BE49-F238E27FC236}">
                  <a16:creationId xmlns:a16="http://schemas.microsoft.com/office/drawing/2014/main" id="{ABDE9DF1-A7B3-1C5B-29F2-2788DCDEDC51}"/>
                </a:ext>
              </a:extLst>
            </p:cNvPr>
            <p:cNvCxnSpPr>
              <a:stCxn id="120" idx="6"/>
              <a:endCxn id="112" idx="3"/>
            </p:cNvCxnSpPr>
            <p:nvPr/>
          </p:nvCxnSpPr>
          <p:spPr bwMode="auto">
            <a:xfrm flipV="1">
              <a:off x="5257107" y="3153146"/>
              <a:ext cx="496395" cy="42019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24964" name="Text Box 71">
              <a:extLst>
                <a:ext uri="{FF2B5EF4-FFF2-40B4-BE49-F238E27FC236}">
                  <a16:creationId xmlns:a16="http://schemas.microsoft.com/office/drawing/2014/main" id="{24EE3ADE-59AA-4A30-206A-79B351310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527" y="2723311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3@5/0</a:t>
              </a:r>
            </a:p>
          </p:txBody>
        </p:sp>
        <p:sp>
          <p:nvSpPr>
            <p:cNvPr id="424965" name="Text Box 71">
              <a:extLst>
                <a:ext uri="{FF2B5EF4-FFF2-40B4-BE49-F238E27FC236}">
                  <a16:creationId xmlns:a16="http://schemas.microsoft.com/office/drawing/2014/main" id="{3AC8ACC0-0537-267E-4B65-1962F073B5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4729" y="2950054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2@1/0</a:t>
              </a:r>
            </a:p>
          </p:txBody>
        </p:sp>
        <p:sp>
          <p:nvSpPr>
            <p:cNvPr id="424966" name="Text Box 71">
              <a:extLst>
                <a:ext uri="{FF2B5EF4-FFF2-40B4-BE49-F238E27FC236}">
                  <a16:creationId xmlns:a16="http://schemas.microsoft.com/office/drawing/2014/main" id="{0C9B6FFC-F59B-59A9-D5AD-ABDAB84A7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685" y="3125071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3@2/0</a:t>
              </a:r>
            </a:p>
          </p:txBody>
        </p:sp>
        <p:sp>
          <p:nvSpPr>
            <p:cNvPr id="424967" name="Text Box 78">
              <a:extLst>
                <a:ext uri="{FF2B5EF4-FFF2-40B4-BE49-F238E27FC236}">
                  <a16:creationId xmlns:a16="http://schemas.microsoft.com/office/drawing/2014/main" id="{5DD1759C-352D-C3E0-B7F1-AC8FCAC7B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087" y="2933390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5@6/0</a:t>
              </a:r>
            </a:p>
          </p:txBody>
        </p:sp>
        <p:sp>
          <p:nvSpPr>
            <p:cNvPr id="424968" name="Text Box 10">
              <a:extLst>
                <a:ext uri="{FF2B5EF4-FFF2-40B4-BE49-F238E27FC236}">
                  <a16:creationId xmlns:a16="http://schemas.microsoft.com/office/drawing/2014/main" id="{BCF4546A-188A-FF20-0289-73164C118A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9520" y="2950501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424969" name="Text Box 10">
              <a:extLst>
                <a:ext uri="{FF2B5EF4-FFF2-40B4-BE49-F238E27FC236}">
                  <a16:creationId xmlns:a16="http://schemas.microsoft.com/office/drawing/2014/main" id="{07581DBA-3D56-DB1E-90BC-A56FAA2D4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4419" y="2915484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424970" name="Text Box 10">
              <a:extLst>
                <a:ext uri="{FF2B5EF4-FFF2-40B4-BE49-F238E27FC236}">
                  <a16:creationId xmlns:a16="http://schemas.microsoft.com/office/drawing/2014/main" id="{73F18F01-D4FC-C29F-FDA9-8E35681A4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8991" y="215421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1</a:t>
              </a:r>
            </a:p>
          </p:txBody>
        </p:sp>
        <p:sp>
          <p:nvSpPr>
            <p:cNvPr id="424971" name="Text Box 10">
              <a:extLst>
                <a:ext uri="{FF2B5EF4-FFF2-40B4-BE49-F238E27FC236}">
                  <a16:creationId xmlns:a16="http://schemas.microsoft.com/office/drawing/2014/main" id="{48E4E79A-39C6-8EB8-C57C-092403A9A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1133" y="3699013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–1</a:t>
              </a:r>
            </a:p>
          </p:txBody>
        </p:sp>
        <p:sp>
          <p:nvSpPr>
            <p:cNvPr id="424972" name="Text Box 10">
              <a:extLst>
                <a:ext uri="{FF2B5EF4-FFF2-40B4-BE49-F238E27FC236}">
                  <a16:creationId xmlns:a16="http://schemas.microsoft.com/office/drawing/2014/main" id="{1FCB91A6-3AF4-0486-A00F-7297361BC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1752" y="372175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424973" name="Text Box 10">
              <a:extLst>
                <a:ext uri="{FF2B5EF4-FFF2-40B4-BE49-F238E27FC236}">
                  <a16:creationId xmlns:a16="http://schemas.microsoft.com/office/drawing/2014/main" id="{87B1719E-69E3-06BB-CCCE-D29D911E7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451" y="216536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0</a:t>
              </a:r>
            </a:p>
          </p:txBody>
        </p:sp>
      </p:grpSp>
      <p:grpSp>
        <p:nvGrpSpPr>
          <p:cNvPr id="424974" name="Group 424973">
            <a:extLst>
              <a:ext uri="{FF2B5EF4-FFF2-40B4-BE49-F238E27FC236}">
                <a16:creationId xmlns:a16="http://schemas.microsoft.com/office/drawing/2014/main" id="{4149C878-A7DE-F752-AD84-5417EE3EE3A3}"/>
              </a:ext>
            </a:extLst>
          </p:cNvPr>
          <p:cNvGrpSpPr/>
          <p:nvPr/>
        </p:nvGrpSpPr>
        <p:grpSpPr>
          <a:xfrm>
            <a:off x="3362254" y="5058096"/>
            <a:ext cx="3706495" cy="1813762"/>
            <a:chOff x="2545825" y="2154216"/>
            <a:chExt cx="3706495" cy="1813762"/>
          </a:xfrm>
        </p:grpSpPr>
        <p:sp>
          <p:nvSpPr>
            <p:cNvPr id="424975" name="Text Box 10">
              <a:extLst>
                <a:ext uri="{FF2B5EF4-FFF2-40B4-BE49-F238E27FC236}">
                  <a16:creationId xmlns:a16="http://schemas.microsoft.com/office/drawing/2014/main" id="{96D962C5-E9E0-4AEE-6220-16AAA104C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815" y="2569956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6@1/5</a:t>
              </a:r>
            </a:p>
          </p:txBody>
        </p:sp>
        <p:sp>
          <p:nvSpPr>
            <p:cNvPr id="424976" name="Oval 14">
              <a:extLst>
                <a:ext uri="{FF2B5EF4-FFF2-40B4-BE49-F238E27FC236}">
                  <a16:creationId xmlns:a16="http://schemas.microsoft.com/office/drawing/2014/main" id="{DC56F0BC-10E8-8E21-89FD-492FCBEBF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307" y="241945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424977" name="Oval 15">
              <a:extLst>
                <a:ext uri="{FF2B5EF4-FFF2-40B4-BE49-F238E27FC236}">
                  <a16:creationId xmlns:a16="http://schemas.microsoft.com/office/drawing/2014/main" id="{11A61A0F-B5FA-E07E-39FE-7F147C5B0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068" y="342094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b</a:t>
              </a:r>
            </a:p>
          </p:txBody>
        </p:sp>
        <p:sp>
          <p:nvSpPr>
            <p:cNvPr id="424978" name="Oval 16">
              <a:extLst>
                <a:ext uri="{FF2B5EF4-FFF2-40B4-BE49-F238E27FC236}">
                  <a16:creationId xmlns:a16="http://schemas.microsoft.com/office/drawing/2014/main" id="{FD51ABD3-8B85-CB4A-E367-302C6CC9B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904" y="2419455"/>
              <a:ext cx="321128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 dirty="0">
                  <a:latin typeface="+mn-lt"/>
                </a:rPr>
                <a:t>a</a:t>
              </a:r>
            </a:p>
          </p:txBody>
        </p:sp>
        <p:sp>
          <p:nvSpPr>
            <p:cNvPr id="424979" name="Oval 18">
              <a:extLst>
                <a:ext uri="{FF2B5EF4-FFF2-40B4-BE49-F238E27FC236}">
                  <a16:creationId xmlns:a16="http://schemas.microsoft.com/office/drawing/2014/main" id="{9A51A93C-38BF-5B60-5044-59905550F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865" y="289298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t</a:t>
              </a:r>
            </a:p>
          </p:txBody>
        </p:sp>
        <p:sp>
          <p:nvSpPr>
            <p:cNvPr id="424980" name="Oval 7">
              <a:extLst>
                <a:ext uri="{FF2B5EF4-FFF2-40B4-BE49-F238E27FC236}">
                  <a16:creationId xmlns:a16="http://schemas.microsoft.com/office/drawing/2014/main" id="{8690D0AC-ED4F-F427-6470-7E82B35E3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376" y="293652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s</a:t>
              </a:r>
            </a:p>
          </p:txBody>
        </p:sp>
        <p:sp>
          <p:nvSpPr>
            <p:cNvPr id="424981" name="Text Box 67">
              <a:extLst>
                <a:ext uri="{FF2B5EF4-FFF2-40B4-BE49-F238E27FC236}">
                  <a16:creationId xmlns:a16="http://schemas.microsoft.com/office/drawing/2014/main" id="{851E49F1-475D-93D8-F77C-1E35A447D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9311" y="2498297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4@2/4</a:t>
              </a:r>
            </a:p>
          </p:txBody>
        </p:sp>
        <p:sp>
          <p:nvSpPr>
            <p:cNvPr id="424982" name="Text Box 68">
              <a:extLst>
                <a:ext uri="{FF2B5EF4-FFF2-40B4-BE49-F238E27FC236}">
                  <a16:creationId xmlns:a16="http://schemas.microsoft.com/office/drawing/2014/main" id="{4050C50F-A9D2-14B6-D29D-AA5AE636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4307" y="3605887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6@4/3</a:t>
              </a:r>
            </a:p>
          </p:txBody>
        </p:sp>
        <p:sp>
          <p:nvSpPr>
            <p:cNvPr id="424983" name="Text Box 70">
              <a:extLst>
                <a:ext uri="{FF2B5EF4-FFF2-40B4-BE49-F238E27FC236}">
                  <a16:creationId xmlns:a16="http://schemas.microsoft.com/office/drawing/2014/main" id="{14C50B56-8872-4924-01A8-B7D91FCCB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2387" y="3457361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5@3/3</a:t>
              </a:r>
            </a:p>
          </p:txBody>
        </p:sp>
        <p:sp>
          <p:nvSpPr>
            <p:cNvPr id="424984" name="Text Box 73">
              <a:extLst>
                <a:ext uri="{FF2B5EF4-FFF2-40B4-BE49-F238E27FC236}">
                  <a16:creationId xmlns:a16="http://schemas.microsoft.com/office/drawing/2014/main" id="{806ACDAC-2E24-61E9-5E28-41F194E1E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1780" y="2307797"/>
              <a:ext cx="81753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5@–2/5</a:t>
              </a:r>
            </a:p>
          </p:txBody>
        </p:sp>
        <p:sp>
          <p:nvSpPr>
            <p:cNvPr id="424985" name="Text Box 80">
              <a:extLst>
                <a:ext uri="{FF2B5EF4-FFF2-40B4-BE49-F238E27FC236}">
                  <a16:creationId xmlns:a16="http://schemas.microsoft.com/office/drawing/2014/main" id="{40C19224-B8E2-94DC-8961-E811F3C58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789" y="3390019"/>
              <a:ext cx="81753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4@–1/4</a:t>
              </a:r>
            </a:p>
          </p:txBody>
        </p:sp>
        <p:sp>
          <p:nvSpPr>
            <p:cNvPr id="424986" name="Text Box 151">
              <a:extLst>
                <a:ext uri="{FF2B5EF4-FFF2-40B4-BE49-F238E27FC236}">
                  <a16:creationId xmlns:a16="http://schemas.microsoft.com/office/drawing/2014/main" id="{A612DEB8-827B-DB89-F7A0-BCB74C9D8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5825" y="2200090"/>
              <a:ext cx="937757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>
                  <a:latin typeface="+mn-lt"/>
                </a:rPr>
                <a:t>path</a:t>
              </a:r>
              <a:r>
                <a:rPr lang="en-US" sz="1600" dirty="0">
                  <a:latin typeface="+mn-lt"/>
                </a:rPr>
                <a:t>:</a:t>
              </a:r>
              <a:r>
                <a:rPr lang="en-US" sz="1600" i="1" dirty="0">
                  <a:latin typeface="+mn-lt"/>
                </a:rPr>
                <a:t> </a:t>
              </a:r>
              <a:r>
                <a:rPr lang="en-US" sz="1600" i="1" dirty="0" err="1">
                  <a:latin typeface="+mn-lt"/>
                </a:rPr>
                <a:t>c,d</a:t>
              </a:r>
              <a:endParaRPr lang="en-US" sz="1600" i="1" dirty="0">
                <a:latin typeface="+mn-lt"/>
              </a:endParaRPr>
            </a:p>
          </p:txBody>
        </p:sp>
        <p:sp>
          <p:nvSpPr>
            <p:cNvPr id="424987" name="Oval 14">
              <a:extLst>
                <a:ext uri="{FF2B5EF4-FFF2-40B4-BE49-F238E27FC236}">
                  <a16:creationId xmlns:a16="http://schemas.microsoft.com/office/drawing/2014/main" id="{1EFEAA29-C296-5459-32D0-3FC92A16F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307" y="342094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 dirty="0">
                  <a:latin typeface="+mn-lt"/>
                </a:rPr>
                <a:t>d</a:t>
              </a:r>
            </a:p>
          </p:txBody>
        </p:sp>
        <p:cxnSp>
          <p:nvCxnSpPr>
            <p:cNvPr id="424988" name="Straight Arrow Connector 424987">
              <a:extLst>
                <a:ext uri="{FF2B5EF4-FFF2-40B4-BE49-F238E27FC236}">
                  <a16:creationId xmlns:a16="http://schemas.microsoft.com/office/drawing/2014/main" id="{E3D9DEE0-9358-EBA8-0806-5D1F92B36C5E}"/>
                </a:ext>
              </a:extLst>
            </p:cNvPr>
            <p:cNvCxnSpPr>
              <a:stCxn id="424980" idx="7"/>
              <a:endCxn id="424978" idx="2"/>
            </p:cNvCxnSpPr>
            <p:nvPr/>
          </p:nvCxnSpPr>
          <p:spPr bwMode="auto">
            <a:xfrm rot="5400000" flipH="1" flipV="1">
              <a:off x="3155067" y="2479327"/>
              <a:ext cx="409308" cy="5943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24989" name="Straight Arrow Connector 424988">
              <a:extLst>
                <a:ext uri="{FF2B5EF4-FFF2-40B4-BE49-F238E27FC236}">
                  <a16:creationId xmlns:a16="http://schemas.microsoft.com/office/drawing/2014/main" id="{3DA2A9BE-999E-7980-AC17-F46646AEDB25}"/>
                </a:ext>
              </a:extLst>
            </p:cNvPr>
            <p:cNvCxnSpPr>
              <a:stCxn id="424980" idx="5"/>
              <a:endCxn id="424977" idx="2"/>
            </p:cNvCxnSpPr>
            <p:nvPr/>
          </p:nvCxnSpPr>
          <p:spPr bwMode="auto">
            <a:xfrm rot="16200000" flipH="1">
              <a:off x="3175478" y="3083749"/>
              <a:ext cx="376651" cy="6025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24990" name="Straight Arrow Connector 424989">
              <a:extLst>
                <a:ext uri="{FF2B5EF4-FFF2-40B4-BE49-F238E27FC236}">
                  <a16:creationId xmlns:a16="http://schemas.microsoft.com/office/drawing/2014/main" id="{B8B990C7-B054-699C-4AB3-530057174FB2}"/>
                </a:ext>
              </a:extLst>
            </p:cNvPr>
            <p:cNvCxnSpPr>
              <a:stCxn id="424978" idx="6"/>
              <a:endCxn id="424976" idx="2"/>
            </p:cNvCxnSpPr>
            <p:nvPr/>
          </p:nvCxnSpPr>
          <p:spPr bwMode="auto">
            <a:xfrm>
              <a:off x="3978032" y="2571855"/>
              <a:ext cx="97427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24991" name="Straight Arrow Connector 424990">
              <a:extLst>
                <a:ext uri="{FF2B5EF4-FFF2-40B4-BE49-F238E27FC236}">
                  <a16:creationId xmlns:a16="http://schemas.microsoft.com/office/drawing/2014/main" id="{5D903F6A-FF86-D3B2-6D51-81F8D2FFBC9A}"/>
                </a:ext>
              </a:extLst>
            </p:cNvPr>
            <p:cNvCxnSpPr>
              <a:stCxn id="424976" idx="3"/>
              <a:endCxn id="424977" idx="7"/>
            </p:cNvCxnSpPr>
            <p:nvPr/>
          </p:nvCxnSpPr>
          <p:spPr bwMode="auto">
            <a:xfrm rot="5400000">
              <a:off x="4068109" y="2536741"/>
              <a:ext cx="785959" cy="10717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24992" name="Straight Arrow Connector 424991">
              <a:extLst>
                <a:ext uri="{FF2B5EF4-FFF2-40B4-BE49-F238E27FC236}">
                  <a16:creationId xmlns:a16="http://schemas.microsoft.com/office/drawing/2014/main" id="{3E62B364-4F2A-998D-622D-65469E3E6AC6}"/>
                </a:ext>
              </a:extLst>
            </p:cNvPr>
            <p:cNvCxnSpPr>
              <a:stCxn id="424976" idx="4"/>
              <a:endCxn id="424987" idx="0"/>
            </p:cNvCxnSpPr>
            <p:nvPr/>
          </p:nvCxnSpPr>
          <p:spPr bwMode="auto">
            <a:xfrm rot="5400000">
              <a:off x="4756365" y="3072597"/>
              <a:ext cx="69668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24993" name="Straight Arrow Connector 424992">
              <a:extLst>
                <a:ext uri="{FF2B5EF4-FFF2-40B4-BE49-F238E27FC236}">
                  <a16:creationId xmlns:a16="http://schemas.microsoft.com/office/drawing/2014/main" id="{BA7BEF93-B494-E8BA-1C48-843600F29D63}"/>
                </a:ext>
              </a:extLst>
            </p:cNvPr>
            <p:cNvCxnSpPr>
              <a:stCxn id="424977" idx="6"/>
              <a:endCxn id="424987" idx="2"/>
            </p:cNvCxnSpPr>
            <p:nvPr/>
          </p:nvCxnSpPr>
          <p:spPr bwMode="auto">
            <a:xfrm>
              <a:off x="3969868" y="3573340"/>
              <a:ext cx="98243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24994" name="Straight Arrow Connector 424993">
              <a:extLst>
                <a:ext uri="{FF2B5EF4-FFF2-40B4-BE49-F238E27FC236}">
                  <a16:creationId xmlns:a16="http://schemas.microsoft.com/office/drawing/2014/main" id="{8A29FC1D-D22C-73E9-D2B1-44E6C136DE51}"/>
                </a:ext>
              </a:extLst>
            </p:cNvPr>
            <p:cNvCxnSpPr>
              <a:stCxn id="424978" idx="5"/>
              <a:endCxn id="424987" idx="1"/>
            </p:cNvCxnSpPr>
            <p:nvPr/>
          </p:nvCxnSpPr>
          <p:spPr bwMode="auto">
            <a:xfrm rot="16200000" flipH="1">
              <a:off x="4070995" y="2539627"/>
              <a:ext cx="785959" cy="10659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24995" name="Straight Arrow Connector 424994">
              <a:extLst>
                <a:ext uri="{FF2B5EF4-FFF2-40B4-BE49-F238E27FC236}">
                  <a16:creationId xmlns:a16="http://schemas.microsoft.com/office/drawing/2014/main" id="{0990E859-80AC-5627-CE70-B602E11CAA08}"/>
                </a:ext>
              </a:extLst>
            </p:cNvPr>
            <p:cNvCxnSpPr>
              <a:stCxn id="424977" idx="0"/>
              <a:endCxn id="424978" idx="4"/>
            </p:cNvCxnSpPr>
            <p:nvPr/>
          </p:nvCxnSpPr>
          <p:spPr bwMode="auto">
            <a:xfrm rot="5400000" flipH="1" flipV="1">
              <a:off x="3469126" y="3072598"/>
              <a:ext cx="69668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24996" name="Straight Arrow Connector 424995">
              <a:extLst>
                <a:ext uri="{FF2B5EF4-FFF2-40B4-BE49-F238E27FC236}">
                  <a16:creationId xmlns:a16="http://schemas.microsoft.com/office/drawing/2014/main" id="{17D99547-7D4F-40DA-701B-39D541E85D32}"/>
                </a:ext>
              </a:extLst>
            </p:cNvPr>
            <p:cNvCxnSpPr>
              <a:stCxn id="424976" idx="6"/>
              <a:endCxn id="424979" idx="1"/>
            </p:cNvCxnSpPr>
            <p:nvPr/>
          </p:nvCxnSpPr>
          <p:spPr bwMode="auto">
            <a:xfrm>
              <a:off x="5257107" y="2571855"/>
              <a:ext cx="496395" cy="3657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24997" name="Straight Arrow Connector 424996">
              <a:extLst>
                <a:ext uri="{FF2B5EF4-FFF2-40B4-BE49-F238E27FC236}">
                  <a16:creationId xmlns:a16="http://schemas.microsoft.com/office/drawing/2014/main" id="{BA229E75-8E89-0404-687F-0114521813A9}"/>
                </a:ext>
              </a:extLst>
            </p:cNvPr>
            <p:cNvCxnSpPr>
              <a:stCxn id="424987" idx="6"/>
              <a:endCxn id="424979" idx="3"/>
            </p:cNvCxnSpPr>
            <p:nvPr/>
          </p:nvCxnSpPr>
          <p:spPr bwMode="auto">
            <a:xfrm flipV="1">
              <a:off x="5257107" y="3153146"/>
              <a:ext cx="496395" cy="42019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24998" name="Text Box 71">
              <a:extLst>
                <a:ext uri="{FF2B5EF4-FFF2-40B4-BE49-F238E27FC236}">
                  <a16:creationId xmlns:a16="http://schemas.microsoft.com/office/drawing/2014/main" id="{B55E0949-D5C9-7E13-A995-E3B2E3E75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527" y="2723311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3@5/0</a:t>
              </a:r>
            </a:p>
          </p:txBody>
        </p:sp>
        <p:sp>
          <p:nvSpPr>
            <p:cNvPr id="424999" name="Text Box 71">
              <a:extLst>
                <a:ext uri="{FF2B5EF4-FFF2-40B4-BE49-F238E27FC236}">
                  <a16:creationId xmlns:a16="http://schemas.microsoft.com/office/drawing/2014/main" id="{2725D288-7AE8-5085-1743-A3B6842E7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4729" y="2950054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2@1/0</a:t>
              </a:r>
            </a:p>
          </p:txBody>
        </p:sp>
        <p:sp>
          <p:nvSpPr>
            <p:cNvPr id="425000" name="Text Box 71">
              <a:extLst>
                <a:ext uri="{FF2B5EF4-FFF2-40B4-BE49-F238E27FC236}">
                  <a16:creationId xmlns:a16="http://schemas.microsoft.com/office/drawing/2014/main" id="{9084A56F-639E-2928-24FB-B0D996106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685" y="3125071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3@2/0</a:t>
              </a:r>
            </a:p>
          </p:txBody>
        </p:sp>
        <p:sp>
          <p:nvSpPr>
            <p:cNvPr id="425001" name="Text Box 78">
              <a:extLst>
                <a:ext uri="{FF2B5EF4-FFF2-40B4-BE49-F238E27FC236}">
                  <a16:creationId xmlns:a16="http://schemas.microsoft.com/office/drawing/2014/main" id="{B9F8CB47-E576-6F19-EC87-2A465BF6B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087" y="2933390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5@6/1</a:t>
              </a:r>
            </a:p>
          </p:txBody>
        </p:sp>
        <p:sp>
          <p:nvSpPr>
            <p:cNvPr id="425002" name="Text Box 10">
              <a:extLst>
                <a:ext uri="{FF2B5EF4-FFF2-40B4-BE49-F238E27FC236}">
                  <a16:creationId xmlns:a16="http://schemas.microsoft.com/office/drawing/2014/main" id="{31659DC8-CF61-9416-210C-76378A10B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9520" y="2950501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425003" name="Text Box 10">
              <a:extLst>
                <a:ext uri="{FF2B5EF4-FFF2-40B4-BE49-F238E27FC236}">
                  <a16:creationId xmlns:a16="http://schemas.microsoft.com/office/drawing/2014/main" id="{A3D10836-4CF8-276F-43B7-72ECE0B48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4419" y="2915484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425004" name="Text Box 10">
              <a:extLst>
                <a:ext uri="{FF2B5EF4-FFF2-40B4-BE49-F238E27FC236}">
                  <a16:creationId xmlns:a16="http://schemas.microsoft.com/office/drawing/2014/main" id="{E09ACA25-0F38-6FCC-9AD8-2DE04D974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8991" y="215421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425005" name="Text Box 10">
              <a:extLst>
                <a:ext uri="{FF2B5EF4-FFF2-40B4-BE49-F238E27FC236}">
                  <a16:creationId xmlns:a16="http://schemas.microsoft.com/office/drawing/2014/main" id="{549E5896-B059-BBB9-AE28-02A7AF2A4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5858" y="3710588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425006" name="Text Box 10">
              <a:extLst>
                <a:ext uri="{FF2B5EF4-FFF2-40B4-BE49-F238E27FC236}">
                  <a16:creationId xmlns:a16="http://schemas.microsoft.com/office/drawing/2014/main" id="{195745D2-464A-9A52-EA9E-FA213A70F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1752" y="372175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425007" name="Text Box 10">
              <a:extLst>
                <a:ext uri="{FF2B5EF4-FFF2-40B4-BE49-F238E27FC236}">
                  <a16:creationId xmlns:a16="http://schemas.microsoft.com/office/drawing/2014/main" id="{5703D34B-931B-DB39-1428-596A157F5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451" y="216536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813193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AF52AF2-F3C0-C7B4-E8B4-C49300A1C1FA}"/>
              </a:ext>
            </a:extLst>
          </p:cNvPr>
          <p:cNvGrpSpPr/>
          <p:nvPr/>
        </p:nvGrpSpPr>
        <p:grpSpPr>
          <a:xfrm>
            <a:off x="717630" y="821802"/>
            <a:ext cx="7731889" cy="5764193"/>
            <a:chOff x="717630" y="821802"/>
            <a:chExt cx="7731889" cy="57641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5A36F4-B248-864E-C56E-334F8DF536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0" t="802" r="111" b="506"/>
            <a:stretch/>
          </p:blipFill>
          <p:spPr>
            <a:xfrm>
              <a:off x="717630" y="821802"/>
              <a:ext cx="7731889" cy="576419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22A3D0-E3A5-D561-2496-450657226A0C}"/>
                </a:ext>
              </a:extLst>
            </p:cNvPr>
            <p:cNvSpPr/>
            <p:nvPr/>
          </p:nvSpPr>
          <p:spPr bwMode="auto">
            <a:xfrm>
              <a:off x="2536024" y="5826937"/>
              <a:ext cx="4071949" cy="70788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Book Antiqua" pitchFamily="18" charset="0"/>
                </a:rPr>
                <a:t>BIRD KEY YACHT CLUB</a:t>
              </a:r>
              <a:b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Book Antiqua" pitchFamily="18" charset="0"/>
                </a:rPr>
              </a:b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Book Antiqua" pitchFamily="18" charset="0"/>
                </a:rPr>
                <a:t>SARASOTA BAY CUP REGATTA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21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B4E8AC-A198-03BC-454E-6778F69A0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772400" cy="42901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C21E29-2CD6-D9E8-AF6E-D10929FCE3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528"/>
          <a:stretch/>
        </p:blipFill>
        <p:spPr>
          <a:xfrm>
            <a:off x="0" y="4290102"/>
            <a:ext cx="7772400" cy="209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6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DFFA2C7F-4A87-3BE2-60C7-25B94F5D52EB}"/>
              </a:ext>
            </a:extLst>
          </p:cNvPr>
          <p:cNvGrpSpPr/>
          <p:nvPr/>
        </p:nvGrpSpPr>
        <p:grpSpPr>
          <a:xfrm>
            <a:off x="-874615" y="-132522"/>
            <a:ext cx="10485784" cy="6990522"/>
            <a:chOff x="608318" y="856101"/>
            <a:chExt cx="7772400" cy="51816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B0A95A-E7A9-F1D7-24F0-A90A7DF4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318" y="856101"/>
              <a:ext cx="7772400" cy="5181600"/>
            </a:xfrm>
            <a:prstGeom prst="rect">
              <a:avLst/>
            </a:prstGeom>
          </p:spPr>
        </p:pic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FBFF84E-81AE-38CB-D038-55509E6EEDEA}"/>
                </a:ext>
              </a:extLst>
            </p:cNvPr>
            <p:cNvGrpSpPr/>
            <p:nvPr/>
          </p:nvGrpSpPr>
          <p:grpSpPr>
            <a:xfrm rot="20373842">
              <a:off x="1086842" y="3595691"/>
              <a:ext cx="5691555" cy="714622"/>
              <a:chOff x="3055717" y="5127585"/>
              <a:chExt cx="4283678" cy="71462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A48DD16-FD03-D79C-C6E9-486BC12C3F45}"/>
                  </a:ext>
                </a:extLst>
              </p:cNvPr>
              <p:cNvSpPr/>
              <p:nvPr/>
            </p:nvSpPr>
            <p:spPr bwMode="auto">
              <a:xfrm>
                <a:off x="3055717" y="5416952"/>
                <a:ext cx="4283678" cy="6064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D0332821-3964-7D32-CEC4-D6EAE953B2D2}"/>
                  </a:ext>
                </a:extLst>
              </p:cNvPr>
              <p:cNvSpPr/>
              <p:nvPr/>
            </p:nvSpPr>
            <p:spPr bwMode="auto">
              <a:xfrm>
                <a:off x="3711437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8" name="Triangle 7">
                <a:extLst>
                  <a:ext uri="{FF2B5EF4-FFF2-40B4-BE49-F238E27FC236}">
                    <a16:creationId xmlns:a16="http://schemas.microsoft.com/office/drawing/2014/main" id="{5704FCBA-7BF0-00E8-E325-DDEE5D6190E6}"/>
                  </a:ext>
                </a:extLst>
              </p:cNvPr>
              <p:cNvSpPr/>
              <p:nvPr/>
            </p:nvSpPr>
            <p:spPr bwMode="auto">
              <a:xfrm>
                <a:off x="3863837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9" name="Triangle 8">
                <a:extLst>
                  <a:ext uri="{FF2B5EF4-FFF2-40B4-BE49-F238E27FC236}">
                    <a16:creationId xmlns:a16="http://schemas.microsoft.com/office/drawing/2014/main" id="{CCA9FA23-7F69-CEB4-20F7-3EBAAAF8BF3E}"/>
                  </a:ext>
                </a:extLst>
              </p:cNvPr>
              <p:cNvSpPr/>
              <p:nvPr/>
            </p:nvSpPr>
            <p:spPr bwMode="auto">
              <a:xfrm>
                <a:off x="4016237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0" name="Triangle 9">
                <a:extLst>
                  <a:ext uri="{FF2B5EF4-FFF2-40B4-BE49-F238E27FC236}">
                    <a16:creationId xmlns:a16="http://schemas.microsoft.com/office/drawing/2014/main" id="{EA8E740F-5306-E1E0-9119-B5A56675FDE1}"/>
                  </a:ext>
                </a:extLst>
              </p:cNvPr>
              <p:cNvSpPr/>
              <p:nvPr/>
            </p:nvSpPr>
            <p:spPr bwMode="auto">
              <a:xfrm>
                <a:off x="4168637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1" name="Triangle 10">
                <a:extLst>
                  <a:ext uri="{FF2B5EF4-FFF2-40B4-BE49-F238E27FC236}">
                    <a16:creationId xmlns:a16="http://schemas.microsoft.com/office/drawing/2014/main" id="{10C5A3A9-E948-0119-551E-73D066BAD04B}"/>
                  </a:ext>
                </a:extLst>
              </p:cNvPr>
              <p:cNvSpPr/>
              <p:nvPr/>
            </p:nvSpPr>
            <p:spPr bwMode="auto">
              <a:xfrm>
                <a:off x="4321037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2" name="Triangle 11">
                <a:extLst>
                  <a:ext uri="{FF2B5EF4-FFF2-40B4-BE49-F238E27FC236}">
                    <a16:creationId xmlns:a16="http://schemas.microsoft.com/office/drawing/2014/main" id="{92746906-7A17-1D5E-3FFB-2A7DEE0CE36D}"/>
                  </a:ext>
                </a:extLst>
              </p:cNvPr>
              <p:cNvSpPr/>
              <p:nvPr/>
            </p:nvSpPr>
            <p:spPr bwMode="auto">
              <a:xfrm>
                <a:off x="4462221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3" name="Triangle 12">
                <a:extLst>
                  <a:ext uri="{FF2B5EF4-FFF2-40B4-BE49-F238E27FC236}">
                    <a16:creationId xmlns:a16="http://schemas.microsoft.com/office/drawing/2014/main" id="{503B0991-9CA2-517A-85BA-296B2D2133AB}"/>
                  </a:ext>
                </a:extLst>
              </p:cNvPr>
              <p:cNvSpPr/>
              <p:nvPr/>
            </p:nvSpPr>
            <p:spPr bwMode="auto">
              <a:xfrm>
                <a:off x="4614621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4" name="Triangle 13">
                <a:extLst>
                  <a:ext uri="{FF2B5EF4-FFF2-40B4-BE49-F238E27FC236}">
                    <a16:creationId xmlns:a16="http://schemas.microsoft.com/office/drawing/2014/main" id="{6F4C645E-8A23-6921-A39B-3C664BDD512F}"/>
                  </a:ext>
                </a:extLst>
              </p:cNvPr>
              <p:cNvSpPr/>
              <p:nvPr/>
            </p:nvSpPr>
            <p:spPr bwMode="auto">
              <a:xfrm>
                <a:off x="4767021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5" name="Triangle 14">
                <a:extLst>
                  <a:ext uri="{FF2B5EF4-FFF2-40B4-BE49-F238E27FC236}">
                    <a16:creationId xmlns:a16="http://schemas.microsoft.com/office/drawing/2014/main" id="{7A502311-A57E-7D78-1100-AF2155A7C3F9}"/>
                  </a:ext>
                </a:extLst>
              </p:cNvPr>
              <p:cNvSpPr/>
              <p:nvPr/>
            </p:nvSpPr>
            <p:spPr bwMode="auto">
              <a:xfrm>
                <a:off x="4919421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6" name="Triangle 15">
                <a:extLst>
                  <a:ext uri="{FF2B5EF4-FFF2-40B4-BE49-F238E27FC236}">
                    <a16:creationId xmlns:a16="http://schemas.microsoft.com/office/drawing/2014/main" id="{4EFC5231-0227-CBDD-D344-4386909DBF8C}"/>
                  </a:ext>
                </a:extLst>
              </p:cNvPr>
              <p:cNvSpPr/>
              <p:nvPr/>
            </p:nvSpPr>
            <p:spPr bwMode="auto">
              <a:xfrm>
                <a:off x="5071821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7" name="Triangle 16">
                <a:extLst>
                  <a:ext uri="{FF2B5EF4-FFF2-40B4-BE49-F238E27FC236}">
                    <a16:creationId xmlns:a16="http://schemas.microsoft.com/office/drawing/2014/main" id="{9F09E261-CDD5-829E-B1A1-9AE81CC29E86}"/>
                  </a:ext>
                </a:extLst>
              </p:cNvPr>
              <p:cNvSpPr/>
              <p:nvPr/>
            </p:nvSpPr>
            <p:spPr bwMode="auto">
              <a:xfrm>
                <a:off x="5224221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8" name="Triangle 17">
                <a:extLst>
                  <a:ext uri="{FF2B5EF4-FFF2-40B4-BE49-F238E27FC236}">
                    <a16:creationId xmlns:a16="http://schemas.microsoft.com/office/drawing/2014/main" id="{C37A1002-79AB-EAF0-B5E2-5406D0152F0B}"/>
                  </a:ext>
                </a:extLst>
              </p:cNvPr>
              <p:cNvSpPr/>
              <p:nvPr/>
            </p:nvSpPr>
            <p:spPr bwMode="auto">
              <a:xfrm>
                <a:off x="5376621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9" name="Triangle 18">
                <a:extLst>
                  <a:ext uri="{FF2B5EF4-FFF2-40B4-BE49-F238E27FC236}">
                    <a16:creationId xmlns:a16="http://schemas.microsoft.com/office/drawing/2014/main" id="{B31096DE-D873-CBF3-A0E6-6A314B2AD1AE}"/>
                  </a:ext>
                </a:extLst>
              </p:cNvPr>
              <p:cNvSpPr/>
              <p:nvPr/>
            </p:nvSpPr>
            <p:spPr bwMode="auto">
              <a:xfrm>
                <a:off x="5529021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0" name="Triangle 19">
                <a:extLst>
                  <a:ext uri="{FF2B5EF4-FFF2-40B4-BE49-F238E27FC236}">
                    <a16:creationId xmlns:a16="http://schemas.microsoft.com/office/drawing/2014/main" id="{25769663-890D-6CD9-1302-CF0F5E222CF5}"/>
                  </a:ext>
                </a:extLst>
              </p:cNvPr>
              <p:cNvSpPr/>
              <p:nvPr/>
            </p:nvSpPr>
            <p:spPr bwMode="auto">
              <a:xfrm>
                <a:off x="5681421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1" name="Triangle 20">
                <a:extLst>
                  <a:ext uri="{FF2B5EF4-FFF2-40B4-BE49-F238E27FC236}">
                    <a16:creationId xmlns:a16="http://schemas.microsoft.com/office/drawing/2014/main" id="{A7598E56-5A98-6295-19EF-7ED0178D6AA0}"/>
                  </a:ext>
                </a:extLst>
              </p:cNvPr>
              <p:cNvSpPr/>
              <p:nvPr/>
            </p:nvSpPr>
            <p:spPr bwMode="auto">
              <a:xfrm>
                <a:off x="5833821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2" name="Triangle 21">
                <a:extLst>
                  <a:ext uri="{FF2B5EF4-FFF2-40B4-BE49-F238E27FC236}">
                    <a16:creationId xmlns:a16="http://schemas.microsoft.com/office/drawing/2014/main" id="{A4718C4D-3F67-96F1-2C6F-4437CF02453B}"/>
                  </a:ext>
                </a:extLst>
              </p:cNvPr>
              <p:cNvSpPr/>
              <p:nvPr/>
            </p:nvSpPr>
            <p:spPr bwMode="auto">
              <a:xfrm>
                <a:off x="5986221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3" name="Triangle 22">
                <a:extLst>
                  <a:ext uri="{FF2B5EF4-FFF2-40B4-BE49-F238E27FC236}">
                    <a16:creationId xmlns:a16="http://schemas.microsoft.com/office/drawing/2014/main" id="{56CFADFA-F028-ECA8-CE88-EF9A2F8DA747}"/>
                  </a:ext>
                </a:extLst>
              </p:cNvPr>
              <p:cNvSpPr/>
              <p:nvPr/>
            </p:nvSpPr>
            <p:spPr bwMode="auto">
              <a:xfrm>
                <a:off x="6138621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4" name="Triangle 23">
                <a:extLst>
                  <a:ext uri="{FF2B5EF4-FFF2-40B4-BE49-F238E27FC236}">
                    <a16:creationId xmlns:a16="http://schemas.microsoft.com/office/drawing/2014/main" id="{17033F71-0488-A8B5-DB33-10D6E36A2E0E}"/>
                  </a:ext>
                </a:extLst>
              </p:cNvPr>
              <p:cNvSpPr/>
              <p:nvPr/>
            </p:nvSpPr>
            <p:spPr bwMode="auto">
              <a:xfrm>
                <a:off x="6279805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5" name="Triangle 24">
                <a:extLst>
                  <a:ext uri="{FF2B5EF4-FFF2-40B4-BE49-F238E27FC236}">
                    <a16:creationId xmlns:a16="http://schemas.microsoft.com/office/drawing/2014/main" id="{4EAAF42F-D332-48FF-FF32-6F0BEA5AEF1E}"/>
                  </a:ext>
                </a:extLst>
              </p:cNvPr>
              <p:cNvSpPr/>
              <p:nvPr/>
            </p:nvSpPr>
            <p:spPr bwMode="auto">
              <a:xfrm>
                <a:off x="6432205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6" name="Triangle 25">
                <a:extLst>
                  <a:ext uri="{FF2B5EF4-FFF2-40B4-BE49-F238E27FC236}">
                    <a16:creationId xmlns:a16="http://schemas.microsoft.com/office/drawing/2014/main" id="{C64FCE08-5869-F6C0-3AFE-E0DA073046D0}"/>
                  </a:ext>
                </a:extLst>
              </p:cNvPr>
              <p:cNvSpPr/>
              <p:nvPr/>
            </p:nvSpPr>
            <p:spPr bwMode="auto">
              <a:xfrm>
                <a:off x="6584605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7" name="Triangle 26">
                <a:extLst>
                  <a:ext uri="{FF2B5EF4-FFF2-40B4-BE49-F238E27FC236}">
                    <a16:creationId xmlns:a16="http://schemas.microsoft.com/office/drawing/2014/main" id="{33A42716-522C-457D-ADCA-27B9A7BC2FA1}"/>
                  </a:ext>
                </a:extLst>
              </p:cNvPr>
              <p:cNvSpPr/>
              <p:nvPr/>
            </p:nvSpPr>
            <p:spPr bwMode="auto">
              <a:xfrm>
                <a:off x="6737005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8" name="Triangle 27">
                <a:extLst>
                  <a:ext uri="{FF2B5EF4-FFF2-40B4-BE49-F238E27FC236}">
                    <a16:creationId xmlns:a16="http://schemas.microsoft.com/office/drawing/2014/main" id="{CFD9D265-83C5-417F-4172-2B0F99A9B507}"/>
                  </a:ext>
                </a:extLst>
              </p:cNvPr>
              <p:cNvSpPr/>
              <p:nvPr/>
            </p:nvSpPr>
            <p:spPr bwMode="auto">
              <a:xfrm>
                <a:off x="6889405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9A49DC34-4479-E9FA-F3A2-475F5EFEEC8F}"/>
                  </a:ext>
                </a:extLst>
              </p:cNvPr>
              <p:cNvSpPr/>
              <p:nvPr/>
            </p:nvSpPr>
            <p:spPr bwMode="auto">
              <a:xfrm>
                <a:off x="7041805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0" name="Triangle 29">
                <a:extLst>
                  <a:ext uri="{FF2B5EF4-FFF2-40B4-BE49-F238E27FC236}">
                    <a16:creationId xmlns:a16="http://schemas.microsoft.com/office/drawing/2014/main" id="{AB25C009-4965-38B7-462F-F439F3190529}"/>
                  </a:ext>
                </a:extLst>
              </p:cNvPr>
              <p:cNvSpPr/>
              <p:nvPr/>
            </p:nvSpPr>
            <p:spPr bwMode="auto">
              <a:xfrm>
                <a:off x="7216905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D713EC8-75F3-E280-4F3A-EAB8A41AD905}"/>
                  </a:ext>
                </a:extLst>
              </p:cNvPr>
              <p:cNvSpPr/>
              <p:nvPr/>
            </p:nvSpPr>
            <p:spPr bwMode="auto">
              <a:xfrm>
                <a:off x="3073147" y="5368565"/>
                <a:ext cx="103694" cy="48387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F8C4B6A-6A42-D344-171D-662906DE8406}"/>
                  </a:ext>
                </a:extLst>
              </p:cNvPr>
              <p:cNvSpPr/>
              <p:nvPr/>
            </p:nvSpPr>
            <p:spPr bwMode="auto">
              <a:xfrm>
                <a:off x="3267640" y="5364205"/>
                <a:ext cx="103694" cy="48387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3B0E954-DB4B-060B-E417-523435DA6824}"/>
                  </a:ext>
                </a:extLst>
              </p:cNvPr>
              <p:cNvSpPr/>
              <p:nvPr/>
            </p:nvSpPr>
            <p:spPr bwMode="auto">
              <a:xfrm>
                <a:off x="3464021" y="5358592"/>
                <a:ext cx="103694" cy="48387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1DEADA4-87B6-CAB4-BF95-71EDD088407C}"/>
                  </a:ext>
                </a:extLst>
              </p:cNvPr>
              <p:cNvSpPr/>
              <p:nvPr/>
            </p:nvSpPr>
            <p:spPr bwMode="auto">
              <a:xfrm>
                <a:off x="3499692" y="5381951"/>
                <a:ext cx="34410" cy="46025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B55E210-56A8-6030-21E5-7BF10D8606EC}"/>
                  </a:ext>
                </a:extLst>
              </p:cNvPr>
              <p:cNvSpPr/>
              <p:nvPr/>
            </p:nvSpPr>
            <p:spPr bwMode="auto">
              <a:xfrm>
                <a:off x="3102821" y="5390242"/>
                <a:ext cx="34410" cy="44720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0627136-FFBB-0E4B-31F6-5723D36BBE4F}"/>
                  </a:ext>
                </a:extLst>
              </p:cNvPr>
              <p:cNvSpPr/>
              <p:nvPr/>
            </p:nvSpPr>
            <p:spPr bwMode="auto">
              <a:xfrm>
                <a:off x="3301848" y="5387781"/>
                <a:ext cx="34410" cy="445297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0108BC5-FA20-F612-E76E-3F0B9E9CF907}"/>
                </a:ext>
              </a:extLst>
            </p:cNvPr>
            <p:cNvSpPr/>
            <p:nvPr/>
          </p:nvSpPr>
          <p:spPr bwMode="auto">
            <a:xfrm rot="20373842">
              <a:off x="2272062" y="4482114"/>
              <a:ext cx="45719" cy="4602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BE94673-CDBD-F74E-F2F9-1C896C865962}"/>
                </a:ext>
              </a:extLst>
            </p:cNvPr>
            <p:cNvSpPr/>
            <p:nvPr/>
          </p:nvSpPr>
          <p:spPr bwMode="auto">
            <a:xfrm rot="20373842">
              <a:off x="2444170" y="4402829"/>
              <a:ext cx="45719" cy="4602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7619A79-742A-D01E-5675-9A3E9553BA8D}"/>
                </a:ext>
              </a:extLst>
            </p:cNvPr>
            <p:cNvSpPr/>
            <p:nvPr/>
          </p:nvSpPr>
          <p:spPr bwMode="auto">
            <a:xfrm rot="20293291">
              <a:off x="3356256" y="2724325"/>
              <a:ext cx="889102" cy="879884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04E3B24-6A4E-1B81-932D-989B1C118B08}"/>
                </a:ext>
              </a:extLst>
            </p:cNvPr>
            <p:cNvSpPr txBox="1"/>
            <p:nvPr/>
          </p:nvSpPr>
          <p:spPr>
            <a:xfrm>
              <a:off x="3094586" y="4836497"/>
              <a:ext cx="9347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zip ties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C8B4492-D271-A503-0758-890ED7844651}"/>
                </a:ext>
              </a:extLst>
            </p:cNvPr>
            <p:cNvCxnSpPr>
              <a:stCxn id="51" idx="1"/>
            </p:cNvCxnSpPr>
            <p:nvPr/>
          </p:nvCxnSpPr>
          <p:spPr bwMode="auto">
            <a:xfrm flipH="1" flipV="1">
              <a:off x="2567807" y="4851865"/>
              <a:ext cx="526779" cy="1539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81960561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80231162</TotalTime>
  <Pages>9</Pages>
  <Words>233</Words>
  <Application>Microsoft Macintosh PowerPoint</Application>
  <PresentationFormat>Letter Paper (8.5x11 in)</PresentationFormat>
  <Paragraphs>163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mcflow1</vt:lpstr>
      <vt:lpstr>PowerPoint Presentation</vt:lpstr>
      <vt:lpstr>mcflow3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1098</cp:revision>
  <cp:lastPrinted>2023-03-09T15:14:14Z</cp:lastPrinted>
  <dcterms:created xsi:type="dcterms:W3CDTF">2012-02-06T17:42:12Z</dcterms:created>
  <dcterms:modified xsi:type="dcterms:W3CDTF">2024-04-24T14:18:41Z</dcterms:modified>
</cp:coreProperties>
</file>