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4"/>
  </p:notesMasterIdLst>
  <p:handoutMasterIdLst>
    <p:handoutMasterId r:id="rId5"/>
  </p:handoutMasterIdLst>
  <p:sldIdLst>
    <p:sldId id="741" r:id="rId3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CCFF99"/>
    <a:srgbClr val="CCFFCC"/>
    <a:srgbClr val="993300"/>
    <a:srgbClr val="99FF99"/>
    <a:srgbClr val="BBE0E3"/>
    <a:srgbClr val="FFFF99"/>
    <a:srgbClr val="66FF99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14" autoAdjust="0"/>
    <p:restoredTop sz="85220" autoAdjust="0"/>
  </p:normalViewPr>
  <p:slideViewPr>
    <p:cSldViewPr snapToGrid="0">
      <p:cViewPr varScale="1">
        <p:scale>
          <a:sx n="106" d="100"/>
          <a:sy n="106" d="100"/>
        </p:scale>
        <p:origin x="16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27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1" tIns="47539" rIns="93491" bIns="47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94796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46531-5CB0-4913-A1D7-CCAC415E6CE3}" type="slidenum">
              <a:rPr lang="en-US"/>
              <a:pPr/>
              <a:t>1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spath</a:t>
            </a:r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EC4E76-A5DC-CA4E-864D-7A43894391A5}"/>
              </a:ext>
            </a:extLst>
          </p:cNvPr>
          <p:cNvGrpSpPr/>
          <p:nvPr/>
        </p:nvGrpSpPr>
        <p:grpSpPr>
          <a:xfrm>
            <a:off x="854134" y="1886452"/>
            <a:ext cx="2168902" cy="1310095"/>
            <a:chOff x="854134" y="1886452"/>
            <a:chExt cx="2168902" cy="1310095"/>
          </a:xfrm>
        </p:grpSpPr>
        <p:sp>
          <p:nvSpPr>
            <p:cNvPr id="4" name="Oval 3"/>
            <p:cNvSpPr/>
            <p:nvPr/>
          </p:nvSpPr>
          <p:spPr bwMode="auto">
            <a:xfrm>
              <a:off x="1749591" y="1886452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749590" y="2901272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727761" y="2343650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854134" y="2343649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</a:p>
          </p:txBody>
        </p:sp>
        <p:cxnSp>
          <p:nvCxnSpPr>
            <p:cNvPr id="12" name="Straight Arrow Connector 11"/>
            <p:cNvCxnSpPr>
              <a:cxnSpLocks/>
              <a:stCxn id="5" idx="6"/>
              <a:endCxn id="6" idx="3"/>
            </p:cNvCxnSpPr>
            <p:nvPr/>
          </p:nvCxnSpPr>
          <p:spPr bwMode="auto">
            <a:xfrm flipV="1">
              <a:off x="2044865" y="2595683"/>
              <a:ext cx="726138" cy="4532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cxnSpLocks/>
              <a:stCxn id="8" idx="5"/>
              <a:endCxn id="5" idx="2"/>
            </p:cNvCxnSpPr>
            <p:nvPr/>
          </p:nvCxnSpPr>
          <p:spPr bwMode="auto">
            <a:xfrm>
              <a:off x="1106167" y="2595682"/>
              <a:ext cx="643423" cy="45322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6" name="Straight Arrow Connector 15"/>
            <p:cNvCxnSpPr>
              <a:cxnSpLocks/>
              <a:stCxn id="8" idx="7"/>
              <a:endCxn id="4" idx="2"/>
            </p:cNvCxnSpPr>
            <p:nvPr/>
          </p:nvCxnSpPr>
          <p:spPr bwMode="auto">
            <a:xfrm flipV="1">
              <a:off x="1106167" y="2034090"/>
              <a:ext cx="643424" cy="3528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>
              <a:cxnSpLocks/>
              <a:stCxn id="4" idx="6"/>
              <a:endCxn id="6" idx="1"/>
            </p:cNvCxnSpPr>
            <p:nvPr/>
          </p:nvCxnSpPr>
          <p:spPr bwMode="auto">
            <a:xfrm>
              <a:off x="2044866" y="2034090"/>
              <a:ext cx="726137" cy="35280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cxnSpLocks/>
              <a:stCxn id="4" idx="4"/>
              <a:endCxn id="5" idx="0"/>
            </p:cNvCxnSpPr>
            <p:nvPr/>
          </p:nvCxnSpPr>
          <p:spPr bwMode="auto">
            <a:xfrm flipH="1">
              <a:off x="1897228" y="2181727"/>
              <a:ext cx="1" cy="71954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1320910" y="266447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54304" y="2082456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343012" y="2677737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321701" y="2085042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32304" y="2379682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80266726</TotalTime>
  <Pages>9</Pages>
  <Words>11</Words>
  <Application>Microsoft Macintosh PowerPoint</Application>
  <PresentationFormat>Letter Paper (8.5x11 in)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spath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993</cp:revision>
  <cp:lastPrinted>2022-01-19T23:25:44Z</cp:lastPrinted>
  <dcterms:created xsi:type="dcterms:W3CDTF">2012-02-20T17:19:08Z</dcterms:created>
  <dcterms:modified xsi:type="dcterms:W3CDTF">2023-04-15T13:28:04Z</dcterms:modified>
</cp:coreProperties>
</file>