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4"/>
  </p:notesMasterIdLst>
  <p:handoutMasterIdLst>
    <p:handoutMasterId r:id="rId15"/>
  </p:handoutMasterIdLst>
  <p:sldIdLst>
    <p:sldId id="801" r:id="rId3"/>
    <p:sldId id="805" r:id="rId4"/>
    <p:sldId id="802" r:id="rId5"/>
    <p:sldId id="803" r:id="rId6"/>
    <p:sldId id="804" r:id="rId7"/>
    <p:sldId id="806" r:id="rId8"/>
    <p:sldId id="807" r:id="rId9"/>
    <p:sldId id="808" r:id="rId10"/>
    <p:sldId id="809" r:id="rId11"/>
    <p:sldId id="810" r:id="rId12"/>
    <p:sldId id="811" r:id="rId13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99"/>
    <a:srgbClr val="CCFFFF"/>
    <a:srgbClr val="FF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41" autoAdjust="0"/>
    <p:restoredTop sz="96521" autoAdjust="0"/>
  </p:normalViewPr>
  <p:slideViewPr>
    <p:cSldViewPr snapToGrid="0">
      <p:cViewPr>
        <p:scale>
          <a:sx n="130" d="100"/>
          <a:sy n="130" d="100"/>
        </p:scale>
        <p:origin x="86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9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799CF-C865-4125-9FB5-3AF0284E6EED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70675-B9EA-4FE3-9F72-4CD51E8F6358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27DB5-5801-42A7-BCB3-A6EDD372548C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80533" y="1751713"/>
            <a:ext cx="2997200" cy="1924050"/>
            <a:chOff x="5022850" y="1543050"/>
            <a:chExt cx="2997200" cy="19240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022850" y="1543050"/>
              <a:ext cx="2997200" cy="19240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5324168" y="21827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340168" y="21764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924368" y="29511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44868" y="29574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62069" y="217661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 bwMode="auto">
            <a:xfrm flipV="1">
              <a:off x="5589639" y="2309147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7"/>
              <a:endCxn id="5" idx="3"/>
            </p:cNvCxnSpPr>
            <p:nvPr/>
          </p:nvCxnSpPr>
          <p:spPr bwMode="auto">
            <a:xfrm rot="5400000" flipH="1" flipV="1">
              <a:off x="5928587" y="2545881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6" idx="1"/>
              <a:endCxn id="5" idx="5"/>
            </p:cNvCxnSpPr>
            <p:nvPr/>
          </p:nvCxnSpPr>
          <p:spPr bwMode="auto">
            <a:xfrm rot="16200000" flipV="1">
              <a:off x="6471513" y="2498255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7"/>
              <a:endCxn id="8" idx="3"/>
            </p:cNvCxnSpPr>
            <p:nvPr/>
          </p:nvCxnSpPr>
          <p:spPr bwMode="auto">
            <a:xfrm rot="5400000" flipH="1" flipV="1">
              <a:off x="7032565" y="2521607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  <a:endCxn id="8" idx="2"/>
            </p:cNvCxnSpPr>
            <p:nvPr/>
          </p:nvCxnSpPr>
          <p:spPr bwMode="auto">
            <a:xfrm>
              <a:off x="6605639" y="2309147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6"/>
              <a:endCxn id="6" idx="2"/>
            </p:cNvCxnSpPr>
            <p:nvPr/>
          </p:nvCxnSpPr>
          <p:spPr bwMode="auto">
            <a:xfrm flipV="1">
              <a:off x="6110339" y="3083847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5423762" y="2536354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784850" y="203406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5568" y="2470150"/>
              <a:ext cx="3526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2/1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95680" y="247856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00" y="3136900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6/2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5734" y="2635250"/>
              <a:ext cx="3526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9/3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1650" y="204041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8/4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5794" y="2654300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4/1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050" y="1606550"/>
              <a:ext cx="13625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capacity/flow</a:t>
              </a:r>
            </a:p>
          </p:txBody>
        </p:sp>
        <p:cxnSp>
          <p:nvCxnSpPr>
            <p:cNvPr id="43" name="Straight Arrow Connector 42"/>
            <p:cNvCxnSpPr>
              <a:endCxn id="34" idx="0"/>
            </p:cNvCxnSpPr>
            <p:nvPr/>
          </p:nvCxnSpPr>
          <p:spPr bwMode="auto">
            <a:xfrm flipH="1">
              <a:off x="5961181" y="1862618"/>
              <a:ext cx="103069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61-6ED9-5F45-996B-7C453236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Dead-end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5FEE5E-752E-0E47-BDCB-9BB937C60889}"/>
              </a:ext>
            </a:extLst>
          </p:cNvPr>
          <p:cNvGrpSpPr/>
          <p:nvPr/>
        </p:nvGrpSpPr>
        <p:grpSpPr>
          <a:xfrm>
            <a:off x="1021191" y="1422865"/>
            <a:ext cx="5980544" cy="506903"/>
            <a:chOff x="987941" y="3617041"/>
            <a:chExt cx="5980544" cy="506903"/>
          </a:xfrm>
        </p:grpSpPr>
        <p:sp>
          <p:nvSpPr>
            <p:cNvPr id="54" name="Text Box 37">
              <a:extLst>
                <a:ext uri="{FF2B5EF4-FFF2-40B4-BE49-F238E27FC236}">
                  <a16:creationId xmlns:a16="http://schemas.microsoft.com/office/drawing/2014/main" id="{546B6791-007E-E446-836B-CBB268704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B9E6BD-0A49-0448-8286-3333D710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663992-14D3-9044-AC5B-0AC3C178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75" name="Line 22">
              <a:extLst>
                <a:ext uri="{FF2B5EF4-FFF2-40B4-BE49-F238E27FC236}">
                  <a16:creationId xmlns:a16="http://schemas.microsoft.com/office/drawing/2014/main" id="{5F9969E9-8924-0B4A-A202-2D7FD9CC0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6" name="Text Box 45">
              <a:extLst>
                <a:ext uri="{FF2B5EF4-FFF2-40B4-BE49-F238E27FC236}">
                  <a16:creationId xmlns:a16="http://schemas.microsoft.com/office/drawing/2014/main" id="{5C1AB183-8C39-AD4A-988F-F73CB0E9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BECD0D9-9ECC-7040-B6D4-33BCA726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55BB0FE9-BBD7-D84C-83BB-2EE630C0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Text Box 45">
              <a:extLst>
                <a:ext uri="{FF2B5EF4-FFF2-40B4-BE49-F238E27FC236}">
                  <a16:creationId xmlns:a16="http://schemas.microsoft.com/office/drawing/2014/main" id="{2EAF5961-212E-EB4C-9D3D-5E90BB2ED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5CCBFD-A24C-2443-A632-C2D4C8AB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2FB5D324-5976-1247-A281-2182F3A85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Text Box 45">
              <a:extLst>
                <a:ext uri="{FF2B5EF4-FFF2-40B4-BE49-F238E27FC236}">
                  <a16:creationId xmlns:a16="http://schemas.microsoft.com/office/drawing/2014/main" id="{A2454643-D8C5-BE4C-A0E9-3A6BA3815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4A50B9-4AAD-CE4E-B489-9564311D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E72F4A69-E97E-2542-97D4-D28C14CBD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Text Box 45">
              <a:extLst>
                <a:ext uri="{FF2B5EF4-FFF2-40B4-BE49-F238E27FC236}">
                  <a16:creationId xmlns:a16="http://schemas.microsoft.com/office/drawing/2014/main" id="{5C378130-6225-5B45-B7EF-DD20EA4C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19ABCB-8960-304E-B163-09BD1402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9577EF1D-67F9-E34F-A12C-6B1FB77A7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E217DE0B-1659-0D46-B793-6CB6463F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90" name="Text Box 37">
              <a:extLst>
                <a:ext uri="{FF2B5EF4-FFF2-40B4-BE49-F238E27FC236}">
                  <a16:creationId xmlns:a16="http://schemas.microsoft.com/office/drawing/2014/main" id="{C5A54844-2516-7C43-84D9-705F8675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1B4011E3-7109-8349-A512-4BB66184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92" name="Text Box 37">
              <a:extLst>
                <a:ext uri="{FF2B5EF4-FFF2-40B4-BE49-F238E27FC236}">
                  <a16:creationId xmlns:a16="http://schemas.microsoft.com/office/drawing/2014/main" id="{F4860EA6-D41C-F74C-928D-725C6298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93" name="Text Box 37">
              <a:extLst>
                <a:ext uri="{FF2B5EF4-FFF2-40B4-BE49-F238E27FC236}">
                  <a16:creationId xmlns:a16="http://schemas.microsoft.com/office/drawing/2014/main" id="{81E4BDC6-E7E5-4C4C-9F93-C453FE83B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17A8EFCB-6D2D-2040-BEDC-BF5CE500C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59D643-112D-6647-827A-FD8154612A0F}"/>
              </a:ext>
            </a:extLst>
          </p:cNvPr>
          <p:cNvGrpSpPr/>
          <p:nvPr/>
        </p:nvGrpSpPr>
        <p:grpSpPr>
          <a:xfrm>
            <a:off x="1017759" y="2172481"/>
            <a:ext cx="5980544" cy="506903"/>
            <a:chOff x="987941" y="3617041"/>
            <a:chExt cx="5980544" cy="506903"/>
          </a:xfrm>
        </p:grpSpPr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E72CCFC3-AB4B-004F-AB40-22C63CB8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D208E80-E3C2-1240-B1B7-4F9FC285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B8E6E37-43A6-294A-93CA-C5CC30DA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00" name="Line 22">
              <a:extLst>
                <a:ext uri="{FF2B5EF4-FFF2-40B4-BE49-F238E27FC236}">
                  <a16:creationId xmlns:a16="http://schemas.microsoft.com/office/drawing/2014/main" id="{40F7EB15-95B2-AA49-8A8A-9C414E6C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1" name="Text Box 45">
              <a:extLst>
                <a:ext uri="{FF2B5EF4-FFF2-40B4-BE49-F238E27FC236}">
                  <a16:creationId xmlns:a16="http://schemas.microsoft.com/office/drawing/2014/main" id="{18190DD7-068D-2C44-8D4A-296319BBE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595FCEB-8BFB-6C49-AFC7-CE4D8B96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664F09F5-1397-3F47-9166-395DF0C9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9C6334CA-DAF6-A941-A5CD-40EAF3431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89B448A-32AC-1440-B50A-AD543D83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06" name="Line 22">
              <a:extLst>
                <a:ext uri="{FF2B5EF4-FFF2-40B4-BE49-F238E27FC236}">
                  <a16:creationId xmlns:a16="http://schemas.microsoft.com/office/drawing/2014/main" id="{9E88E9E5-1A7B-F441-8D56-B3181608A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B4902327-1DD3-CD49-9F07-5516DE487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A38CB1-B5E7-C647-B86E-4FEE2668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09" name="Line 22">
              <a:extLst>
                <a:ext uri="{FF2B5EF4-FFF2-40B4-BE49-F238E27FC236}">
                  <a16:creationId xmlns:a16="http://schemas.microsoft.com/office/drawing/2014/main" id="{285371AB-71AE-2147-AB68-6E2383FC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0" name="Text Box 45">
              <a:extLst>
                <a:ext uri="{FF2B5EF4-FFF2-40B4-BE49-F238E27FC236}">
                  <a16:creationId xmlns:a16="http://schemas.microsoft.com/office/drawing/2014/main" id="{11DCDB9E-2CDD-344A-85D0-C37DC387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869041C-CD17-354B-A7EC-9FD1F754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6CBF62D-1D83-BF48-A164-44CADB2E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3" name="Text Box 45">
              <a:extLst>
                <a:ext uri="{FF2B5EF4-FFF2-40B4-BE49-F238E27FC236}">
                  <a16:creationId xmlns:a16="http://schemas.microsoft.com/office/drawing/2014/main" id="{D07A0C65-5373-2641-AFFA-139D27C7F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8B241EEA-E5C6-5946-A609-0836380FD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6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52E8C5D3-BBAD-E447-809C-FA93CDC4F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E8294D21-8867-D946-BD7D-C3478075A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5B3E39B0-EA72-E646-83DA-A3723315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4D7545C4-079C-7642-8A0E-5E9D4522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DA92D4-8596-6B46-AE35-B2657CE277FA}"/>
              </a:ext>
            </a:extLst>
          </p:cNvPr>
          <p:cNvGrpSpPr/>
          <p:nvPr/>
        </p:nvGrpSpPr>
        <p:grpSpPr>
          <a:xfrm>
            <a:off x="1006268" y="2922097"/>
            <a:ext cx="5980544" cy="506903"/>
            <a:chOff x="987941" y="3617041"/>
            <a:chExt cx="5980544" cy="506903"/>
          </a:xfrm>
        </p:grpSpPr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69D3EA66-B1CC-E144-A1C2-DB88E8BB5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5DB658-C6C8-5945-9490-EEA2510E3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1A3FD78-1FE7-AD40-8CA8-A1D3C0C7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23" name="Line 22">
              <a:extLst>
                <a:ext uri="{FF2B5EF4-FFF2-40B4-BE49-F238E27FC236}">
                  <a16:creationId xmlns:a16="http://schemas.microsoft.com/office/drawing/2014/main" id="{5F25A3BB-38C2-C34A-A8DD-07CAD657D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4" name="Text Box 45">
              <a:extLst>
                <a:ext uri="{FF2B5EF4-FFF2-40B4-BE49-F238E27FC236}">
                  <a16:creationId xmlns:a16="http://schemas.microsoft.com/office/drawing/2014/main" id="{2C0C5D6B-A931-074B-897C-620C1A862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EEFEE2E-4F84-8346-A80C-4A92865A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9A2E179E-4AF1-0B4B-822F-BE3EE377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7" name="Text Box 45">
              <a:extLst>
                <a:ext uri="{FF2B5EF4-FFF2-40B4-BE49-F238E27FC236}">
                  <a16:creationId xmlns:a16="http://schemas.microsoft.com/office/drawing/2014/main" id="{00C5625F-6152-1441-A8A0-BEB0E2F9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065DA41-DF91-B943-B8FD-FBEAC0C3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29" name="Line 22">
              <a:extLst>
                <a:ext uri="{FF2B5EF4-FFF2-40B4-BE49-F238E27FC236}">
                  <a16:creationId xmlns:a16="http://schemas.microsoft.com/office/drawing/2014/main" id="{6E8C7060-F8CF-E441-8DC0-B3D9ADA11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0" name="Text Box 45">
              <a:extLst>
                <a:ext uri="{FF2B5EF4-FFF2-40B4-BE49-F238E27FC236}">
                  <a16:creationId xmlns:a16="http://schemas.microsoft.com/office/drawing/2014/main" id="{311BA6B2-720A-444B-B723-730A036CD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F24FED8-DC63-7542-B52E-DB455E12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32" name="Line 22">
              <a:extLst>
                <a:ext uri="{FF2B5EF4-FFF2-40B4-BE49-F238E27FC236}">
                  <a16:creationId xmlns:a16="http://schemas.microsoft.com/office/drawing/2014/main" id="{E37914EA-DC3A-C04B-ABCA-D49EA16F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3" name="Text Box 45">
              <a:extLst>
                <a:ext uri="{FF2B5EF4-FFF2-40B4-BE49-F238E27FC236}">
                  <a16:creationId xmlns:a16="http://schemas.microsoft.com/office/drawing/2014/main" id="{9ED3ACA5-A0C7-5340-9EC7-C6F50215D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D66ACA-410E-5743-B131-D84DBDC5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35" name="Line 22">
              <a:extLst>
                <a:ext uri="{FF2B5EF4-FFF2-40B4-BE49-F238E27FC236}">
                  <a16:creationId xmlns:a16="http://schemas.microsoft.com/office/drawing/2014/main" id="{D962876A-4BD0-004F-91D5-1CF52406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45">
              <a:extLst>
                <a:ext uri="{FF2B5EF4-FFF2-40B4-BE49-F238E27FC236}">
                  <a16:creationId xmlns:a16="http://schemas.microsoft.com/office/drawing/2014/main" id="{BB1886BC-7F5B-6845-8F2F-A3AD243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37" name="Text Box 37">
              <a:extLst>
                <a:ext uri="{FF2B5EF4-FFF2-40B4-BE49-F238E27FC236}">
                  <a16:creationId xmlns:a16="http://schemas.microsoft.com/office/drawing/2014/main" id="{AC1B0A81-64F5-6247-A597-9E3082937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38" name="Text Box 37">
              <a:extLst>
                <a:ext uri="{FF2B5EF4-FFF2-40B4-BE49-F238E27FC236}">
                  <a16:creationId xmlns:a16="http://schemas.microsoft.com/office/drawing/2014/main" id="{4ABD95AF-D91B-CB4B-99EA-6C5AC2D8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7</a:t>
              </a:r>
            </a:p>
          </p:txBody>
        </p:sp>
        <p:sp>
          <p:nvSpPr>
            <p:cNvPr id="139" name="Text Box 37">
              <a:extLst>
                <a:ext uri="{FF2B5EF4-FFF2-40B4-BE49-F238E27FC236}">
                  <a16:creationId xmlns:a16="http://schemas.microsoft.com/office/drawing/2014/main" id="{02CC73CB-21C5-E340-AEFD-AF344075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40" name="Text Box 37">
              <a:extLst>
                <a:ext uri="{FF2B5EF4-FFF2-40B4-BE49-F238E27FC236}">
                  <a16:creationId xmlns:a16="http://schemas.microsoft.com/office/drawing/2014/main" id="{37E262E7-49D5-234D-A35B-E0674BE6E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41" name="Text Box 37">
              <a:extLst>
                <a:ext uri="{FF2B5EF4-FFF2-40B4-BE49-F238E27FC236}">
                  <a16:creationId xmlns:a16="http://schemas.microsoft.com/office/drawing/2014/main" id="{5AD1E19C-6AAB-8147-9A7B-C05E19E8A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53EDED-30F4-114C-8D33-B4213177B78B}"/>
              </a:ext>
            </a:extLst>
          </p:cNvPr>
          <p:cNvGrpSpPr/>
          <p:nvPr/>
        </p:nvGrpSpPr>
        <p:grpSpPr>
          <a:xfrm>
            <a:off x="999705" y="3690922"/>
            <a:ext cx="5980544" cy="506903"/>
            <a:chOff x="987941" y="3617041"/>
            <a:chExt cx="5980544" cy="506903"/>
          </a:xfrm>
        </p:grpSpPr>
        <p:sp>
          <p:nvSpPr>
            <p:cNvPr id="166" name="Text Box 37">
              <a:extLst>
                <a:ext uri="{FF2B5EF4-FFF2-40B4-BE49-F238E27FC236}">
                  <a16:creationId xmlns:a16="http://schemas.microsoft.com/office/drawing/2014/main" id="{BADCEFBE-5B56-E04E-A536-04FF98B8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B9CCFC7-0F01-D140-B6A1-B10B70C7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65F6D2C-2D59-9448-99AA-41EFDD99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69" name="Line 22">
              <a:extLst>
                <a:ext uri="{FF2B5EF4-FFF2-40B4-BE49-F238E27FC236}">
                  <a16:creationId xmlns:a16="http://schemas.microsoft.com/office/drawing/2014/main" id="{EF378DB8-FB96-4B40-8D03-24B27026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0" name="Text Box 45">
              <a:extLst>
                <a:ext uri="{FF2B5EF4-FFF2-40B4-BE49-F238E27FC236}">
                  <a16:creationId xmlns:a16="http://schemas.microsoft.com/office/drawing/2014/main" id="{B1A2DFC1-5EC2-7947-9185-591F0D0B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5949D1-FA12-484A-A299-78C2D93C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72" name="Line 22">
              <a:extLst>
                <a:ext uri="{FF2B5EF4-FFF2-40B4-BE49-F238E27FC236}">
                  <a16:creationId xmlns:a16="http://schemas.microsoft.com/office/drawing/2014/main" id="{A7A1D754-0E5A-5243-A831-9DBFDD4B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3" name="Text Box 45">
              <a:extLst>
                <a:ext uri="{FF2B5EF4-FFF2-40B4-BE49-F238E27FC236}">
                  <a16:creationId xmlns:a16="http://schemas.microsoft.com/office/drawing/2014/main" id="{9D5C65F3-8DE4-3D42-8BE5-86AAC39A6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EDA9F7F-D41D-F349-BA5B-7AB3578F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75" name="Line 22">
              <a:extLst>
                <a:ext uri="{FF2B5EF4-FFF2-40B4-BE49-F238E27FC236}">
                  <a16:creationId xmlns:a16="http://schemas.microsoft.com/office/drawing/2014/main" id="{83B2CEFD-0506-2544-891F-C7738181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6" name="Text Box 45">
              <a:extLst>
                <a:ext uri="{FF2B5EF4-FFF2-40B4-BE49-F238E27FC236}">
                  <a16:creationId xmlns:a16="http://schemas.microsoft.com/office/drawing/2014/main" id="{EE5B38A1-911E-024C-9712-2550AAB72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9DE8BF-ED3A-664D-AAF7-5B3BC12D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78" name="Line 22">
              <a:extLst>
                <a:ext uri="{FF2B5EF4-FFF2-40B4-BE49-F238E27FC236}">
                  <a16:creationId xmlns:a16="http://schemas.microsoft.com/office/drawing/2014/main" id="{B540C9F3-79C3-FC47-832B-B05FE2CA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9" name="Text Box 45">
              <a:extLst>
                <a:ext uri="{FF2B5EF4-FFF2-40B4-BE49-F238E27FC236}">
                  <a16:creationId xmlns:a16="http://schemas.microsoft.com/office/drawing/2014/main" id="{55565CCD-C129-3040-ADFC-B4C2B0E9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6517A9A-FE22-6A49-8861-A3FE695E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4E3E0FFE-C935-F248-89B3-E99BAFCFE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82" name="Text Box 45">
              <a:extLst>
                <a:ext uri="{FF2B5EF4-FFF2-40B4-BE49-F238E27FC236}">
                  <a16:creationId xmlns:a16="http://schemas.microsoft.com/office/drawing/2014/main" id="{09C07481-1BC7-F248-9FD3-03F81E5D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6B6AF469-A29B-DD47-998B-B7CA1840D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8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B453A5AB-66ED-7945-9E8C-DD849E5A6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D8FEBFC9-9BB7-C64C-82A7-288650CF2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F2876EF0-88B5-BB44-894C-952E39BB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287D6539-86BD-AF45-9F2D-863E6413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52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8BBA-8906-CA39-C134-0FD75EFD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F8EE0B2-293A-94CA-3D51-C93DAF6EFB47}"/>
              </a:ext>
            </a:extLst>
          </p:cNvPr>
          <p:cNvGrpSpPr/>
          <p:nvPr/>
        </p:nvGrpSpPr>
        <p:grpSpPr>
          <a:xfrm>
            <a:off x="425004" y="1806034"/>
            <a:ext cx="7967564" cy="2918832"/>
            <a:chOff x="425004" y="1806034"/>
            <a:chExt cx="7967564" cy="2918832"/>
          </a:xfrm>
        </p:grpSpPr>
        <p:sp>
          <p:nvSpPr>
            <p:cNvPr id="5" name="Line 19">
              <a:extLst>
                <a:ext uri="{FF2B5EF4-FFF2-40B4-BE49-F238E27FC236}">
                  <a16:creationId xmlns:a16="http://schemas.microsoft.com/office/drawing/2014/main" id="{9D837D8E-F39B-F891-7C69-6349B32A1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521" y="3559341"/>
              <a:ext cx="468180" cy="6210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49CCE34B-CF79-81DC-BD68-99BB86626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898" y="3722467"/>
              <a:ext cx="36192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1-2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944350-D0FC-4323-89EE-AAB56E54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835" y="3327704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B1CE06-09A0-4AFA-3FB8-7EA8595C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965" y="331650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C8E584-E015-09AC-6C65-DFF39A90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379" y="4146278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9AF0FA-03CE-5DCB-9CD1-EA3E302A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718" y="4146278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5E943F-D05D-149B-82A3-3D3A7C76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718" y="2509130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ADBA3D-D4C7-1088-E86B-0EC1F11E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379" y="2509130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D1207-0663-9D4C-D968-F8049E44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140" y="3294106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t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EBDC3465-9FF2-CFF8-9F8B-BC0CA4023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702" y="2747881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79B343FE-F1B9-61C7-1CD9-0CFB88193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6684" y="3461055"/>
              <a:ext cx="996281" cy="14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A7BD425-DEA5-82E2-3584-29D33C0B7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702" y="3577824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D04992AA-19CD-C7A9-3646-970E5993B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227" y="4294074"/>
              <a:ext cx="8794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9B9659F3-80E8-B129-645D-183698530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7647" y="2747881"/>
              <a:ext cx="483051" cy="60152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A6AA7038-7A04-399C-56CE-7025CD162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227" y="2645561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15933690-CA6F-837F-6274-6AAAA62FF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443" y="2759252"/>
              <a:ext cx="472321" cy="5674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8AED964B-2636-AB1A-259C-1B9162302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2691" y="3539932"/>
              <a:ext cx="525249" cy="6394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4F2D5FA8-854B-C764-9F10-1C7436BB5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282" y="2770618"/>
              <a:ext cx="334525" cy="578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8BDD5CD8-E64E-3212-9007-DD9DB71D9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495" y="2942212"/>
              <a:ext cx="32100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2-4</a:t>
              </a: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4662B87B-69ED-345D-3F78-BD2826EF7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667" y="377106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C85621B3-9F45-C217-D868-27804E73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880" y="4179388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08D64361-E0B1-EF36-EF7C-2D0A44F0A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033" y="33667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5FB4CE64-727A-E2D0-7620-6A1A8BA60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707" y="253364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3-5</a:t>
              </a: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E9A3B03D-7E64-1DE6-7799-694401C5F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394" y="295877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40C976DD-3AE0-924C-2BBC-826EE7F0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308" y="2928308"/>
              <a:ext cx="35671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67" name="Text Box 37">
              <a:extLst>
                <a:ext uri="{FF2B5EF4-FFF2-40B4-BE49-F238E27FC236}">
                  <a16:creationId xmlns:a16="http://schemas.microsoft.com/office/drawing/2014/main" id="{C2E73F5B-0B1C-2131-1B8E-76A10E34C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04" y="2377712"/>
              <a:ext cx="125996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floor–capacity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32F7323-3A76-9CA9-A30F-3A93377E49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1779" y="2645561"/>
              <a:ext cx="257403" cy="24193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983646B0-9FC8-4680-63E1-BE86E2CCF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507" y="3717608"/>
              <a:ext cx="165832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4" name="Text Box 46">
              <a:extLst>
                <a:ext uri="{FF2B5EF4-FFF2-40B4-BE49-F238E27FC236}">
                  <a16:creationId xmlns:a16="http://schemas.microsoft.com/office/drawing/2014/main" id="{EE506424-BBE0-B0D7-B3DA-9E258DAD1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983" y="3034388"/>
              <a:ext cx="6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400" dirty="0">
                <a:latin typeface="+mn-lt"/>
              </a:endParaRPr>
            </a:p>
          </p:txBody>
        </p:sp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989027CC-9C27-5E4D-BDCD-65FE8E603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986" y="3586115"/>
              <a:ext cx="334526" cy="5787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4967C636-8BB2-B401-FC53-7B3DB1A0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510" y="377706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79" name="Line 19">
              <a:extLst>
                <a:ext uri="{FF2B5EF4-FFF2-40B4-BE49-F238E27FC236}">
                  <a16:creationId xmlns:a16="http://schemas.microsoft.com/office/drawing/2014/main" id="{B6B5F842-0327-D294-2689-7C96FAA78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6607" y="3503226"/>
              <a:ext cx="468180" cy="6210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Text Box 34">
              <a:extLst>
                <a:ext uri="{FF2B5EF4-FFF2-40B4-BE49-F238E27FC236}">
                  <a16:creationId xmlns:a16="http://schemas.microsoft.com/office/drawing/2014/main" id="{4A950415-3B26-DFAF-98EC-9F1056CA0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6220" y="3694704"/>
              <a:ext cx="39579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3A99029-DF99-A3AC-81EA-639E4EE2E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921" y="327158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330F9A2-2AE7-FD36-73D4-D686C939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051" y="3260387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56416B-4069-A19A-030C-53EB6281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465" y="4090163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4D169C5-91F5-CD86-0EF1-F80EF545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04" y="4090163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77371D-B727-AF49-EE4A-8E7F0345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04" y="245301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18BF49-E3DB-3B3A-1D94-F56DEF49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465" y="245301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608297-06C3-927A-5161-46595349C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226" y="323799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t</a:t>
              </a:r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2D3E71C4-B92E-D87A-385B-1737909C6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788" y="2691766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CF7AA0AF-76BD-367A-839C-D501DB370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0771" y="3416645"/>
              <a:ext cx="971454" cy="2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0D872B0D-015C-01EF-C46E-922D6AE8F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788" y="3521709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30B03D19-2294-7466-94B8-D1521481E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2313" y="4237959"/>
              <a:ext cx="8794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C340EEAE-8302-4CC4-2FA5-C72F87E2D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733" y="2691766"/>
              <a:ext cx="483051" cy="60152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E451760F-0D9D-78CB-712A-FF61A5B85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2313" y="2589446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E94B794D-591D-6A20-E78E-C28CF3C60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529" y="2703137"/>
              <a:ext cx="472321" cy="5674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6FC52DEC-97A6-DA40-15F3-00689FE8A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6777" y="3483817"/>
              <a:ext cx="525249" cy="6394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C55069B2-2CA2-0DC2-23AF-336C7D81B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368" y="2714503"/>
              <a:ext cx="334525" cy="578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7" name="Text Box 32">
              <a:extLst>
                <a:ext uri="{FF2B5EF4-FFF2-40B4-BE49-F238E27FC236}">
                  <a16:creationId xmlns:a16="http://schemas.microsoft.com/office/drawing/2014/main" id="{0F4B513A-2888-8101-E4C0-63A8DE525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995" y="3020775"/>
              <a:ext cx="31632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2/1</a:t>
              </a:r>
            </a:p>
          </p:txBody>
        </p:sp>
        <p:sp>
          <p:nvSpPr>
            <p:cNvPr id="98" name="Text Box 33">
              <a:extLst>
                <a:ext uri="{FF2B5EF4-FFF2-40B4-BE49-F238E27FC236}">
                  <a16:creationId xmlns:a16="http://schemas.microsoft.com/office/drawing/2014/main" id="{5825F0A3-3C32-317E-DB24-3C1B01E06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753" y="371495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9" name="Text Box 36">
              <a:extLst>
                <a:ext uri="{FF2B5EF4-FFF2-40B4-BE49-F238E27FC236}">
                  <a16:creationId xmlns:a16="http://schemas.microsoft.com/office/drawing/2014/main" id="{5649558F-6D79-C1A2-F76A-1C30F0F60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674" y="4123273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0" name="Text Box 43">
              <a:extLst>
                <a:ext uri="{FF2B5EF4-FFF2-40B4-BE49-F238E27FC236}">
                  <a16:creationId xmlns:a16="http://schemas.microsoft.com/office/drawing/2014/main" id="{3C2B8997-E560-B915-8974-CF8BF3DC4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796" y="331066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6/1</a:t>
              </a:r>
            </a:p>
          </p:txBody>
        </p:sp>
        <p:sp>
          <p:nvSpPr>
            <p:cNvPr id="101" name="Text Box 45">
              <a:extLst>
                <a:ext uri="{FF2B5EF4-FFF2-40B4-BE49-F238E27FC236}">
                  <a16:creationId xmlns:a16="http://schemas.microsoft.com/office/drawing/2014/main" id="{6CA6557E-D9CF-E46F-F30D-5899D815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1527" y="247752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2" name="Text Box 46">
              <a:extLst>
                <a:ext uri="{FF2B5EF4-FFF2-40B4-BE49-F238E27FC236}">
                  <a16:creationId xmlns:a16="http://schemas.microsoft.com/office/drawing/2014/main" id="{4817C851-C85E-FB07-6BAA-AC280BC18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336" y="2994810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3" name="Text Box 47">
              <a:extLst>
                <a:ext uri="{FF2B5EF4-FFF2-40B4-BE49-F238E27FC236}">
                  <a16:creationId xmlns:a16="http://schemas.microsoft.com/office/drawing/2014/main" id="{1838A0DD-B980-2E4E-24CB-6A1A8FC34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394" y="2872193"/>
              <a:ext cx="35671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6" name="Text Box 34">
              <a:extLst>
                <a:ext uri="{FF2B5EF4-FFF2-40B4-BE49-F238E27FC236}">
                  <a16:creationId xmlns:a16="http://schemas.microsoft.com/office/drawing/2014/main" id="{A7C34FAE-68B2-2BA6-9299-A528289A3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3445" y="3661493"/>
              <a:ext cx="31470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2/1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ACB50BE3-531F-E1AC-2830-595C1C5BD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0069" y="2978273"/>
              <a:ext cx="6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400" dirty="0">
                <a:latin typeface="+mn-lt"/>
              </a:endParaRPr>
            </a:p>
          </p:txBody>
        </p:sp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90B6EF07-644E-D0DA-3526-E44FBDE76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6072" y="3530000"/>
              <a:ext cx="334526" cy="5787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9" name="Text Box 43">
              <a:extLst>
                <a:ext uri="{FF2B5EF4-FFF2-40B4-BE49-F238E27FC236}">
                  <a16:creationId xmlns:a16="http://schemas.microsoft.com/office/drawing/2014/main" id="{00A62AB7-32EC-4864-94D3-24852230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2596" y="372095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DCE75E0-8103-8851-CC5E-D23C6DE3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808" y="1806034"/>
              <a:ext cx="263849" cy="27285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s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  <p:sp>
          <p:nvSpPr>
            <p:cNvPr id="111" name="Text Box 46">
              <a:extLst>
                <a:ext uri="{FF2B5EF4-FFF2-40B4-BE49-F238E27FC236}">
                  <a16:creationId xmlns:a16="http://schemas.microsoft.com/office/drawing/2014/main" id="{601E1353-215B-A93F-90DB-FE785E168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034" y="290266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12" name="Text Box 46">
              <a:extLst>
                <a:ext uri="{FF2B5EF4-FFF2-40B4-BE49-F238E27FC236}">
                  <a16:creationId xmlns:a16="http://schemas.microsoft.com/office/drawing/2014/main" id="{6B9B61B9-76C3-8AE8-8C97-FE420C80D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8686" y="286748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5/3</a:t>
              </a:r>
            </a:p>
          </p:txBody>
        </p:sp>
        <p:sp>
          <p:nvSpPr>
            <p:cNvPr id="114" name="Line 22">
              <a:extLst>
                <a:ext uri="{FF2B5EF4-FFF2-40B4-BE49-F238E27FC236}">
                  <a16:creationId xmlns:a16="http://schemas.microsoft.com/office/drawing/2014/main" id="{D9352FBA-3BDD-B4A6-FCF8-6D20D46A8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2498" y="2029306"/>
              <a:ext cx="365467" cy="448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6" name="Line 22">
              <a:extLst>
                <a:ext uri="{FF2B5EF4-FFF2-40B4-BE49-F238E27FC236}">
                  <a16:creationId xmlns:a16="http://schemas.microsoft.com/office/drawing/2014/main" id="{5697040E-073D-C766-4471-84706A380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624" y="2037703"/>
              <a:ext cx="386324" cy="448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8" name="Line 22">
              <a:extLst>
                <a:ext uri="{FF2B5EF4-FFF2-40B4-BE49-F238E27FC236}">
                  <a16:creationId xmlns:a16="http://schemas.microsoft.com/office/drawing/2014/main" id="{BF198788-910A-6977-42EE-BDD140484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5727" y="2078893"/>
              <a:ext cx="502867" cy="201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04EAD856-55AF-553D-5981-85E722079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6714" y="2680396"/>
              <a:ext cx="388210" cy="612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1" name="Line 22">
              <a:extLst>
                <a:ext uri="{FF2B5EF4-FFF2-40B4-BE49-F238E27FC236}">
                  <a16:creationId xmlns:a16="http://schemas.microsoft.com/office/drawing/2014/main" id="{425B18F7-A0EF-BB37-1EBF-7C17DE3DD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2699" y="2578076"/>
              <a:ext cx="1064234" cy="8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2" name="Line 22">
              <a:extLst>
                <a:ext uri="{FF2B5EF4-FFF2-40B4-BE49-F238E27FC236}">
                  <a16:creationId xmlns:a16="http://schemas.microsoft.com/office/drawing/2014/main" id="{92C4B125-6ED5-9330-27CE-7AF3D48D9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51740" y="2629889"/>
              <a:ext cx="1558494" cy="703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3" name="Text Box 32">
              <a:extLst>
                <a:ext uri="{FF2B5EF4-FFF2-40B4-BE49-F238E27FC236}">
                  <a16:creationId xmlns:a16="http://schemas.microsoft.com/office/drawing/2014/main" id="{93486B3E-C6C8-53AC-9396-B1FB9978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132" y="2911863"/>
              <a:ext cx="3520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4" name="Text Box 36">
              <a:extLst>
                <a:ext uri="{FF2B5EF4-FFF2-40B4-BE49-F238E27FC236}">
                  <a16:creationId xmlns:a16="http://schemas.microsoft.com/office/drawing/2014/main" id="{74FD06AD-7602-6DF5-0B89-1C28F7008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52" y="2713226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25" name="Text Box 36">
              <a:extLst>
                <a:ext uri="{FF2B5EF4-FFF2-40B4-BE49-F238E27FC236}">
                  <a16:creationId xmlns:a16="http://schemas.microsoft.com/office/drawing/2014/main" id="{49CADF73-99C2-6A95-B24B-9E59D7F97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713" y="2460413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0EE7DD94-A652-62FD-EEEB-2CDE75C0B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7923" y="3281819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27" name="Text Box 46">
              <a:extLst>
                <a:ext uri="{FF2B5EF4-FFF2-40B4-BE49-F238E27FC236}">
                  <a16:creationId xmlns:a16="http://schemas.microsoft.com/office/drawing/2014/main" id="{FFF0E751-547C-2522-4733-3708F63D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6806" y="210891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128" name="Text Box 46">
              <a:extLst>
                <a:ext uri="{FF2B5EF4-FFF2-40B4-BE49-F238E27FC236}">
                  <a16:creationId xmlns:a16="http://schemas.microsoft.com/office/drawing/2014/main" id="{F4BCBCED-ACBA-DCD5-90D1-3CFE98431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8623" y="212823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CB860BD-ECF6-E6DF-5614-21C032B9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459" y="2454389"/>
              <a:ext cx="263849" cy="27285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t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D2350FE7-3A67-1483-668A-B933C06E211C}"/>
                </a:ext>
              </a:extLst>
            </p:cNvPr>
            <p:cNvSpPr/>
            <p:nvPr/>
          </p:nvSpPr>
          <p:spPr bwMode="auto">
            <a:xfrm>
              <a:off x="5080273" y="3130773"/>
              <a:ext cx="3312295" cy="1480953"/>
            </a:xfrm>
            <a:prstGeom prst="arc">
              <a:avLst>
                <a:gd name="adj1" fmla="val 20565717"/>
                <a:gd name="adj2" fmla="val 116230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3" name="Text Box 34">
              <a:extLst>
                <a:ext uri="{FF2B5EF4-FFF2-40B4-BE49-F238E27FC236}">
                  <a16:creationId xmlns:a16="http://schemas.microsoft.com/office/drawing/2014/main" id="{5D540A83-5819-3D7A-67A2-052714E0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75" y="4509422"/>
              <a:ext cx="31470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2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grpSp>
        <p:nvGrpSpPr>
          <p:cNvPr id="3" name="Group 70"/>
          <p:cNvGrpSpPr/>
          <p:nvPr/>
        </p:nvGrpSpPr>
        <p:grpSpPr>
          <a:xfrm>
            <a:off x="1763599" y="2093620"/>
            <a:ext cx="2997200" cy="1510481"/>
            <a:chOff x="6001152" y="3539612"/>
            <a:chExt cx="2997200" cy="151048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001152" y="3539612"/>
              <a:ext cx="2997200" cy="15104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02470" y="37657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318470" y="37594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902670" y="45341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23170" y="45404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40371" y="3759610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0" idx="2"/>
            </p:cNvCxnSpPr>
            <p:nvPr/>
          </p:nvCxnSpPr>
          <p:spPr bwMode="auto">
            <a:xfrm flipV="1">
              <a:off x="6567941" y="3892141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7"/>
              <a:endCxn id="50" idx="3"/>
            </p:cNvCxnSpPr>
            <p:nvPr/>
          </p:nvCxnSpPr>
          <p:spPr bwMode="auto">
            <a:xfrm rot="5400000" flipH="1" flipV="1">
              <a:off x="6906889" y="4128875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1"/>
              <a:endCxn id="50" idx="5"/>
            </p:cNvCxnSpPr>
            <p:nvPr/>
          </p:nvCxnSpPr>
          <p:spPr bwMode="auto">
            <a:xfrm rot="16200000" flipV="1">
              <a:off x="7449815" y="4081249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7"/>
              <a:endCxn id="53" idx="3"/>
            </p:cNvCxnSpPr>
            <p:nvPr/>
          </p:nvCxnSpPr>
          <p:spPr bwMode="auto">
            <a:xfrm rot="5400000" flipH="1" flipV="1">
              <a:off x="8010867" y="4104601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0" idx="6"/>
              <a:endCxn id="53" idx="2"/>
            </p:cNvCxnSpPr>
            <p:nvPr/>
          </p:nvCxnSpPr>
          <p:spPr bwMode="auto">
            <a:xfrm>
              <a:off x="7583941" y="3892141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6"/>
              <a:endCxn id="51" idx="2"/>
            </p:cNvCxnSpPr>
            <p:nvPr/>
          </p:nvCxnSpPr>
          <p:spPr bwMode="auto">
            <a:xfrm flipV="1">
              <a:off x="7088641" y="4666841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6402064" y="4119348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776898" y="40721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7502" y="47198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6/2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2302" y="421824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9/3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9952" y="363404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8/4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44096" y="42372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4/1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710516" y="3687097"/>
              <a:ext cx="1106129" cy="1283109"/>
            </a:xfrm>
            <a:custGeom>
              <a:avLst/>
              <a:gdLst>
                <a:gd name="connsiteX0" fmla="*/ 0 w 1106129"/>
                <a:gd name="connsiteY0" fmla="*/ 0 h 1283109"/>
                <a:gd name="connsiteX1" fmla="*/ 324465 w 1106129"/>
                <a:gd name="connsiteY1" fmla="*/ 339213 h 1283109"/>
                <a:gd name="connsiteX2" fmla="*/ 486697 w 1106129"/>
                <a:gd name="connsiteY2" fmla="*/ 693174 h 1283109"/>
                <a:gd name="connsiteX3" fmla="*/ 1002890 w 1106129"/>
                <a:gd name="connsiteY3" fmla="*/ 1179871 h 1283109"/>
                <a:gd name="connsiteX4" fmla="*/ 1106129 w 1106129"/>
                <a:gd name="connsiteY4" fmla="*/ 1283109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129" h="1283109">
                  <a:moveTo>
                    <a:pt x="0" y="0"/>
                  </a:moveTo>
                  <a:cubicBezTo>
                    <a:pt x="121674" y="111842"/>
                    <a:pt x="243349" y="223684"/>
                    <a:pt x="324465" y="339213"/>
                  </a:cubicBezTo>
                  <a:cubicBezTo>
                    <a:pt x="405581" y="454742"/>
                    <a:pt x="373626" y="553064"/>
                    <a:pt x="486697" y="693174"/>
                  </a:cubicBezTo>
                  <a:cubicBezTo>
                    <a:pt x="599768" y="833284"/>
                    <a:pt x="899651" y="1081549"/>
                    <a:pt x="1002890" y="1179871"/>
                  </a:cubicBezTo>
                  <a:cubicBezTo>
                    <a:pt x="1106129" y="1278193"/>
                    <a:pt x="1106129" y="1280651"/>
                    <a:pt x="1106129" y="128310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3152" y="3627694"/>
              <a:ext cx="3526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7452" y="4053144"/>
              <a:ext cx="3526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89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38864" y="2759452"/>
            <a:ext cx="3451143" cy="1744815"/>
            <a:chOff x="1638864" y="2759452"/>
            <a:chExt cx="3451143" cy="174481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8864" y="2765015"/>
              <a:ext cx="3451143" cy="17392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949260" y="3040032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19139" y="3032720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791819" y="3924753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48823" y="3932065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410958" y="3032956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2683382" y="2570408"/>
              <a:ext cx="7312" cy="953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2674469" y="3497144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16200000" flipH="1">
              <a:off x="3250877" y="3422807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0"/>
              <a:endCxn id="55" idx="3"/>
            </p:cNvCxnSpPr>
            <p:nvPr/>
          </p:nvCxnSpPr>
          <p:spPr bwMode="auto">
            <a:xfrm rot="5400000" flipH="1" flipV="1">
              <a:off x="3884750" y="3353780"/>
              <a:ext cx="630884" cy="511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H="1">
              <a:off x="3917769" y="2505899"/>
              <a:ext cx="236" cy="10756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4" idx="6"/>
              <a:endCxn id="53" idx="2"/>
            </p:cNvCxnSpPr>
            <p:nvPr/>
          </p:nvCxnSpPr>
          <p:spPr bwMode="auto">
            <a:xfrm flipV="1">
              <a:off x="2854501" y="4077593"/>
              <a:ext cx="937318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5"/>
              <a:endCxn id="54" idx="0"/>
            </p:cNvCxnSpPr>
            <p:nvPr/>
          </p:nvCxnSpPr>
          <p:spPr bwMode="auto">
            <a:xfrm rot="16200000" flipH="1">
              <a:off x="2140357" y="3370760"/>
              <a:ext cx="631120" cy="491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417899" y="352693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2446" y="3837492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1650" y="3422130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07381" y="2767919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6876" y="3444840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511" y="2759452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7341" y="352693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10800000" flipV="1">
              <a:off x="2254939" y="3151692"/>
              <a:ext cx="864201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642882" y="3146847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85" name="Straight Arrow Connector 84"/>
            <p:cNvCxnSpPr>
              <a:stCxn id="55" idx="4"/>
              <a:endCxn id="53" idx="7"/>
            </p:cNvCxnSpPr>
            <p:nvPr/>
          </p:nvCxnSpPr>
          <p:spPr bwMode="auto">
            <a:xfrm rot="5400000">
              <a:off x="3992824" y="3398544"/>
              <a:ext cx="630884" cy="511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314725" y="3604924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4759" y="4167928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90" name="Straight Arrow Connector 89"/>
            <p:cNvCxnSpPr>
              <a:stCxn id="53" idx="3"/>
              <a:endCxn id="54" idx="5"/>
            </p:cNvCxnSpPr>
            <p:nvPr/>
          </p:nvCxnSpPr>
          <p:spPr bwMode="auto">
            <a:xfrm rot="5400000">
              <a:off x="3319505" y="3675898"/>
              <a:ext cx="7312" cy="10268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1868" y="3634171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cxnSp>
          <p:nvCxnSpPr>
            <p:cNvPr id="94" name="Straight Arrow Connector 93"/>
            <p:cNvCxnSpPr>
              <a:stCxn id="54" idx="1"/>
              <a:endCxn id="51" idx="4"/>
            </p:cNvCxnSpPr>
            <p:nvPr/>
          </p:nvCxnSpPr>
          <p:spPr bwMode="auto">
            <a:xfrm rot="16200000" flipV="1">
              <a:off x="2032284" y="3415525"/>
              <a:ext cx="631120" cy="491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3424817" y="3151693"/>
              <a:ext cx="986141" cy="2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829316" y="313350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>
              <a:off x="3309371" y="3364313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rot="16200000">
              <a:off x="2606227" y="3399652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2745354" y="341968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20116" y="3439193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31778" y="2343115"/>
            <a:ext cx="5791698" cy="1512634"/>
            <a:chOff x="1431778" y="2343115"/>
            <a:chExt cx="5791698" cy="1512634"/>
          </a:xfrm>
          <a:noFill/>
        </p:grpSpPr>
        <p:grpSp>
          <p:nvGrpSpPr>
            <p:cNvPr id="4" name="Group 66"/>
            <p:cNvGrpSpPr/>
            <p:nvPr/>
          </p:nvGrpSpPr>
          <p:grpSpPr>
            <a:xfrm>
              <a:off x="1431778" y="2345268"/>
              <a:ext cx="2997200" cy="1510481"/>
              <a:chOff x="6001152" y="3539612"/>
              <a:chExt cx="2997200" cy="1510481"/>
            </a:xfrm>
            <a:grpFill/>
          </p:grpSpPr>
          <p:sp>
            <p:nvSpPr>
              <p:cNvPr id="68" name="Rectangle 67"/>
              <p:cNvSpPr/>
              <p:nvPr/>
            </p:nvSpPr>
            <p:spPr bwMode="auto">
              <a:xfrm>
                <a:off x="6001152" y="3539612"/>
                <a:ext cx="2997200" cy="151048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302470" y="37657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7902670" y="45341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6823170" y="45404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440371" y="3759610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Arrow Connector 73"/>
              <p:cNvCxnSpPr>
                <a:stCxn id="69" idx="6"/>
                <a:endCxn id="70" idx="2"/>
              </p:cNvCxnSpPr>
              <p:nvPr/>
            </p:nvCxnSpPr>
            <p:spPr bwMode="auto">
              <a:xfrm flipV="1">
                <a:off x="6567941" y="3892141"/>
                <a:ext cx="7505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>
                <a:stCxn id="72" idx="7"/>
                <a:endCxn id="70" idx="3"/>
              </p:cNvCxnSpPr>
              <p:nvPr/>
            </p:nvCxnSpPr>
            <p:spPr bwMode="auto">
              <a:xfrm rot="5400000" flipH="1" flipV="1">
                <a:off x="6906889" y="4128875"/>
                <a:ext cx="593333" cy="3075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>
                <a:stCxn id="71" idx="1"/>
                <a:endCxn id="70" idx="5"/>
              </p:cNvCxnSpPr>
              <p:nvPr/>
            </p:nvCxnSpPr>
            <p:spPr bwMode="auto">
              <a:xfrm rot="16200000" flipV="1">
                <a:off x="7449815" y="4081249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>
                <a:stCxn id="71" idx="7"/>
                <a:endCxn id="73" idx="3"/>
              </p:cNvCxnSpPr>
              <p:nvPr/>
            </p:nvCxnSpPr>
            <p:spPr bwMode="auto">
              <a:xfrm rot="5400000" flipH="1" flipV="1">
                <a:off x="8010867" y="4104601"/>
                <a:ext cx="586778" cy="349984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>
                <a:stCxn id="70" idx="6"/>
                <a:endCxn id="73" idx="2"/>
              </p:cNvCxnSpPr>
              <p:nvPr/>
            </p:nvCxnSpPr>
            <p:spPr bwMode="auto">
              <a:xfrm>
                <a:off x="7583941" y="3892141"/>
                <a:ext cx="856430" cy="205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>
                <a:stCxn id="72" idx="6"/>
                <a:endCxn id="71" idx="2"/>
              </p:cNvCxnSpPr>
              <p:nvPr/>
            </p:nvCxnSpPr>
            <p:spPr bwMode="auto">
              <a:xfrm flipV="1">
                <a:off x="7088641" y="4666841"/>
                <a:ext cx="8140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69" idx="5"/>
                <a:endCxn id="72" idx="1"/>
              </p:cNvCxnSpPr>
              <p:nvPr/>
            </p:nvCxnSpPr>
            <p:spPr bwMode="auto">
              <a:xfrm rot="16200000" flipH="1">
                <a:off x="6402064" y="4119348"/>
                <a:ext cx="586983" cy="3329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776898" y="40721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77502" y="47198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6,6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12302" y="42182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9,8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9952" y="36340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8,7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44096" y="42372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4,4</a:t>
                </a: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6710516" y="3687097"/>
                <a:ext cx="1106129" cy="1283109"/>
              </a:xfrm>
              <a:custGeom>
                <a:avLst/>
                <a:gdLst>
                  <a:gd name="connsiteX0" fmla="*/ 0 w 1106129"/>
                  <a:gd name="connsiteY0" fmla="*/ 0 h 1283109"/>
                  <a:gd name="connsiteX1" fmla="*/ 324465 w 1106129"/>
                  <a:gd name="connsiteY1" fmla="*/ 339213 h 1283109"/>
                  <a:gd name="connsiteX2" fmla="*/ 486697 w 1106129"/>
                  <a:gd name="connsiteY2" fmla="*/ 693174 h 1283109"/>
                  <a:gd name="connsiteX3" fmla="*/ 1002890 w 1106129"/>
                  <a:gd name="connsiteY3" fmla="*/ 1179871 h 1283109"/>
                  <a:gd name="connsiteX4" fmla="*/ 1106129 w 1106129"/>
                  <a:gd name="connsiteY4" fmla="*/ 1283109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129" h="1283109">
                    <a:moveTo>
                      <a:pt x="0" y="0"/>
                    </a:moveTo>
                    <a:cubicBezTo>
                      <a:pt x="121674" y="111842"/>
                      <a:pt x="243349" y="223684"/>
                      <a:pt x="324465" y="339213"/>
                    </a:cubicBezTo>
                    <a:cubicBezTo>
                      <a:pt x="405581" y="454742"/>
                      <a:pt x="373626" y="553064"/>
                      <a:pt x="486697" y="693174"/>
                    </a:cubicBezTo>
                    <a:cubicBezTo>
                      <a:pt x="599768" y="833284"/>
                      <a:pt x="899651" y="1081549"/>
                      <a:pt x="1002890" y="1179871"/>
                    </a:cubicBezTo>
                    <a:cubicBezTo>
                      <a:pt x="1106129" y="1278193"/>
                      <a:pt x="1106129" y="1280651"/>
                      <a:pt x="1106129" y="1283109"/>
                    </a:cubicBezTo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63152" y="36276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3,3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877452" y="40531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2,2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26276" y="2343115"/>
              <a:ext cx="2997200" cy="1510481"/>
              <a:chOff x="6146800" y="3349102"/>
              <a:chExt cx="2997200" cy="1510481"/>
            </a:xfrm>
            <a:grpFill/>
          </p:grpSpPr>
          <p:grpSp>
            <p:nvGrpSpPr>
              <p:cNvPr id="3" name="Group 35"/>
              <p:cNvGrpSpPr/>
              <p:nvPr/>
            </p:nvGrpSpPr>
            <p:grpSpPr>
              <a:xfrm>
                <a:off x="6146800" y="3349102"/>
                <a:ext cx="2997200" cy="1510481"/>
                <a:chOff x="5757594" y="4608465"/>
                <a:chExt cx="2997200" cy="1510481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5757594" y="4608465"/>
                  <a:ext cx="2997200" cy="1510481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6027162" y="48473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s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7043162" y="48409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a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7627362" y="56156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c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547862" y="56220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b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8165063" y="4841163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t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9" idx="3"/>
                  <a:endCxn id="41" idx="7"/>
                </p:cNvCxnSpPr>
                <p:nvPr/>
              </p:nvCxnSpPr>
              <p:spPr bwMode="auto">
                <a:xfrm rot="5400000">
                  <a:off x="6631582" y="5210427"/>
                  <a:ext cx="593333" cy="3075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16200000" flipH="1">
                  <a:off x="7136406" y="5200901"/>
                  <a:ext cx="586983" cy="3964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7"/>
                  <a:endCxn id="42" idx="1"/>
                </p:cNvCxnSpPr>
                <p:nvPr/>
              </p:nvCxnSpPr>
              <p:spPr bwMode="auto">
                <a:xfrm rot="16200000" flipH="1">
                  <a:off x="7736745" y="4412845"/>
                  <a:ext cx="205" cy="9341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>
                  <a:stCxn id="38" idx="5"/>
                  <a:endCxn id="41" idx="0"/>
                </p:cNvCxnSpPr>
                <p:nvPr/>
              </p:nvCxnSpPr>
              <p:spPr bwMode="auto">
                <a:xfrm rot="16200000" flipH="1">
                  <a:off x="6193124" y="5134534"/>
                  <a:ext cx="548106" cy="426842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266640" y="52870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506894" y="51791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37194" y="46393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985192" y="51854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cxnSp>
              <p:nvCxnSpPr>
                <p:cNvPr id="57" name="Straight Arrow Connector 56"/>
                <p:cNvCxnSpPr>
                  <a:stCxn id="39" idx="2"/>
                  <a:endCxn id="38" idx="6"/>
                </p:cNvCxnSpPr>
                <p:nvPr/>
              </p:nvCxnSpPr>
              <p:spPr bwMode="auto">
                <a:xfrm rot="10800000" flipV="1">
                  <a:off x="6292634" y="4973694"/>
                  <a:ext cx="7505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65644" y="49632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3</a:t>
                  </a:r>
                </a:p>
              </p:txBody>
            </p:sp>
            <p:cxnSp>
              <p:nvCxnSpPr>
                <p:cNvPr id="59" name="Straight Arrow Connector 58"/>
                <p:cNvCxnSpPr>
                  <a:stCxn id="42" idx="3"/>
                  <a:endCxn id="40" idx="7"/>
                </p:cNvCxnSpPr>
                <p:nvPr/>
              </p:nvCxnSpPr>
              <p:spPr bwMode="auto">
                <a:xfrm rot="5400000">
                  <a:off x="7735559" y="5186154"/>
                  <a:ext cx="586778" cy="3499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13238" y="5337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160944" y="57506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40" idx="2"/>
                  <a:endCxn id="41" idx="6"/>
                </p:cNvCxnSpPr>
                <p:nvPr/>
              </p:nvCxnSpPr>
              <p:spPr bwMode="auto">
                <a:xfrm rot="10800000" flipV="1">
                  <a:off x="6813334" y="5748394"/>
                  <a:ext cx="8140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246544" y="53632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8</a:t>
                  </a:r>
                </a:p>
              </p:txBody>
            </p:sp>
            <p:cxnSp>
              <p:nvCxnSpPr>
                <p:cNvPr id="64" name="Straight Arrow Connector 63"/>
                <p:cNvCxnSpPr>
                  <a:stCxn id="41" idx="1"/>
                  <a:endCxn id="38" idx="4"/>
                </p:cNvCxnSpPr>
                <p:nvPr/>
              </p:nvCxnSpPr>
              <p:spPr bwMode="auto">
                <a:xfrm rot="16200000" flipV="1">
                  <a:off x="6099266" y="5173411"/>
                  <a:ext cx="548106" cy="426841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42" idx="2"/>
                  <a:endCxn id="39" idx="6"/>
                </p:cNvCxnSpPr>
                <p:nvPr/>
              </p:nvCxnSpPr>
              <p:spPr bwMode="auto">
                <a:xfrm rot="10800000">
                  <a:off x="7308633" y="4973695"/>
                  <a:ext cx="856430" cy="205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7656244" y="4956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7</a:t>
                  </a: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 bwMode="auto">
              <a:xfrm rot="5400000" flipH="1">
                <a:off x="7582762" y="3871688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7937500" y="3951534"/>
                <a:ext cx="1593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augpath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2795395" y="2933001"/>
            <a:ext cx="2044557" cy="1446135"/>
            <a:chOff x="6452170" y="4461505"/>
            <a:chExt cx="2044557" cy="1446135"/>
          </a:xfrm>
        </p:grpSpPr>
        <p:grpSp>
          <p:nvGrpSpPr>
            <p:cNvPr id="3" name="Group 3"/>
            <p:cNvGrpSpPr/>
            <p:nvPr/>
          </p:nvGrpSpPr>
          <p:grpSpPr>
            <a:xfrm>
              <a:off x="6452170" y="4461505"/>
              <a:ext cx="2044557" cy="1446135"/>
              <a:chOff x="6441796" y="3539612"/>
              <a:chExt cx="2044557" cy="1446135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6441796" y="3539612"/>
                <a:ext cx="2044557" cy="14461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6590146" y="4135624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7336876" y="4571277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070503" y="4119206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2" name="Straight Arrow Connector 11"/>
              <p:cNvCxnSpPr>
                <a:stCxn id="8" idx="7"/>
                <a:endCxn id="9" idx="2"/>
              </p:cNvCxnSpPr>
              <p:nvPr/>
            </p:nvCxnSpPr>
            <p:spPr bwMode="auto">
              <a:xfrm rot="5400000" flipH="1" flipV="1">
                <a:off x="6926425" y="3782456"/>
                <a:ext cx="282360" cy="5017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10" idx="0"/>
                <a:endCxn id="9" idx="4"/>
              </p:cNvCxnSpPr>
              <p:nvPr/>
            </p:nvCxnSpPr>
            <p:spPr bwMode="auto">
              <a:xfrm rot="16200000" flipV="1">
                <a:off x="7187209" y="4288874"/>
                <a:ext cx="546401" cy="1840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6"/>
                <a:endCxn id="11" idx="1"/>
              </p:cNvCxnSpPr>
              <p:nvPr/>
            </p:nvCxnSpPr>
            <p:spPr bwMode="auto">
              <a:xfrm>
                <a:off x="7583941" y="3892141"/>
                <a:ext cx="525439" cy="26594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10" idx="6"/>
                <a:endCxn id="11" idx="3"/>
              </p:cNvCxnSpPr>
              <p:nvPr/>
            </p:nvCxnSpPr>
            <p:spPr bwMode="auto">
              <a:xfrm flipV="1">
                <a:off x="7602347" y="4345800"/>
                <a:ext cx="507033" cy="3582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>
                <a:stCxn id="8" idx="5"/>
                <a:endCxn id="10" idx="2"/>
              </p:cNvCxnSpPr>
              <p:nvPr/>
            </p:nvCxnSpPr>
            <p:spPr bwMode="auto">
              <a:xfrm rot="16200000" flipH="1">
                <a:off x="6905911" y="4273047"/>
                <a:ext cx="341795" cy="5201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7791211" y="4576056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68307" y="3767608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7067" y="3771532"/>
                <a:ext cx="38953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6485" y="457712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294083" y="508848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CE10-47FC-544A-B684-26A3AC4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1C831F-1BB2-4646-9435-42A1527862DB}"/>
              </a:ext>
            </a:extLst>
          </p:cNvPr>
          <p:cNvGrpSpPr/>
          <p:nvPr/>
        </p:nvGrpSpPr>
        <p:grpSpPr>
          <a:xfrm>
            <a:off x="1621001" y="3210784"/>
            <a:ext cx="5079558" cy="1772254"/>
            <a:chOff x="1621001" y="3210784"/>
            <a:chExt cx="5079558" cy="17722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961721-371B-194C-9BA3-3B58B1ED2ED5}"/>
                </a:ext>
              </a:extLst>
            </p:cNvPr>
            <p:cNvSpPr/>
            <p:nvPr/>
          </p:nvSpPr>
          <p:spPr bwMode="auto">
            <a:xfrm>
              <a:off x="3393630" y="471756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A49FEE-E3E2-4746-B44D-71FAEF6B992C}"/>
                </a:ext>
              </a:extLst>
            </p:cNvPr>
            <p:cNvSpPr/>
            <p:nvPr/>
          </p:nvSpPr>
          <p:spPr bwMode="auto">
            <a:xfrm>
              <a:off x="5199574" y="4717567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7A1EF3-B8A9-A348-89FA-66C5DDA129D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>
              <a:off x="3659101" y="4850302"/>
              <a:ext cx="154047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4A811-287E-5142-9306-6C30C5027364}"/>
                </a:ext>
              </a:extLst>
            </p:cNvPr>
            <p:cNvSpPr txBox="1"/>
            <p:nvPr/>
          </p:nvSpPr>
          <p:spPr>
            <a:xfrm>
              <a:off x="5587753" y="4724116"/>
              <a:ext cx="878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59D6A-792D-EA4F-A297-001DC0E04290}"/>
                </a:ext>
              </a:extLst>
            </p:cNvPr>
            <p:cNvSpPr txBox="1"/>
            <p:nvPr/>
          </p:nvSpPr>
          <p:spPr>
            <a:xfrm>
              <a:off x="2262216" y="4714743"/>
              <a:ext cx="11060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FB69DC-858E-514E-BA0E-06F182826880}"/>
                </a:ext>
              </a:extLst>
            </p:cNvPr>
            <p:cNvSpPr txBox="1"/>
            <p:nvPr/>
          </p:nvSpPr>
          <p:spPr>
            <a:xfrm>
              <a:off x="1621001" y="4297152"/>
              <a:ext cx="9826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after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E6004A-724C-0C44-864E-E8D8592D1FBA}"/>
                </a:ext>
              </a:extLst>
            </p:cNvPr>
            <p:cNvSpPr txBox="1"/>
            <p:nvPr/>
          </p:nvSpPr>
          <p:spPr>
            <a:xfrm>
              <a:off x="3923657" y="4555769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&gt;0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90DC5C-ABC5-184F-A143-AE620EF9ADD6}"/>
                </a:ext>
              </a:extLst>
            </p:cNvPr>
            <p:cNvSpPr/>
            <p:nvPr/>
          </p:nvSpPr>
          <p:spPr bwMode="auto">
            <a:xfrm>
              <a:off x="3393630" y="3631198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C8F0B8-CA79-A44C-AA0B-4EAD80668FEB}"/>
                </a:ext>
              </a:extLst>
            </p:cNvPr>
            <p:cNvSpPr/>
            <p:nvPr/>
          </p:nvSpPr>
          <p:spPr bwMode="auto">
            <a:xfrm>
              <a:off x="5199574" y="3631199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06FE08-00BE-8C4C-BD5F-566D8D0A5F28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>
              <a:off x="3659101" y="3763934"/>
              <a:ext cx="1540473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3C1235-E817-3041-B91C-75BCE530977C}"/>
                </a:ext>
              </a:extLst>
            </p:cNvPr>
            <p:cNvSpPr txBox="1"/>
            <p:nvPr/>
          </p:nvSpPr>
          <p:spPr>
            <a:xfrm>
              <a:off x="5587753" y="3650448"/>
              <a:ext cx="70532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>
                  <a:latin typeface="+mn-lt"/>
                </a:rPr>
                <a:t>&gt;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87B563-52B6-D847-AB10-1F920DD7D2CE}"/>
                </a:ext>
              </a:extLst>
            </p:cNvPr>
            <p:cNvSpPr txBox="1"/>
            <p:nvPr/>
          </p:nvSpPr>
          <p:spPr>
            <a:xfrm>
              <a:off x="2414747" y="3628375"/>
              <a:ext cx="93294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 err="1">
                  <a:latin typeface="+mn-lt"/>
                </a:rPr>
                <a:t>≤</a:t>
              </a:r>
              <a:r>
                <a:rPr lang="en-US" sz="1400" i="1" dirty="0" err="1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325F42-7AB1-EB4F-9D48-343ABDDF837D}"/>
                </a:ext>
              </a:extLst>
            </p:cNvPr>
            <p:cNvSpPr txBox="1"/>
            <p:nvPr/>
          </p:nvSpPr>
          <p:spPr>
            <a:xfrm>
              <a:off x="1621001" y="3210784"/>
              <a:ext cx="11333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before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533C85-BFC7-B041-A91E-9C18CC927FA7}"/>
                </a:ext>
              </a:extLst>
            </p:cNvPr>
            <p:cNvSpPr txBox="1"/>
            <p:nvPr/>
          </p:nvSpPr>
          <p:spPr>
            <a:xfrm>
              <a:off x="3937511" y="3456701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=0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BD6FAE-0E54-6B4D-80DF-B0BF991C5F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6408" y="4282037"/>
              <a:ext cx="97139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42C52-545E-0245-B296-E635418FA21E}"/>
                </a:ext>
              </a:extLst>
            </p:cNvPr>
            <p:cNvSpPr txBox="1"/>
            <p:nvPr/>
          </p:nvSpPr>
          <p:spPr>
            <a:xfrm>
              <a:off x="4934050" y="4153696"/>
              <a:ext cx="17665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flow added in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hardcase</a:t>
            </a:r>
          </a:p>
        </p:txBody>
      </p:sp>
      <p:grpSp>
        <p:nvGrpSpPr>
          <p:cNvPr id="4" name="Group 194">
            <a:extLst>
              <a:ext uri="{FF2B5EF4-FFF2-40B4-BE49-F238E27FC236}">
                <a16:creationId xmlns:a16="http://schemas.microsoft.com/office/drawing/2014/main" id="{05F6EE9A-9460-7C44-80A1-A4C77DBE4EE6}"/>
              </a:ext>
            </a:extLst>
          </p:cNvPr>
          <p:cNvGrpSpPr/>
          <p:nvPr/>
        </p:nvGrpSpPr>
        <p:grpSpPr>
          <a:xfrm>
            <a:off x="807881" y="3976505"/>
            <a:ext cx="7352689" cy="2643671"/>
            <a:chOff x="1290566" y="4114801"/>
            <a:chExt cx="7352689" cy="2643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913CA5-E1B2-2048-B473-3C28280CB982}"/>
                </a:ext>
              </a:extLst>
            </p:cNvPr>
            <p:cNvSpPr/>
            <p:nvPr/>
          </p:nvSpPr>
          <p:spPr bwMode="auto">
            <a:xfrm>
              <a:off x="1772297" y="5349658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BDF9B3-A3B4-E848-A3A8-6F0A437F2573}"/>
                </a:ext>
              </a:extLst>
            </p:cNvPr>
            <p:cNvSpPr/>
            <p:nvPr/>
          </p:nvSpPr>
          <p:spPr bwMode="auto">
            <a:xfrm>
              <a:off x="7895634" y="5345576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03E639-2386-E744-8BD5-BBC72A6F10AA}"/>
                </a:ext>
              </a:extLst>
            </p:cNvPr>
            <p:cNvSpPr/>
            <p:nvPr/>
          </p:nvSpPr>
          <p:spPr bwMode="auto">
            <a:xfrm>
              <a:off x="2372372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FE900-06F6-3744-81EE-CAFB76DFC7BB}"/>
                </a:ext>
              </a:extLst>
            </p:cNvPr>
            <p:cNvSpPr/>
            <p:nvPr/>
          </p:nvSpPr>
          <p:spPr bwMode="auto">
            <a:xfrm>
              <a:off x="2720715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54A0-0C65-B945-8167-0C940D1D6D22}"/>
                </a:ext>
              </a:extLst>
            </p:cNvPr>
            <p:cNvCxnSpPr/>
            <p:nvPr/>
          </p:nvCxnSpPr>
          <p:spPr bwMode="auto">
            <a:xfrm>
              <a:off x="2553346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B2FB82-801D-DD46-A552-2C44776A7415}"/>
                </a:ext>
              </a:extLst>
            </p:cNvPr>
            <p:cNvSpPr/>
            <p:nvPr/>
          </p:nvSpPr>
          <p:spPr bwMode="auto">
            <a:xfrm>
              <a:off x="3069063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DEF00E-9851-6742-910A-18984785E71E}"/>
                </a:ext>
              </a:extLst>
            </p:cNvPr>
            <p:cNvCxnSpPr/>
            <p:nvPr/>
          </p:nvCxnSpPr>
          <p:spPr bwMode="auto">
            <a:xfrm>
              <a:off x="2901694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425900-38D0-8B4F-ADE3-E84CD75BE049}"/>
                </a:ext>
              </a:extLst>
            </p:cNvPr>
            <p:cNvSpPr/>
            <p:nvPr/>
          </p:nvSpPr>
          <p:spPr bwMode="auto">
            <a:xfrm>
              <a:off x="3417411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8491B-983C-894C-A153-71A58509F5EE}"/>
                </a:ext>
              </a:extLst>
            </p:cNvPr>
            <p:cNvCxnSpPr/>
            <p:nvPr/>
          </p:nvCxnSpPr>
          <p:spPr bwMode="auto">
            <a:xfrm>
              <a:off x="3250042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F4A97-2F19-AE46-8075-0EA2B3DCE478}"/>
                </a:ext>
              </a:extLst>
            </p:cNvPr>
            <p:cNvSpPr/>
            <p:nvPr/>
          </p:nvSpPr>
          <p:spPr bwMode="auto">
            <a:xfrm>
              <a:off x="2372368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66B3-C48C-CD43-9097-F6BC0099611A}"/>
                </a:ext>
              </a:extLst>
            </p:cNvPr>
            <p:cNvSpPr/>
            <p:nvPr/>
          </p:nvSpPr>
          <p:spPr bwMode="auto">
            <a:xfrm>
              <a:off x="2720711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C344C5-E675-7E42-823B-B0C105BDFE3B}"/>
                </a:ext>
              </a:extLst>
            </p:cNvPr>
            <p:cNvCxnSpPr/>
            <p:nvPr/>
          </p:nvCxnSpPr>
          <p:spPr bwMode="auto">
            <a:xfrm>
              <a:off x="2553342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8DAEDB-E5A6-984E-9952-F7B6251D10BC}"/>
                </a:ext>
              </a:extLst>
            </p:cNvPr>
            <p:cNvSpPr/>
            <p:nvPr/>
          </p:nvSpPr>
          <p:spPr bwMode="auto">
            <a:xfrm>
              <a:off x="3069059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AA615F-C394-814F-AB74-A25FB1158241}"/>
                </a:ext>
              </a:extLst>
            </p:cNvPr>
            <p:cNvCxnSpPr/>
            <p:nvPr/>
          </p:nvCxnSpPr>
          <p:spPr bwMode="auto">
            <a:xfrm>
              <a:off x="2901690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0592DA-869F-CE40-886C-50DD680C5619}"/>
                </a:ext>
              </a:extLst>
            </p:cNvPr>
            <p:cNvSpPr/>
            <p:nvPr/>
          </p:nvSpPr>
          <p:spPr bwMode="auto">
            <a:xfrm>
              <a:off x="3417407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988AE4-7F2B-A84C-9FF7-05DDC44FABFB}"/>
                </a:ext>
              </a:extLst>
            </p:cNvPr>
            <p:cNvCxnSpPr/>
            <p:nvPr/>
          </p:nvCxnSpPr>
          <p:spPr bwMode="auto">
            <a:xfrm>
              <a:off x="3250038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303C1-A05D-174B-BB6C-334C8EB7C815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rot="16200000" flipV="1">
              <a:off x="2880626" y="4584950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53AC8D-6641-7D44-A00B-EF68DFAFA90A}"/>
                </a:ext>
              </a:extLst>
            </p:cNvPr>
            <p:cNvSpPr/>
            <p:nvPr/>
          </p:nvSpPr>
          <p:spPr bwMode="auto">
            <a:xfrm>
              <a:off x="2361478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4D826A-2B7D-AC45-9659-D635774DF3D2}"/>
                </a:ext>
              </a:extLst>
            </p:cNvPr>
            <p:cNvSpPr/>
            <p:nvPr/>
          </p:nvSpPr>
          <p:spPr bwMode="auto">
            <a:xfrm>
              <a:off x="2709821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D76414-B640-D242-BD68-8A3F103B5566}"/>
                </a:ext>
              </a:extLst>
            </p:cNvPr>
            <p:cNvCxnSpPr/>
            <p:nvPr/>
          </p:nvCxnSpPr>
          <p:spPr bwMode="auto">
            <a:xfrm>
              <a:off x="2542452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CEE8C1-78D3-044B-9CB7-541C1A37E7C2}"/>
                </a:ext>
              </a:extLst>
            </p:cNvPr>
            <p:cNvSpPr/>
            <p:nvPr/>
          </p:nvSpPr>
          <p:spPr bwMode="auto">
            <a:xfrm>
              <a:off x="3058169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247CB7-02D7-6A4A-BB80-D5237E954AAC}"/>
                </a:ext>
              </a:extLst>
            </p:cNvPr>
            <p:cNvCxnSpPr/>
            <p:nvPr/>
          </p:nvCxnSpPr>
          <p:spPr bwMode="auto">
            <a:xfrm>
              <a:off x="2890800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CC9754-E57A-F44F-B058-FA415B4FBE94}"/>
                </a:ext>
              </a:extLst>
            </p:cNvPr>
            <p:cNvSpPr/>
            <p:nvPr/>
          </p:nvSpPr>
          <p:spPr bwMode="auto">
            <a:xfrm>
              <a:off x="3406517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F2C999-C2AD-E947-8568-3B4202CDD847}"/>
                </a:ext>
              </a:extLst>
            </p:cNvPr>
            <p:cNvCxnSpPr/>
            <p:nvPr/>
          </p:nvCxnSpPr>
          <p:spPr bwMode="auto">
            <a:xfrm>
              <a:off x="3239148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4B204D-0379-2A45-857A-37456F873F51}"/>
                </a:ext>
              </a:extLst>
            </p:cNvPr>
            <p:cNvCxnSpPr>
              <a:cxnSpLocks/>
              <a:endCxn id="22" idx="5"/>
            </p:cNvCxnSpPr>
            <p:nvPr/>
          </p:nvCxnSpPr>
          <p:spPr bwMode="auto">
            <a:xfrm rot="16200000" flipV="1">
              <a:off x="2869736" y="424203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8341FD-A324-DC47-8F99-27476541C60E}"/>
                </a:ext>
              </a:extLst>
            </p:cNvPr>
            <p:cNvCxnSpPr>
              <a:cxnSpLocks/>
              <a:stCxn id="5" idx="0"/>
              <a:endCxn id="22" idx="3"/>
            </p:cNvCxnSpPr>
            <p:nvPr/>
          </p:nvCxnSpPr>
          <p:spPr bwMode="auto">
            <a:xfrm rot="5400000" flipH="1" flipV="1">
              <a:off x="1765134" y="4726812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A0954F-BCE6-6C48-BADF-29D20E827F63}"/>
                </a:ext>
              </a:extLst>
            </p:cNvPr>
            <p:cNvCxnSpPr>
              <a:cxnSpLocks/>
              <a:stCxn id="5" idx="7"/>
              <a:endCxn id="14" idx="3"/>
            </p:cNvCxnSpPr>
            <p:nvPr/>
          </p:nvCxnSpPr>
          <p:spPr bwMode="auto">
            <a:xfrm rot="5400000" flipH="1" flipV="1">
              <a:off x="1967681" y="4954735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3F6401-F826-C74F-9746-889A56907897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019947" y="5212223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D013C3-4DD0-DE43-AD93-48C72EED8B65}"/>
                </a:ext>
              </a:extLst>
            </p:cNvPr>
            <p:cNvSpPr/>
            <p:nvPr/>
          </p:nvSpPr>
          <p:spPr bwMode="auto">
            <a:xfrm flipV="1">
              <a:off x="2372372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0A78E8-42BB-594F-A834-6A2906A56EC2}"/>
                </a:ext>
              </a:extLst>
            </p:cNvPr>
            <p:cNvSpPr/>
            <p:nvPr/>
          </p:nvSpPr>
          <p:spPr bwMode="auto">
            <a:xfrm flipV="1">
              <a:off x="2720715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805836-DB2B-0D4F-B7EA-BE2908F3AAF1}"/>
                </a:ext>
              </a:extLst>
            </p:cNvPr>
            <p:cNvCxnSpPr/>
            <p:nvPr/>
          </p:nvCxnSpPr>
          <p:spPr bwMode="auto">
            <a:xfrm flipV="1">
              <a:off x="2553346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5E11DC-D3A7-CC42-8A39-CF8E950B8555}"/>
                </a:ext>
              </a:extLst>
            </p:cNvPr>
            <p:cNvSpPr/>
            <p:nvPr/>
          </p:nvSpPr>
          <p:spPr bwMode="auto">
            <a:xfrm flipV="1">
              <a:off x="3069063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0D2E28-839E-EC43-ACBA-D4446FDB11EF}"/>
                </a:ext>
              </a:extLst>
            </p:cNvPr>
            <p:cNvCxnSpPr/>
            <p:nvPr/>
          </p:nvCxnSpPr>
          <p:spPr bwMode="auto">
            <a:xfrm flipV="1">
              <a:off x="2901694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0E4C9A-5F1F-484C-88C2-1DA9DA0B7243}"/>
                </a:ext>
              </a:extLst>
            </p:cNvPr>
            <p:cNvSpPr/>
            <p:nvPr/>
          </p:nvSpPr>
          <p:spPr bwMode="auto">
            <a:xfrm flipV="1">
              <a:off x="3417411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FE7E-76C4-F149-8C89-92B5E29A5645}"/>
                </a:ext>
              </a:extLst>
            </p:cNvPr>
            <p:cNvCxnSpPr/>
            <p:nvPr/>
          </p:nvCxnSpPr>
          <p:spPr bwMode="auto">
            <a:xfrm flipV="1">
              <a:off x="3250042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B37ADA-81C4-5C45-A94F-8ACBDD0FD06A}"/>
                </a:ext>
              </a:extLst>
            </p:cNvPr>
            <p:cNvSpPr/>
            <p:nvPr/>
          </p:nvSpPr>
          <p:spPr bwMode="auto">
            <a:xfrm flipV="1">
              <a:off x="2372368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EDF57-F001-3846-BC50-93804840EB47}"/>
                </a:ext>
              </a:extLst>
            </p:cNvPr>
            <p:cNvSpPr/>
            <p:nvPr/>
          </p:nvSpPr>
          <p:spPr bwMode="auto">
            <a:xfrm flipV="1">
              <a:off x="2720711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F8A416-219B-E04F-A3A9-5CBDBFDB5CA4}"/>
                </a:ext>
              </a:extLst>
            </p:cNvPr>
            <p:cNvCxnSpPr/>
            <p:nvPr/>
          </p:nvCxnSpPr>
          <p:spPr bwMode="auto">
            <a:xfrm flipV="1">
              <a:off x="2553342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19DE8A-8037-6949-912A-D6A16180B11D}"/>
                </a:ext>
              </a:extLst>
            </p:cNvPr>
            <p:cNvSpPr/>
            <p:nvPr/>
          </p:nvSpPr>
          <p:spPr bwMode="auto">
            <a:xfrm flipV="1">
              <a:off x="3069059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FEF6905-2193-A549-A126-ED1E0CF50746}"/>
                </a:ext>
              </a:extLst>
            </p:cNvPr>
            <p:cNvCxnSpPr/>
            <p:nvPr/>
          </p:nvCxnSpPr>
          <p:spPr bwMode="auto">
            <a:xfrm flipV="1">
              <a:off x="2901690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B82484-6035-A146-8587-3C710AAF2E05}"/>
                </a:ext>
              </a:extLst>
            </p:cNvPr>
            <p:cNvSpPr/>
            <p:nvPr/>
          </p:nvSpPr>
          <p:spPr bwMode="auto">
            <a:xfrm flipV="1">
              <a:off x="3417407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127149-30D7-1D42-BDF2-2663A8E252CF}"/>
                </a:ext>
              </a:extLst>
            </p:cNvPr>
            <p:cNvCxnSpPr/>
            <p:nvPr/>
          </p:nvCxnSpPr>
          <p:spPr bwMode="auto">
            <a:xfrm flipV="1">
              <a:off x="3250038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B0A0B7-354A-4340-867B-452BE38F203E}"/>
                </a:ext>
              </a:extLst>
            </p:cNvPr>
            <p:cNvCxnSpPr>
              <a:cxnSpLocks/>
              <a:stCxn id="38" idx="1"/>
              <a:endCxn id="40" idx="5"/>
            </p:cNvCxnSpPr>
            <p:nvPr/>
          </p:nvCxnSpPr>
          <p:spPr bwMode="auto">
            <a:xfrm rot="5400000">
              <a:off x="2880626" y="5452396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BC71BF-22D5-4643-823D-C561AEF16B60}"/>
                </a:ext>
              </a:extLst>
            </p:cNvPr>
            <p:cNvSpPr/>
            <p:nvPr/>
          </p:nvSpPr>
          <p:spPr bwMode="auto">
            <a:xfrm flipV="1">
              <a:off x="2361478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C3ED9C-67BD-9E46-BAC7-2486676CE568}"/>
                </a:ext>
              </a:extLst>
            </p:cNvPr>
            <p:cNvSpPr/>
            <p:nvPr/>
          </p:nvSpPr>
          <p:spPr bwMode="auto">
            <a:xfrm flipV="1">
              <a:off x="2709821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2269E79-4F9C-104F-9920-A46379A54479}"/>
                </a:ext>
              </a:extLst>
            </p:cNvPr>
            <p:cNvCxnSpPr/>
            <p:nvPr/>
          </p:nvCxnSpPr>
          <p:spPr bwMode="auto">
            <a:xfrm flipV="1">
              <a:off x="2542452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1AD2DA-5E9C-114E-AF23-45B9D5D86F13}"/>
                </a:ext>
              </a:extLst>
            </p:cNvPr>
            <p:cNvSpPr/>
            <p:nvPr/>
          </p:nvSpPr>
          <p:spPr bwMode="auto">
            <a:xfrm flipV="1">
              <a:off x="3058169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8A759-BD64-244C-B763-7E73BB6D526F}"/>
                </a:ext>
              </a:extLst>
            </p:cNvPr>
            <p:cNvCxnSpPr/>
            <p:nvPr/>
          </p:nvCxnSpPr>
          <p:spPr bwMode="auto">
            <a:xfrm flipV="1">
              <a:off x="2890800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2A20EAC-6129-EC4A-9989-F02E8AD99FE4}"/>
                </a:ext>
              </a:extLst>
            </p:cNvPr>
            <p:cNvSpPr/>
            <p:nvPr/>
          </p:nvSpPr>
          <p:spPr bwMode="auto">
            <a:xfrm flipV="1">
              <a:off x="3406517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98A961B-EFA3-2847-A531-7E858D52395F}"/>
                </a:ext>
              </a:extLst>
            </p:cNvPr>
            <p:cNvCxnSpPr/>
            <p:nvPr/>
          </p:nvCxnSpPr>
          <p:spPr bwMode="auto">
            <a:xfrm flipV="1">
              <a:off x="3239148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C5554B-BDBE-2F44-9DD6-00B68FC7C33B}"/>
                </a:ext>
              </a:extLst>
            </p:cNvPr>
            <p:cNvCxnSpPr>
              <a:cxnSpLocks/>
              <a:endCxn id="48" idx="5"/>
            </p:cNvCxnSpPr>
            <p:nvPr/>
          </p:nvCxnSpPr>
          <p:spPr bwMode="auto">
            <a:xfrm rot="5400000">
              <a:off x="2869736" y="5795309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28B94F-D93F-C14B-8A02-40A05B95A617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6200000" flipH="1">
              <a:off x="1765134" y="573575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EDA8974-0074-EC4F-ABB2-D59FA4FEFA34}"/>
                </a:ext>
              </a:extLst>
            </p:cNvPr>
            <p:cNvCxnSpPr>
              <a:cxnSpLocks/>
              <a:endCxn id="40" idx="3"/>
            </p:cNvCxnSpPr>
            <p:nvPr/>
          </p:nvCxnSpPr>
          <p:spPr bwMode="auto">
            <a:xfrm rot="16200000" flipH="1">
              <a:off x="1967681" y="5584494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5521CE-E198-4B4C-811F-8A6E191BF343}"/>
                </a:ext>
              </a:extLst>
            </p:cNvPr>
            <p:cNvCxnSpPr>
              <a:cxnSpLocks/>
              <a:endCxn id="33" idx="2"/>
            </p:cNvCxnSpPr>
            <p:nvPr/>
          </p:nvCxnSpPr>
          <p:spPr bwMode="auto">
            <a:xfrm>
              <a:off x="2019947" y="5500698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8F8395-4E8D-DA4E-B1E1-801EE2652A27}"/>
                </a:ext>
              </a:extLst>
            </p:cNvPr>
            <p:cNvSpPr/>
            <p:nvPr/>
          </p:nvSpPr>
          <p:spPr bwMode="auto">
            <a:xfrm flipV="1">
              <a:off x="4152069" y="633753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C57061-A550-4748-B6F1-5D30A0B49D35}"/>
                </a:ext>
              </a:extLst>
            </p:cNvPr>
            <p:cNvCxnSpPr>
              <a:cxnSpLocks/>
              <a:stCxn id="144" idx="6"/>
              <a:endCxn id="59" idx="2"/>
            </p:cNvCxnSpPr>
            <p:nvPr/>
          </p:nvCxnSpPr>
          <p:spPr bwMode="auto">
            <a:xfrm>
              <a:off x="3972844" y="6423502"/>
              <a:ext cx="179225" cy="45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5CE82C-04B8-374E-A14A-4874712D9AB4}"/>
                </a:ext>
              </a:extLst>
            </p:cNvPr>
            <p:cNvSpPr/>
            <p:nvPr/>
          </p:nvSpPr>
          <p:spPr bwMode="auto">
            <a:xfrm rot="10800000">
              <a:off x="7366324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9C4617-3B34-B14F-8968-49446AF0655E}"/>
                </a:ext>
              </a:extLst>
            </p:cNvPr>
            <p:cNvSpPr/>
            <p:nvPr/>
          </p:nvSpPr>
          <p:spPr bwMode="auto">
            <a:xfrm rot="10800000">
              <a:off x="7017981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0D66B1E-66F5-A343-9ACF-3A237A657434}"/>
                </a:ext>
              </a:extLst>
            </p:cNvPr>
            <p:cNvCxnSpPr/>
            <p:nvPr/>
          </p:nvCxnSpPr>
          <p:spPr bwMode="auto">
            <a:xfrm rot="10800000">
              <a:off x="7198955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BA2C17-C9AD-C64B-B4B3-47B225E6CBCF}"/>
                </a:ext>
              </a:extLst>
            </p:cNvPr>
            <p:cNvSpPr/>
            <p:nvPr/>
          </p:nvSpPr>
          <p:spPr bwMode="auto">
            <a:xfrm rot="10800000">
              <a:off x="6669633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B4DE27-CC45-C440-967B-A670934F2E24}"/>
                </a:ext>
              </a:extLst>
            </p:cNvPr>
            <p:cNvCxnSpPr/>
            <p:nvPr/>
          </p:nvCxnSpPr>
          <p:spPr bwMode="auto">
            <a:xfrm rot="10800000">
              <a:off x="6850607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154B9C-5487-6F45-8DC8-71B620A17E38}"/>
                </a:ext>
              </a:extLst>
            </p:cNvPr>
            <p:cNvSpPr/>
            <p:nvPr/>
          </p:nvSpPr>
          <p:spPr bwMode="auto">
            <a:xfrm rot="10800000">
              <a:off x="6321285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3EE661-5D40-5746-80C3-0747A110A276}"/>
                </a:ext>
              </a:extLst>
            </p:cNvPr>
            <p:cNvCxnSpPr/>
            <p:nvPr/>
          </p:nvCxnSpPr>
          <p:spPr bwMode="auto">
            <a:xfrm rot="10800000">
              <a:off x="6502259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ED2267-CC48-674A-A163-A4CD04832351}"/>
                </a:ext>
              </a:extLst>
            </p:cNvPr>
            <p:cNvSpPr/>
            <p:nvPr/>
          </p:nvSpPr>
          <p:spPr bwMode="auto">
            <a:xfrm rot="10800000">
              <a:off x="7366328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1BCEAF4-A8D4-634D-91F2-7BC4F43A2FAD}"/>
                </a:ext>
              </a:extLst>
            </p:cNvPr>
            <p:cNvSpPr/>
            <p:nvPr/>
          </p:nvSpPr>
          <p:spPr bwMode="auto">
            <a:xfrm rot="10800000">
              <a:off x="7017985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B70F9-8738-734D-AB32-E0CE4273EE2C}"/>
                </a:ext>
              </a:extLst>
            </p:cNvPr>
            <p:cNvCxnSpPr/>
            <p:nvPr/>
          </p:nvCxnSpPr>
          <p:spPr bwMode="auto">
            <a:xfrm rot="10800000">
              <a:off x="7198959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7D61DD-8521-9F4F-A3C4-9E1B0DA2BB5D}"/>
                </a:ext>
              </a:extLst>
            </p:cNvPr>
            <p:cNvSpPr/>
            <p:nvPr/>
          </p:nvSpPr>
          <p:spPr bwMode="auto">
            <a:xfrm rot="10800000">
              <a:off x="6669637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2666C6-6D56-D848-AE1E-0ED46705D6EF}"/>
                </a:ext>
              </a:extLst>
            </p:cNvPr>
            <p:cNvCxnSpPr/>
            <p:nvPr/>
          </p:nvCxnSpPr>
          <p:spPr bwMode="auto">
            <a:xfrm rot="10800000">
              <a:off x="6850611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C9E63B0-2EC7-9C4E-826A-6A977786CC87}"/>
                </a:ext>
              </a:extLst>
            </p:cNvPr>
            <p:cNvSpPr/>
            <p:nvPr/>
          </p:nvSpPr>
          <p:spPr bwMode="auto">
            <a:xfrm rot="10800000">
              <a:off x="6321289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2883E2-109A-384B-BB6D-6024BA336FD3}"/>
                </a:ext>
              </a:extLst>
            </p:cNvPr>
            <p:cNvCxnSpPr/>
            <p:nvPr/>
          </p:nvCxnSpPr>
          <p:spPr bwMode="auto">
            <a:xfrm rot="10800000">
              <a:off x="6502263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D7E2C9-388B-9B4C-9DE3-1AFD5113254C}"/>
                </a:ext>
              </a:extLst>
            </p:cNvPr>
            <p:cNvCxnSpPr>
              <a:cxnSpLocks/>
              <a:stCxn id="66" idx="1"/>
              <a:endCxn id="68" idx="5"/>
            </p:cNvCxnSpPr>
            <p:nvPr/>
          </p:nvCxnSpPr>
          <p:spPr bwMode="auto">
            <a:xfrm rot="5400000" flipV="1">
              <a:off x="6829542" y="5436064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F4DBA5-B7E2-1F4D-B95A-AB39F59AF606}"/>
                </a:ext>
              </a:extLst>
            </p:cNvPr>
            <p:cNvSpPr/>
            <p:nvPr/>
          </p:nvSpPr>
          <p:spPr bwMode="auto">
            <a:xfrm rot="10800000">
              <a:off x="7377218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4AB472-C8D4-2142-9AF6-A28504D1F46F}"/>
                </a:ext>
              </a:extLst>
            </p:cNvPr>
            <p:cNvSpPr/>
            <p:nvPr/>
          </p:nvSpPr>
          <p:spPr bwMode="auto">
            <a:xfrm rot="10800000">
              <a:off x="7028875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44161D5-AF95-BD47-9A19-2CB84159B561}"/>
                </a:ext>
              </a:extLst>
            </p:cNvPr>
            <p:cNvCxnSpPr/>
            <p:nvPr/>
          </p:nvCxnSpPr>
          <p:spPr bwMode="auto">
            <a:xfrm rot="10800000">
              <a:off x="7209849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5441D3-2383-9648-AE4A-4ADBEE9EC5AF}"/>
                </a:ext>
              </a:extLst>
            </p:cNvPr>
            <p:cNvSpPr/>
            <p:nvPr/>
          </p:nvSpPr>
          <p:spPr bwMode="auto">
            <a:xfrm rot="10800000">
              <a:off x="6680527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F381AC-7A98-E747-8D07-0B0351E73D85}"/>
                </a:ext>
              </a:extLst>
            </p:cNvPr>
            <p:cNvCxnSpPr/>
            <p:nvPr/>
          </p:nvCxnSpPr>
          <p:spPr bwMode="auto">
            <a:xfrm rot="10800000">
              <a:off x="6861501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EDB490-A105-D648-AFFF-43C495CD4627}"/>
                </a:ext>
              </a:extLst>
            </p:cNvPr>
            <p:cNvSpPr/>
            <p:nvPr/>
          </p:nvSpPr>
          <p:spPr bwMode="auto">
            <a:xfrm rot="10800000">
              <a:off x="6332179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1642BE9-BF48-2E45-9279-CEA2BAA33589}"/>
                </a:ext>
              </a:extLst>
            </p:cNvPr>
            <p:cNvCxnSpPr/>
            <p:nvPr/>
          </p:nvCxnSpPr>
          <p:spPr bwMode="auto">
            <a:xfrm rot="10800000">
              <a:off x="6513153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BB4C0CA-0B0C-094D-891A-6D78AF46EAE5}"/>
                </a:ext>
              </a:extLst>
            </p:cNvPr>
            <p:cNvCxnSpPr>
              <a:cxnSpLocks/>
              <a:endCxn id="76" idx="5"/>
            </p:cNvCxnSpPr>
            <p:nvPr/>
          </p:nvCxnSpPr>
          <p:spPr bwMode="auto">
            <a:xfrm rot="5400000" flipV="1">
              <a:off x="6840432" y="577897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08C4627-5D12-7248-A36B-9D605FB7FD78}"/>
                </a:ext>
              </a:extLst>
            </p:cNvPr>
            <p:cNvCxnSpPr>
              <a:cxnSpLocks/>
              <a:endCxn id="76" idx="3"/>
            </p:cNvCxnSpPr>
            <p:nvPr/>
          </p:nvCxnSpPr>
          <p:spPr bwMode="auto">
            <a:xfrm rot="16200000" flipH="1" flipV="1">
              <a:off x="7400702" y="5719418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D7F872-2F15-A845-AE57-00296153DB65}"/>
                </a:ext>
              </a:extLst>
            </p:cNvPr>
            <p:cNvCxnSpPr>
              <a:cxnSpLocks/>
              <a:endCxn id="68" idx="3"/>
            </p:cNvCxnSpPr>
            <p:nvPr/>
          </p:nvCxnSpPr>
          <p:spPr bwMode="auto">
            <a:xfrm rot="16200000" flipH="1" flipV="1">
              <a:off x="7504801" y="5568162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8A99F40-BAC9-D144-84DE-87E13E45DA3A}"/>
                </a:ext>
              </a:extLst>
            </p:cNvPr>
            <p:cNvCxnSpPr>
              <a:cxnSpLocks/>
              <a:endCxn id="61" idx="2"/>
            </p:cNvCxnSpPr>
            <p:nvPr/>
          </p:nvCxnSpPr>
          <p:spPr bwMode="auto">
            <a:xfrm rot="10800000" flipV="1">
              <a:off x="7547298" y="5491821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82C1A5-861B-1345-84DD-B65D23190326}"/>
                </a:ext>
              </a:extLst>
            </p:cNvPr>
            <p:cNvSpPr/>
            <p:nvPr/>
          </p:nvSpPr>
          <p:spPr bwMode="auto">
            <a:xfrm rot="10800000" flipV="1">
              <a:off x="7366324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027429-B113-5C45-A0BA-F39213651491}"/>
                </a:ext>
              </a:extLst>
            </p:cNvPr>
            <p:cNvSpPr/>
            <p:nvPr/>
          </p:nvSpPr>
          <p:spPr bwMode="auto">
            <a:xfrm rot="10800000" flipV="1">
              <a:off x="7017981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8038B0-E73F-F44B-9F41-B650C1B5BD9E}"/>
                </a:ext>
              </a:extLst>
            </p:cNvPr>
            <p:cNvCxnSpPr/>
            <p:nvPr/>
          </p:nvCxnSpPr>
          <p:spPr bwMode="auto">
            <a:xfrm rot="10800000" flipV="1">
              <a:off x="7198955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121026-7DB8-854B-9D44-F47E8F5225E0}"/>
                </a:ext>
              </a:extLst>
            </p:cNvPr>
            <p:cNvSpPr/>
            <p:nvPr/>
          </p:nvSpPr>
          <p:spPr bwMode="auto">
            <a:xfrm rot="10800000" flipV="1">
              <a:off x="6669633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0FF11E6-73CA-E54B-88A6-3ADA1CB25BF7}"/>
                </a:ext>
              </a:extLst>
            </p:cNvPr>
            <p:cNvCxnSpPr/>
            <p:nvPr/>
          </p:nvCxnSpPr>
          <p:spPr bwMode="auto">
            <a:xfrm rot="10800000" flipV="1">
              <a:off x="6850607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4BB179-9931-7A44-9644-7ACE2FA40F03}"/>
                </a:ext>
              </a:extLst>
            </p:cNvPr>
            <p:cNvSpPr/>
            <p:nvPr/>
          </p:nvSpPr>
          <p:spPr bwMode="auto">
            <a:xfrm rot="10800000" flipV="1">
              <a:off x="6321285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DA178A7-7540-BA43-8623-A1479561801D}"/>
                </a:ext>
              </a:extLst>
            </p:cNvPr>
            <p:cNvCxnSpPr/>
            <p:nvPr/>
          </p:nvCxnSpPr>
          <p:spPr bwMode="auto">
            <a:xfrm rot="10800000" flipV="1">
              <a:off x="6502259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286FA7D-DA5D-9F4B-9A07-FC47FEC0D5B0}"/>
                </a:ext>
              </a:extLst>
            </p:cNvPr>
            <p:cNvSpPr/>
            <p:nvPr/>
          </p:nvSpPr>
          <p:spPr bwMode="auto">
            <a:xfrm rot="10800000" flipV="1">
              <a:off x="7366328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046A92-457C-5B45-9972-815B53B90B19}"/>
                </a:ext>
              </a:extLst>
            </p:cNvPr>
            <p:cNvSpPr/>
            <p:nvPr/>
          </p:nvSpPr>
          <p:spPr bwMode="auto">
            <a:xfrm rot="10800000" flipV="1">
              <a:off x="7017985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9B95B4-81B4-324B-97C0-BE1923A4CB8B}"/>
                </a:ext>
              </a:extLst>
            </p:cNvPr>
            <p:cNvCxnSpPr/>
            <p:nvPr/>
          </p:nvCxnSpPr>
          <p:spPr bwMode="auto">
            <a:xfrm rot="10800000" flipV="1">
              <a:off x="7198959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5CC99B0-F158-934C-9773-6946CF2DF10E}"/>
                </a:ext>
              </a:extLst>
            </p:cNvPr>
            <p:cNvSpPr/>
            <p:nvPr/>
          </p:nvSpPr>
          <p:spPr bwMode="auto">
            <a:xfrm rot="10800000" flipV="1">
              <a:off x="6669637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DDC7997-BC8F-1A42-9ED9-496DC594AABB}"/>
                </a:ext>
              </a:extLst>
            </p:cNvPr>
            <p:cNvCxnSpPr/>
            <p:nvPr/>
          </p:nvCxnSpPr>
          <p:spPr bwMode="auto">
            <a:xfrm rot="10800000" flipV="1">
              <a:off x="6850611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7CA11-59D1-0440-BBD2-2413B2690213}"/>
                </a:ext>
              </a:extLst>
            </p:cNvPr>
            <p:cNvSpPr/>
            <p:nvPr/>
          </p:nvSpPr>
          <p:spPr bwMode="auto">
            <a:xfrm rot="10800000" flipV="1">
              <a:off x="6321289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2F376B0-D197-4843-A867-4C99EED930C6}"/>
                </a:ext>
              </a:extLst>
            </p:cNvPr>
            <p:cNvCxnSpPr/>
            <p:nvPr/>
          </p:nvCxnSpPr>
          <p:spPr bwMode="auto">
            <a:xfrm rot="10800000" flipV="1">
              <a:off x="6502263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EDDC47-E40A-E64A-A414-E5DB5EECC6DD}"/>
                </a:ext>
              </a:extLst>
            </p:cNvPr>
            <p:cNvCxnSpPr>
              <a:cxnSpLocks/>
              <a:stCxn id="92" idx="1"/>
              <a:endCxn id="94" idx="5"/>
            </p:cNvCxnSpPr>
            <p:nvPr/>
          </p:nvCxnSpPr>
          <p:spPr bwMode="auto">
            <a:xfrm rot="16200000">
              <a:off x="6829542" y="4568618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14B68C-17E3-ED46-8271-2891BE9FDDA1}"/>
                </a:ext>
              </a:extLst>
            </p:cNvPr>
            <p:cNvSpPr/>
            <p:nvPr/>
          </p:nvSpPr>
          <p:spPr bwMode="auto">
            <a:xfrm rot="10800000" flipV="1">
              <a:off x="7377218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4287451-5C2C-8F43-A382-25E5E457406B}"/>
                </a:ext>
              </a:extLst>
            </p:cNvPr>
            <p:cNvSpPr/>
            <p:nvPr/>
          </p:nvSpPr>
          <p:spPr bwMode="auto">
            <a:xfrm rot="10800000" flipV="1">
              <a:off x="7028875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A5075A-8919-5141-98A1-1F37256A4CDF}"/>
                </a:ext>
              </a:extLst>
            </p:cNvPr>
            <p:cNvCxnSpPr/>
            <p:nvPr/>
          </p:nvCxnSpPr>
          <p:spPr bwMode="auto">
            <a:xfrm rot="10800000" flipV="1">
              <a:off x="7209849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E532DA7-1494-BA49-865C-BFCE608C3223}"/>
                </a:ext>
              </a:extLst>
            </p:cNvPr>
            <p:cNvSpPr/>
            <p:nvPr/>
          </p:nvSpPr>
          <p:spPr bwMode="auto">
            <a:xfrm rot="10800000" flipV="1">
              <a:off x="6680527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7A6C1BF-717B-A743-9CCC-1763F958E514}"/>
                </a:ext>
              </a:extLst>
            </p:cNvPr>
            <p:cNvCxnSpPr/>
            <p:nvPr/>
          </p:nvCxnSpPr>
          <p:spPr bwMode="auto">
            <a:xfrm rot="10800000" flipV="1">
              <a:off x="6861501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1A0E9-DA21-3849-9ED6-9287A80C688E}"/>
                </a:ext>
              </a:extLst>
            </p:cNvPr>
            <p:cNvSpPr/>
            <p:nvPr/>
          </p:nvSpPr>
          <p:spPr bwMode="auto">
            <a:xfrm rot="10800000" flipV="1">
              <a:off x="6332179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C3C382-3FAA-7648-8383-92192145CAC7}"/>
                </a:ext>
              </a:extLst>
            </p:cNvPr>
            <p:cNvCxnSpPr/>
            <p:nvPr/>
          </p:nvCxnSpPr>
          <p:spPr bwMode="auto">
            <a:xfrm rot="10800000" flipV="1">
              <a:off x="6513153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FF43402-0813-6749-80A0-1115289C5763}"/>
                </a:ext>
              </a:extLst>
            </p:cNvPr>
            <p:cNvCxnSpPr>
              <a:cxnSpLocks/>
              <a:endCxn id="102" idx="5"/>
            </p:cNvCxnSpPr>
            <p:nvPr/>
          </p:nvCxnSpPr>
          <p:spPr bwMode="auto">
            <a:xfrm rot="16200000">
              <a:off x="6840432" y="4225705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A97BBDD-BB5D-EC40-A8DF-31B81C1D47E9}"/>
                </a:ext>
              </a:extLst>
            </p:cNvPr>
            <p:cNvCxnSpPr>
              <a:cxnSpLocks/>
              <a:endCxn id="102" idx="3"/>
            </p:cNvCxnSpPr>
            <p:nvPr/>
          </p:nvCxnSpPr>
          <p:spPr bwMode="auto">
            <a:xfrm rot="5400000" flipH="1">
              <a:off x="7400702" y="471048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10B788-7CD6-4A40-924A-D7E84FA176DF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5400000" flipH="1">
              <a:off x="7504801" y="4938403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9203DE-D622-5A42-A542-0ABA8B3ABF89}"/>
                </a:ext>
              </a:extLst>
            </p:cNvPr>
            <p:cNvCxnSpPr>
              <a:cxnSpLocks/>
              <a:endCxn id="87" idx="2"/>
            </p:cNvCxnSpPr>
            <p:nvPr/>
          </p:nvCxnSpPr>
          <p:spPr bwMode="auto">
            <a:xfrm rot="10800000">
              <a:off x="7547298" y="5195891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9AA61C-E245-1248-9A69-78B9934E7F04}"/>
                </a:ext>
              </a:extLst>
            </p:cNvPr>
            <p:cNvSpPr/>
            <p:nvPr/>
          </p:nvSpPr>
          <p:spPr bwMode="auto">
            <a:xfrm rot="10800000" flipV="1">
              <a:off x="5647487" y="441958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E852359-367C-4C44-BB16-5B6986C27C71}"/>
                </a:ext>
              </a:extLst>
            </p:cNvPr>
            <p:cNvCxnSpPr>
              <a:cxnSpLocks/>
              <a:stCxn id="113" idx="2"/>
              <a:endCxn id="142" idx="6"/>
            </p:cNvCxnSpPr>
            <p:nvPr/>
          </p:nvCxnSpPr>
          <p:spPr bwMode="auto">
            <a:xfrm flipV="1">
              <a:off x="5828461" y="4509133"/>
              <a:ext cx="155758" cy="9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AF01F80-B703-864C-B31F-96C0CE59CDAD}"/>
                </a:ext>
              </a:extLst>
            </p:cNvPr>
            <p:cNvSpPr/>
            <p:nvPr/>
          </p:nvSpPr>
          <p:spPr bwMode="auto">
            <a:xfrm rot="10800000" flipV="1">
              <a:off x="4466389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50D0B-DB16-2B46-8A0B-7FC8EF7E969D}"/>
                </a:ext>
              </a:extLst>
            </p:cNvPr>
            <p:cNvSpPr/>
            <p:nvPr/>
          </p:nvSpPr>
          <p:spPr bwMode="auto">
            <a:xfrm rot="10800000" flipV="1">
              <a:off x="4877325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700A421-5A65-6047-8162-49325746F1F1}"/>
                </a:ext>
              </a:extLst>
            </p:cNvPr>
            <p:cNvSpPr/>
            <p:nvPr/>
          </p:nvSpPr>
          <p:spPr bwMode="auto">
            <a:xfrm rot="10800000" flipV="1">
              <a:off x="5288261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716F78-792D-624B-8DE6-8B8730E581CB}"/>
                </a:ext>
              </a:extLst>
            </p:cNvPr>
            <p:cNvSpPr/>
            <p:nvPr/>
          </p:nvSpPr>
          <p:spPr bwMode="auto">
            <a:xfrm rot="10800000" flipV="1">
              <a:off x="4471828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B33A4E5-AD2A-CE42-9B6D-00225B4A6C4A}"/>
                </a:ext>
              </a:extLst>
            </p:cNvPr>
            <p:cNvSpPr/>
            <p:nvPr/>
          </p:nvSpPr>
          <p:spPr bwMode="auto">
            <a:xfrm rot="10800000" flipV="1">
              <a:off x="4882764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731C137-C457-7347-A868-C8E7A11F7B3D}"/>
                </a:ext>
              </a:extLst>
            </p:cNvPr>
            <p:cNvSpPr/>
            <p:nvPr/>
          </p:nvSpPr>
          <p:spPr bwMode="auto">
            <a:xfrm rot="10800000" flipV="1">
              <a:off x="5293700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2930BE-8493-FF45-955C-181570340E89}"/>
                </a:ext>
              </a:extLst>
            </p:cNvPr>
            <p:cNvCxnSpPr>
              <a:cxnSpLocks/>
              <a:stCxn id="115" idx="5"/>
              <a:endCxn id="118" idx="7"/>
            </p:cNvCxnSpPr>
            <p:nvPr/>
          </p:nvCxnSpPr>
          <p:spPr bwMode="auto">
            <a:xfrm rot="16200000" flipH="1">
              <a:off x="428744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37EF7D3-B983-BD41-82EA-43B936AE479B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 bwMode="auto">
            <a:xfrm rot="16200000" flipH="1">
              <a:off x="4788870" y="5462581"/>
              <a:ext cx="363322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73C7967-D1F2-1148-A892-EE3A86D341D5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 bwMode="auto">
            <a:xfrm rot="16200000" flipH="1">
              <a:off x="523728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5565D8-5787-3349-A30B-DB9AACF0D4D2}"/>
                </a:ext>
              </a:extLst>
            </p:cNvPr>
            <p:cNvCxnSpPr>
              <a:cxnSpLocks/>
              <a:stCxn id="115" idx="3"/>
              <a:endCxn id="120" idx="7"/>
            </p:cNvCxnSpPr>
            <p:nvPr/>
          </p:nvCxnSpPr>
          <p:spPr bwMode="auto">
            <a:xfrm rot="16200000" flipH="1">
              <a:off x="4762367" y="5115629"/>
              <a:ext cx="416328" cy="6993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B3FA7EA-B30B-C149-82E5-610CA8EC64A1}"/>
                </a:ext>
              </a:extLst>
            </p:cNvPr>
            <p:cNvCxnSpPr>
              <a:cxnSpLocks/>
              <a:stCxn id="115" idx="4"/>
              <a:endCxn id="119" idx="7"/>
            </p:cNvCxnSpPr>
            <p:nvPr/>
          </p:nvCxnSpPr>
          <p:spPr bwMode="auto">
            <a:xfrm rot="16200000" flipH="1">
              <a:off x="4538159" y="5302356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02D461D-1947-C546-B1BC-3048B7A94285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 bwMode="auto">
            <a:xfrm rot="5400000">
              <a:off x="4762368" y="5121069"/>
              <a:ext cx="416328" cy="6884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48E81D3-547A-074A-AC3C-09441FA6476B}"/>
                </a:ext>
              </a:extLst>
            </p:cNvPr>
            <p:cNvCxnSpPr>
              <a:cxnSpLocks/>
              <a:stCxn id="117" idx="4"/>
              <a:endCxn id="119" idx="1"/>
            </p:cNvCxnSpPr>
            <p:nvPr/>
          </p:nvCxnSpPr>
          <p:spPr bwMode="auto">
            <a:xfrm rot="5400000">
              <a:off x="5013080" y="5307796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53B329C-1520-3640-B205-14DDFB8B537A}"/>
                </a:ext>
              </a:extLst>
            </p:cNvPr>
            <p:cNvCxnSpPr>
              <a:cxnSpLocks/>
              <a:stCxn id="116" idx="5"/>
              <a:endCxn id="118" idx="0"/>
            </p:cNvCxnSpPr>
            <p:nvPr/>
          </p:nvCxnSpPr>
          <p:spPr bwMode="auto">
            <a:xfrm rot="5400000">
              <a:off x="4538160" y="5281293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0490E-536A-154B-9E48-BABE2AC017C9}"/>
                </a:ext>
              </a:extLst>
            </p:cNvPr>
            <p:cNvCxnSpPr>
              <a:cxnSpLocks/>
              <a:stCxn id="116" idx="3"/>
              <a:endCxn id="120" idx="0"/>
            </p:cNvCxnSpPr>
            <p:nvPr/>
          </p:nvCxnSpPr>
          <p:spPr bwMode="auto">
            <a:xfrm rot="16200000" flipH="1">
              <a:off x="5013079" y="5275853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0F30153-FA54-FA46-9F7A-C5A9E56AACA6}"/>
                </a:ext>
              </a:extLst>
            </p:cNvPr>
            <p:cNvCxnSpPr>
              <a:cxnSpLocks/>
              <a:stCxn id="27" idx="4"/>
              <a:endCxn id="115" idx="7"/>
            </p:cNvCxnSpPr>
            <p:nvPr/>
          </p:nvCxnSpPr>
          <p:spPr bwMode="auto">
            <a:xfrm rot="16200000" flipH="1">
              <a:off x="3741527" y="4377804"/>
              <a:ext cx="506842" cy="9958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B627C60-F43E-3F49-BE6D-04CF5D8473E4}"/>
                </a:ext>
              </a:extLst>
            </p:cNvPr>
            <p:cNvCxnSpPr>
              <a:cxnSpLocks/>
              <a:stCxn id="27" idx="5"/>
              <a:endCxn id="116" idx="7"/>
            </p:cNvCxnSpPr>
            <p:nvPr/>
          </p:nvCxnSpPr>
          <p:spPr bwMode="auto">
            <a:xfrm rot="16200000" flipH="1">
              <a:off x="3965736" y="4191076"/>
              <a:ext cx="533345" cy="1342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2B3E4AD-1571-FE45-96E4-6B9E77D69730}"/>
                </a:ext>
              </a:extLst>
            </p:cNvPr>
            <p:cNvCxnSpPr>
              <a:cxnSpLocks/>
              <a:stCxn id="27" idx="6"/>
              <a:endCxn id="117" idx="7"/>
            </p:cNvCxnSpPr>
            <p:nvPr/>
          </p:nvCxnSpPr>
          <p:spPr bwMode="auto">
            <a:xfrm>
              <a:off x="3587491" y="4531840"/>
              <a:ext cx="1727273" cy="5973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5AA40DB-C16E-DF4B-81FF-7C70D76E2ECC}"/>
                </a:ext>
              </a:extLst>
            </p:cNvPr>
            <p:cNvCxnSpPr>
              <a:cxnSpLocks/>
              <a:stCxn id="59" idx="4"/>
              <a:endCxn id="118" idx="5"/>
            </p:cNvCxnSpPr>
            <p:nvPr/>
          </p:nvCxnSpPr>
          <p:spPr bwMode="auto">
            <a:xfrm rot="5400000" flipH="1" flipV="1">
              <a:off x="4102393" y="5941596"/>
              <a:ext cx="536100" cy="2557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D4BE446-64B6-F945-97CC-208431F0FF21}"/>
                </a:ext>
              </a:extLst>
            </p:cNvPr>
            <p:cNvCxnSpPr>
              <a:cxnSpLocks/>
              <a:stCxn id="59" idx="5"/>
              <a:endCxn id="119" idx="5"/>
            </p:cNvCxnSpPr>
            <p:nvPr/>
          </p:nvCxnSpPr>
          <p:spPr bwMode="auto">
            <a:xfrm rot="5400000" flipH="1" flipV="1">
              <a:off x="4326602" y="5781372"/>
              <a:ext cx="562603" cy="602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A29CC3A-308C-7440-A2BC-06DB96729298}"/>
                </a:ext>
              </a:extLst>
            </p:cNvPr>
            <p:cNvCxnSpPr>
              <a:cxnSpLocks/>
              <a:stCxn id="59" idx="6"/>
              <a:endCxn id="120" idx="5"/>
            </p:cNvCxnSpPr>
            <p:nvPr/>
          </p:nvCxnSpPr>
          <p:spPr bwMode="auto">
            <a:xfrm flipV="1">
              <a:off x="4333043" y="5801433"/>
              <a:ext cx="987160" cy="6265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DD83A88-29C1-2740-9929-0A54F3E11615}"/>
                </a:ext>
              </a:extLst>
            </p:cNvPr>
            <p:cNvCxnSpPr>
              <a:cxnSpLocks/>
              <a:stCxn id="115" idx="1"/>
              <a:endCxn id="113" idx="6"/>
            </p:cNvCxnSpPr>
            <p:nvPr/>
          </p:nvCxnSpPr>
          <p:spPr bwMode="auto">
            <a:xfrm rot="5400000" flipH="1" flipV="1">
              <a:off x="4824623" y="4306306"/>
              <a:ext cx="619100" cy="10266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E9B37A9-5896-3F4A-8401-85B358FA48C9}"/>
                </a:ext>
              </a:extLst>
            </p:cNvPr>
            <p:cNvCxnSpPr>
              <a:cxnSpLocks/>
              <a:stCxn id="116" idx="1"/>
              <a:endCxn id="113" idx="5"/>
            </p:cNvCxnSpPr>
            <p:nvPr/>
          </p:nvCxnSpPr>
          <p:spPr bwMode="auto">
            <a:xfrm rot="5400000" flipH="1" flipV="1">
              <a:off x="5075335" y="4530514"/>
              <a:ext cx="555116" cy="642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BCCC3A-02D0-0841-9C9C-42EB59D337A0}"/>
                </a:ext>
              </a:extLst>
            </p:cNvPr>
            <p:cNvCxnSpPr>
              <a:cxnSpLocks/>
              <a:stCxn id="117" idx="1"/>
              <a:endCxn id="113" idx="4"/>
            </p:cNvCxnSpPr>
            <p:nvPr/>
          </p:nvCxnSpPr>
          <p:spPr bwMode="auto">
            <a:xfrm rot="5400000" flipH="1" flipV="1">
              <a:off x="5326047" y="4717242"/>
              <a:ext cx="528613" cy="2952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A81F3C-4D43-9F47-AF53-6C7A158923E8}"/>
                </a:ext>
              </a:extLst>
            </p:cNvPr>
            <p:cNvCxnSpPr>
              <a:cxnSpLocks/>
              <a:stCxn id="120" idx="3"/>
              <a:endCxn id="81" idx="4"/>
            </p:cNvCxnSpPr>
            <p:nvPr/>
          </p:nvCxnSpPr>
          <p:spPr bwMode="auto">
            <a:xfrm rot="16200000" flipH="1">
              <a:off x="5678254" y="5571349"/>
              <a:ext cx="514329" cy="9744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8E75977-7A3A-904D-8072-2B9C8A59A19D}"/>
                </a:ext>
              </a:extLst>
            </p:cNvPr>
            <p:cNvCxnSpPr>
              <a:cxnSpLocks/>
              <a:stCxn id="119" idx="3"/>
              <a:endCxn id="81" idx="5"/>
            </p:cNvCxnSpPr>
            <p:nvPr/>
          </p:nvCxnSpPr>
          <p:spPr bwMode="auto">
            <a:xfrm rot="16200000" flipH="1">
              <a:off x="5427542" y="5411125"/>
              <a:ext cx="540832" cy="1321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265CD06-0304-3748-AF22-EEA1A340DF7E}"/>
                </a:ext>
              </a:extLst>
            </p:cNvPr>
            <p:cNvCxnSpPr>
              <a:cxnSpLocks/>
              <a:stCxn id="118" idx="3"/>
              <a:endCxn id="81" idx="6"/>
            </p:cNvCxnSpPr>
            <p:nvPr/>
          </p:nvCxnSpPr>
          <p:spPr bwMode="auto">
            <a:xfrm rot="16200000" flipH="1">
              <a:off x="5176831" y="5250901"/>
              <a:ext cx="604816" cy="1705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213283-FD5D-C349-826A-4C5E3216488C}"/>
                </a:ext>
              </a:extLst>
            </p:cNvPr>
            <p:cNvSpPr/>
            <p:nvPr/>
          </p:nvSpPr>
          <p:spPr bwMode="auto">
            <a:xfrm rot="10800000" flipV="1">
              <a:off x="5984219" y="441864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A29DF8C-EC4D-0442-9521-9956300E1B11}"/>
                </a:ext>
              </a:extLst>
            </p:cNvPr>
            <p:cNvCxnSpPr>
              <a:cxnSpLocks/>
              <a:stCxn id="142" idx="2"/>
              <a:endCxn id="107" idx="6"/>
            </p:cNvCxnSpPr>
            <p:nvPr/>
          </p:nvCxnSpPr>
          <p:spPr bwMode="auto">
            <a:xfrm>
              <a:off x="6165193" y="4509133"/>
              <a:ext cx="166986" cy="6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D1AA98-7653-0741-94D8-EB75D41ABC3F}"/>
                </a:ext>
              </a:extLst>
            </p:cNvPr>
            <p:cNvSpPr/>
            <p:nvPr/>
          </p:nvSpPr>
          <p:spPr bwMode="auto">
            <a:xfrm flipV="1">
              <a:off x="3791870" y="6333015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EE062B3-2739-E347-9F9C-637C68843537}"/>
                </a:ext>
              </a:extLst>
            </p:cNvPr>
            <p:cNvCxnSpPr>
              <a:cxnSpLocks/>
              <a:stCxn id="53" idx="6"/>
              <a:endCxn id="144" idx="2"/>
            </p:cNvCxnSpPr>
            <p:nvPr/>
          </p:nvCxnSpPr>
          <p:spPr bwMode="auto">
            <a:xfrm>
              <a:off x="3587491" y="6422581"/>
              <a:ext cx="204379" cy="9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AFEB95-A1F3-B843-8A2E-87EDF3899F53}"/>
                </a:ext>
              </a:extLst>
            </p:cNvPr>
            <p:cNvSpPr txBox="1"/>
            <p:nvPr/>
          </p:nvSpPr>
          <p:spPr>
            <a:xfrm>
              <a:off x="1492899" y="4432041"/>
              <a:ext cx="604653" cy="246221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=3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9F6745F-C1C1-5540-A90E-0D5416DDB6F3}"/>
                </a:ext>
              </a:extLst>
            </p:cNvPr>
            <p:cNvSpPr txBox="1"/>
            <p:nvPr/>
          </p:nvSpPr>
          <p:spPr>
            <a:xfrm>
              <a:off x="1290566" y="5872066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3958AAF-3930-0844-832D-6C16E0C61739}"/>
                </a:ext>
              </a:extLst>
            </p:cNvPr>
            <p:cNvSpPr/>
            <p:nvPr/>
          </p:nvSpPr>
          <p:spPr bwMode="auto">
            <a:xfrm>
              <a:off x="1903443" y="5010535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5C400C-D1F8-6445-9272-295AB2A2D6E6}"/>
                </a:ext>
              </a:extLst>
            </p:cNvPr>
            <p:cNvSpPr txBox="1"/>
            <p:nvPr/>
          </p:nvSpPr>
          <p:spPr>
            <a:xfrm>
              <a:off x="3787249" y="5296677"/>
              <a:ext cx="65723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</a:t>
              </a:r>
              <a:r>
                <a:rPr lang="en-US" dirty="0">
                  <a:latin typeface="+mn-lt"/>
                </a:rPr>
                <a:t>1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FEEFD9-FFC8-9546-B6AC-1FF9D7D78B1A}"/>
                </a:ext>
              </a:extLst>
            </p:cNvPr>
            <p:cNvSpPr/>
            <p:nvPr/>
          </p:nvSpPr>
          <p:spPr bwMode="auto">
            <a:xfrm>
              <a:off x="4450702" y="5402424"/>
              <a:ext cx="1035698" cy="746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A50303-C043-684F-8168-5EDF7114E728}"/>
                </a:ext>
              </a:extLst>
            </p:cNvPr>
            <p:cNvSpPr txBox="1"/>
            <p:nvPr/>
          </p:nvSpPr>
          <p:spPr>
            <a:xfrm>
              <a:off x="2562641" y="4158343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F2E95E2-8F62-274C-9985-72AD9B1D4A49}"/>
                </a:ext>
              </a:extLst>
            </p:cNvPr>
            <p:cNvSpPr/>
            <p:nvPr/>
          </p:nvSpPr>
          <p:spPr bwMode="auto">
            <a:xfrm rot="18906834" flipH="1">
              <a:off x="5319694" y="4588456"/>
              <a:ext cx="233719" cy="494603"/>
            </a:xfrm>
            <a:prstGeom prst="arc">
              <a:avLst>
                <a:gd name="adj1" fmla="val 16292031"/>
                <a:gd name="adj2" fmla="val 5091430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B38127C9-1F52-0F4A-AD37-2028BFD7B91B}"/>
                </a:ext>
              </a:extLst>
            </p:cNvPr>
            <p:cNvSpPr/>
            <p:nvPr/>
          </p:nvSpPr>
          <p:spPr bwMode="auto">
            <a:xfrm rot="1234063" flipH="1" flipV="1">
              <a:off x="5574720" y="5804537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08EDE284-D912-034A-A465-678DBD291BEE}"/>
                </a:ext>
              </a:extLst>
            </p:cNvPr>
            <p:cNvSpPr/>
            <p:nvPr/>
          </p:nvSpPr>
          <p:spPr bwMode="auto">
            <a:xfrm rot="1131000">
              <a:off x="4156481" y="4619556"/>
              <a:ext cx="233719" cy="494603"/>
            </a:xfrm>
            <a:prstGeom prst="arc">
              <a:avLst>
                <a:gd name="adj1" fmla="val 18002726"/>
                <a:gd name="adj2" fmla="val 448507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AFF13A4-CE42-DD40-BA9C-6C8292155F27}"/>
                </a:ext>
              </a:extLst>
            </p:cNvPr>
            <p:cNvSpPr/>
            <p:nvPr/>
          </p:nvSpPr>
          <p:spPr bwMode="auto">
            <a:xfrm rot="18627727" flipV="1">
              <a:off x="4355529" y="5938280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665AA8-90B8-9847-AAD8-AF875C87D631}"/>
                </a:ext>
              </a:extLst>
            </p:cNvPr>
            <p:cNvSpPr txBox="1"/>
            <p:nvPr/>
          </p:nvSpPr>
          <p:spPr>
            <a:xfrm>
              <a:off x="6475278" y="411480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BA5F3AF-9446-7E4A-9E47-43889150499C}"/>
                </a:ext>
              </a:extLst>
            </p:cNvPr>
            <p:cNvSpPr txBox="1"/>
            <p:nvPr/>
          </p:nvSpPr>
          <p:spPr>
            <a:xfrm>
              <a:off x="2677721" y="650913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3E4B0C-74E1-6045-B052-E0BE353B0D4B}"/>
                </a:ext>
              </a:extLst>
            </p:cNvPr>
            <p:cNvSpPr txBox="1"/>
            <p:nvPr/>
          </p:nvSpPr>
          <p:spPr>
            <a:xfrm>
              <a:off x="6590358" y="651225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E1B86D-74A0-B144-B3C5-6B9509570DC8}"/>
                </a:ext>
              </a:extLst>
            </p:cNvPr>
            <p:cNvSpPr txBox="1"/>
            <p:nvPr/>
          </p:nvSpPr>
          <p:spPr>
            <a:xfrm>
              <a:off x="4419431" y="4447592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9058C4-3015-6144-97FD-F20E6CA1113A}"/>
                </a:ext>
              </a:extLst>
            </p:cNvPr>
            <p:cNvSpPr txBox="1"/>
            <p:nvPr/>
          </p:nvSpPr>
          <p:spPr>
            <a:xfrm>
              <a:off x="4786436" y="6279499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8FC4D7E-EAC5-4F48-8FA0-48194790A230}"/>
                </a:ext>
              </a:extLst>
            </p:cNvPr>
            <p:cNvSpPr/>
            <p:nvPr/>
          </p:nvSpPr>
          <p:spPr bwMode="auto">
            <a:xfrm flipH="1">
              <a:off x="7756847" y="4966992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FD1C150-E21E-4440-999B-53D7AD791A5A}"/>
                </a:ext>
              </a:extLst>
            </p:cNvPr>
            <p:cNvSpPr txBox="1"/>
            <p:nvPr/>
          </p:nvSpPr>
          <p:spPr>
            <a:xfrm>
              <a:off x="7909080" y="581918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18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dtrees</a:t>
            </a:r>
            <a:r>
              <a:rPr lang="en-US" dirty="0"/>
              <a:t> for </a:t>
            </a:r>
            <a:r>
              <a:rPr lang="en-US" dirty="0" err="1"/>
              <a:t>flograph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0158A-4CCC-F745-9246-016970E471B7}"/>
              </a:ext>
            </a:extLst>
          </p:cNvPr>
          <p:cNvGrpSpPr/>
          <p:nvPr/>
        </p:nvGrpSpPr>
        <p:grpSpPr>
          <a:xfrm>
            <a:off x="1669760" y="2368376"/>
            <a:ext cx="4491038" cy="1895238"/>
            <a:chOff x="1740941" y="2466934"/>
            <a:chExt cx="4491038" cy="1895238"/>
          </a:xfrm>
        </p:grpSpPr>
        <p:sp>
          <p:nvSpPr>
            <p:cNvPr id="164" name="Oval 5">
              <a:extLst>
                <a:ext uri="{FF2B5EF4-FFF2-40B4-BE49-F238E27FC236}">
                  <a16:creationId xmlns:a16="http://schemas.microsoft.com/office/drawing/2014/main" id="{893F48A3-3D09-784D-A9F5-B6BC7FC3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CA5224DB-EA0A-854F-9259-46C192945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241ECDE5-303C-734E-B8A5-0FC2B1F5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30D7D668-F6BA-9F48-9017-2B55B399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97FEB992-71AD-F64F-B8D1-CF4E912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05474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58A61C23-996F-6E4C-973E-53C86532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70968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8F2DE611-23E0-9E42-9CA4-FB38750A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852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BAF16211-921E-394B-B3CB-9E95947A4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910" y="2836432"/>
              <a:ext cx="670537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0EE009E8-409D-5C48-8E0F-E4C46D519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271" y="3429000"/>
              <a:ext cx="561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3" name="Line 14">
              <a:extLst>
                <a:ext uri="{FF2B5EF4-FFF2-40B4-BE49-F238E27FC236}">
                  <a16:creationId xmlns:a16="http://schemas.microsoft.com/office/drawing/2014/main" id="{53FFD7EF-3C1A-9146-9064-F6B271482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489" y="3491375"/>
              <a:ext cx="623755" cy="530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EB8694BA-3B56-804E-B5CA-7E027AE8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777" y="2820838"/>
              <a:ext cx="764100" cy="60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4C49E7DF-6C7B-A94E-A835-64A64EEDC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589" y="3491375"/>
              <a:ext cx="795288" cy="545786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8165A00A-CFF1-234E-990C-7E20228A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183" y="3460187"/>
              <a:ext cx="779694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63392A47-E000-5F45-A600-F4C9442B9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4099537"/>
              <a:ext cx="764100" cy="0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A2783456-19BB-0B45-B075-8AF54FBBB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834441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9" name="Line 20">
              <a:extLst>
                <a:ext uri="{FF2B5EF4-FFF2-40B4-BE49-F238E27FC236}">
                  <a16:creationId xmlns:a16="http://schemas.microsoft.com/office/drawing/2014/main" id="{C4A6A594-C11A-5E49-97FF-7E2EF8D9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3460187"/>
              <a:ext cx="670537" cy="31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2375F3FE-F7D0-E547-AE02-9ED43C80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163903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E7BC888F-A883-2D4F-87C2-F8AFC471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410" y="2789650"/>
              <a:ext cx="670537" cy="327472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2" name="Line 23">
              <a:extLst>
                <a:ext uri="{FF2B5EF4-FFF2-40B4-BE49-F238E27FC236}">
                  <a16:creationId xmlns:a16="http://schemas.microsoft.com/office/drawing/2014/main" id="{9EE49557-2777-5540-AB96-45E57DAB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2836432"/>
              <a:ext cx="764100" cy="873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3" name="Line 24">
              <a:extLst>
                <a:ext uri="{FF2B5EF4-FFF2-40B4-BE49-F238E27FC236}">
                  <a16:creationId xmlns:a16="http://schemas.microsoft.com/office/drawing/2014/main" id="{1C2F1ABD-DCF5-BD44-B2EF-02EF12226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2742869"/>
              <a:ext cx="779694" cy="0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5DFBD1AA-D153-A041-87E9-BEB342ED3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183" y="2805244"/>
              <a:ext cx="795288" cy="56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47B7A94B-3EF4-D44E-B5BF-86DC8AF84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2789650"/>
              <a:ext cx="779694" cy="311878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6" name="Line 27">
              <a:extLst>
                <a:ext uri="{FF2B5EF4-FFF2-40B4-BE49-F238E27FC236}">
                  <a16:creationId xmlns:a16="http://schemas.microsoft.com/office/drawing/2014/main" id="{1BF8AF4D-CB0F-894B-A270-2B23EA721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886" y="3210685"/>
              <a:ext cx="795288" cy="795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7" name="Line 28">
              <a:extLst>
                <a:ext uri="{FF2B5EF4-FFF2-40B4-BE49-F238E27FC236}">
                  <a16:creationId xmlns:a16="http://schemas.microsoft.com/office/drawing/2014/main" id="{B26DE62F-3FF4-4544-8AB9-E64CD5DCE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3460187"/>
              <a:ext cx="779694" cy="296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Line 29">
              <a:extLst>
                <a:ext uri="{FF2B5EF4-FFF2-40B4-BE49-F238E27FC236}">
                  <a16:creationId xmlns:a16="http://schemas.microsoft.com/office/drawing/2014/main" id="{5A33C591-682D-104F-8506-762E8B86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480" y="3865628"/>
              <a:ext cx="764100" cy="218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1C482801-1F70-3640-B87C-4D327DE74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112" y="3429000"/>
              <a:ext cx="666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9928FB64-81EF-2147-9BB8-384F2F6B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6519" y="2820838"/>
              <a:ext cx="701725" cy="545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AA7FAF56-DA39-D74E-9227-577A5011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6519" y="3510867"/>
              <a:ext cx="701725" cy="541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2" name="Oval 33">
              <a:extLst>
                <a:ext uri="{FF2B5EF4-FFF2-40B4-BE49-F238E27FC236}">
                  <a16:creationId xmlns:a16="http://schemas.microsoft.com/office/drawing/2014/main" id="{76220A33-FC1E-5149-8F10-EA5AF50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1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193" name="Oval 34">
              <a:extLst>
                <a:ext uri="{FF2B5EF4-FFF2-40B4-BE49-F238E27FC236}">
                  <a16:creationId xmlns:a16="http://schemas.microsoft.com/office/drawing/2014/main" id="{FCFE81CD-3A1D-2643-86D8-219B76EA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94" name="Oval 35">
              <a:extLst>
                <a:ext uri="{FF2B5EF4-FFF2-40B4-BE49-F238E27FC236}">
                  <a16:creationId xmlns:a16="http://schemas.microsoft.com/office/drawing/2014/main" id="{E8CC226A-DE3B-3D44-A1D6-80FEBDCD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4F23FD14-43F0-2A45-BF3E-66B335ED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196" name="Oval 37">
              <a:extLst>
                <a:ext uri="{FF2B5EF4-FFF2-40B4-BE49-F238E27FC236}">
                  <a16:creationId xmlns:a16="http://schemas.microsoft.com/office/drawing/2014/main" id="{519E813B-FCE1-2241-922E-521555F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97" name="Oval 38">
              <a:extLst>
                <a:ext uri="{FF2B5EF4-FFF2-40B4-BE49-F238E27FC236}">
                  <a16:creationId xmlns:a16="http://schemas.microsoft.com/office/drawing/2014/main" id="{39831A87-B16E-4446-BEEF-D9652A66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248049E-F22C-324D-9AE0-833F2BCD1AB9}"/>
                </a:ext>
              </a:extLst>
            </p:cNvPr>
            <p:cNvSpPr txBox="1"/>
            <p:nvPr/>
          </p:nvSpPr>
          <p:spPr>
            <a:xfrm>
              <a:off x="2534118" y="2466934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63ABE8-F886-5640-9842-F89C16C9090A}"/>
                </a:ext>
              </a:extLst>
            </p:cNvPr>
            <p:cNvSpPr txBox="1"/>
            <p:nvPr/>
          </p:nvSpPr>
          <p:spPr>
            <a:xfrm>
              <a:off x="2524229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5DF8079-355E-DB44-8306-9B2D981DF15A}"/>
                </a:ext>
              </a:extLst>
            </p:cNvPr>
            <p:cNvSpPr txBox="1"/>
            <p:nvPr/>
          </p:nvSpPr>
          <p:spPr>
            <a:xfrm>
              <a:off x="2532466" y="313738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0DB311F-43D8-3143-BB75-F7CDFAA2130F}"/>
                </a:ext>
              </a:extLst>
            </p:cNvPr>
            <p:cNvSpPr txBox="1"/>
            <p:nvPr/>
          </p:nvSpPr>
          <p:spPr>
            <a:xfrm>
              <a:off x="4304195" y="284583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36F64ED-DB9B-C042-8E3A-EF85247AFC16}"/>
                </a:ext>
              </a:extLst>
            </p:cNvPr>
            <p:cNvSpPr txBox="1"/>
            <p:nvPr/>
          </p:nvSpPr>
          <p:spPr>
            <a:xfrm>
              <a:off x="3469751" y="247297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FA615EF-FE51-3144-B23D-201ECEF22D13}"/>
                </a:ext>
              </a:extLst>
            </p:cNvPr>
            <p:cNvSpPr txBox="1"/>
            <p:nvPr/>
          </p:nvSpPr>
          <p:spPr>
            <a:xfrm>
              <a:off x="5198179" y="247656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85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436415C-6945-6B40-BDBC-4A9D0DCB883E}"/>
                </a:ext>
              </a:extLst>
            </p:cNvPr>
            <p:cNvSpPr txBox="1"/>
            <p:nvPr/>
          </p:nvSpPr>
          <p:spPr>
            <a:xfrm>
              <a:off x="4262547" y="389681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99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09D144D-888F-034A-8CE1-D6D76680BD93}"/>
                </a:ext>
              </a:extLst>
            </p:cNvPr>
            <p:cNvSpPr txBox="1"/>
            <p:nvPr/>
          </p:nvSpPr>
          <p:spPr>
            <a:xfrm>
              <a:off x="3468721" y="31507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32CA4D3-40A1-7B44-A162-63DCD884410F}"/>
                </a:ext>
              </a:extLst>
            </p:cNvPr>
            <p:cNvSpPr txBox="1"/>
            <p:nvPr/>
          </p:nvSpPr>
          <p:spPr>
            <a:xfrm>
              <a:off x="3481824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64DDE32-3C10-F54E-BBCE-E1A2F48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preflow</a:t>
            </a:r>
            <a:r>
              <a:rPr lang="en-US" dirty="0"/>
              <a:t>-push example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0DD4A6-B9EA-894B-8AC7-CF25A080DC76}"/>
              </a:ext>
            </a:extLst>
          </p:cNvPr>
          <p:cNvGrpSpPr/>
          <p:nvPr/>
        </p:nvGrpSpPr>
        <p:grpSpPr>
          <a:xfrm>
            <a:off x="154932" y="1519317"/>
            <a:ext cx="4440711" cy="2365377"/>
            <a:chOff x="154932" y="1519317"/>
            <a:chExt cx="4440711" cy="2365377"/>
          </a:xfrm>
        </p:grpSpPr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47B5B67F-8CB8-1642-BC3B-A12D261D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517" y="282217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Text Box 34">
              <a:extLst>
                <a:ext uri="{FF2B5EF4-FFF2-40B4-BE49-F238E27FC236}">
                  <a16:creationId xmlns:a16="http://schemas.microsoft.com/office/drawing/2014/main" id="{4A104E41-8BDF-FC48-A224-C5AD2616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213" y="2907414"/>
              <a:ext cx="165832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E4AEC8-0A14-9E4C-A3DF-3B3CC36D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65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6D061F-DD94-C248-B195-151B594E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657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D79BCE-B1EF-644E-B10C-6D19207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44F47A-32B3-6249-9BF3-BA8593C5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506697-CBEA-5B43-B697-B8B86345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43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08B3D9-3EC2-1C40-8D82-2BDCB69D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084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896F87-8A6C-0D48-AF02-52B7C289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490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F26675-D1A9-0441-ABCA-D6E72BBF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73E2D5-64B3-D54F-A637-0021D472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8425C-43A0-B94F-ADB9-9184CAC4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896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995DD4B1-73AA-4946-AF1F-70095432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132" y="200360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A17A7BF-C124-114D-A6FC-071B5423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14" y="273122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155D9E6A-09D7-1D41-94A0-AC522F82E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132" y="283354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B69CBD7C-F1C5-3247-86DE-B66A99D69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3549795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AB7B5342-ED27-CF42-A031-ED1299FC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662" y="279943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B9F34ABA-04AF-FD40-8BDE-F5B272A9F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523" y="200360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84CA49FF-4192-104E-9026-5D6212B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190128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AB50CF29-AFFB-2141-A914-9C07C516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669" y="195812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68BE0D12-9BE6-DC4E-8381-C2A6F7C4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1912651"/>
              <a:ext cx="8904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65750833-B6D4-6E47-AEB8-6C166565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1769" y="201497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C2BC6353-1DAF-5743-B408-899B0C11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745" y="271985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10BE8FB1-E5DF-7E43-9008-C41976A5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51" y="1980863"/>
              <a:ext cx="516703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943B1935-02DB-4C47-BE29-E916CECB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307" y="2833545"/>
              <a:ext cx="439746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29">
              <a:extLst>
                <a:ext uri="{FF2B5EF4-FFF2-40B4-BE49-F238E27FC236}">
                  <a16:creationId xmlns:a16="http://schemas.microsoft.com/office/drawing/2014/main" id="{18D7D6ED-A572-A748-BD97-3A9A2A7B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775" y="283354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8F414325-F62B-F145-9BFA-BB3E1E8B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3561165"/>
              <a:ext cx="96744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C3234B9D-191B-404E-B2DA-DFB81389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713" y="202634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Text Box 32">
              <a:extLst>
                <a:ext uri="{FF2B5EF4-FFF2-40B4-BE49-F238E27FC236}">
                  <a16:creationId xmlns:a16="http://schemas.microsoft.com/office/drawing/2014/main" id="{CDABF19B-0055-5B44-A1D0-2E7DADEC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13" y="2226880"/>
              <a:ext cx="32100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59156EBB-B534-6D4C-A4D3-A08B67FC0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657" y="299234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13B810DE-91D2-E34C-8CB2-42B28CC3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733" y="289850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DCBC7BA6-9759-D448-9BBB-CC6BE22E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310" y="343510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245ECD91-EEB8-3D48-B143-9A3589ED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819" y="345884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C87605AF-7DA6-B44A-A1FB-F570F162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294" y="216647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00" name="Text Box 39">
              <a:extLst>
                <a:ext uri="{FF2B5EF4-FFF2-40B4-BE49-F238E27FC236}">
                  <a16:creationId xmlns:a16="http://schemas.microsoft.com/office/drawing/2014/main" id="{7171CBB3-1095-DF4C-BAF1-5EDDD4B5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216" y="2176890"/>
              <a:ext cx="14205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612ECAAA-3637-754E-9B13-443DFD05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68" y="260313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18677634-9885-1947-8468-0453C3875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160" y="297589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09C03D10-E915-054B-B4F6-10D83EB73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459" y="3070173"/>
              <a:ext cx="113814" cy="21544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24996D4-B4F6-DD49-8405-38F6DED6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472" y="262890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1FF94854-AA05-0A4A-9D93-84B1DA2D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747" y="180072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CC150E1A-921E-084D-82F2-9ABC2A51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137" y="178936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3BC8F9E1-EA65-F84E-B075-BFFE49771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452" y="2319833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11B48BB7-5F11-6D4C-8D26-344523BA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765" y="2195837"/>
              <a:ext cx="2093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89F5E848-54BB-0A4D-B421-DF1EA956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130" y="232581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0" name="Text Box 37">
              <a:extLst>
                <a:ext uri="{FF2B5EF4-FFF2-40B4-BE49-F238E27FC236}">
                  <a16:creationId xmlns:a16="http://schemas.microsoft.com/office/drawing/2014/main" id="{CA899643-06C8-D849-8E20-F9EE5F1C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360" y="286218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1" name="Text Box 37">
              <a:extLst>
                <a:ext uri="{FF2B5EF4-FFF2-40B4-BE49-F238E27FC236}">
                  <a16:creationId xmlns:a16="http://schemas.microsoft.com/office/drawing/2014/main" id="{BDE8E509-106C-E64A-8190-857D50605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189" y="203680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2" name="Text Box 37">
              <a:extLst>
                <a:ext uri="{FF2B5EF4-FFF2-40B4-BE49-F238E27FC236}">
                  <a16:creationId xmlns:a16="http://schemas.microsoft.com/office/drawing/2014/main" id="{1998E2DF-D291-E34B-AE65-D60F58B1C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199" y="28484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13" name="Text Box 37">
              <a:extLst>
                <a:ext uri="{FF2B5EF4-FFF2-40B4-BE49-F238E27FC236}">
                  <a16:creationId xmlns:a16="http://schemas.microsoft.com/office/drawing/2014/main" id="{183AC895-47B0-8D4A-B459-E52067C64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842" y="36561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683124F0-6E8F-624B-B0B4-36EBC5C0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669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4C3272E1-D0F9-8141-B72C-442F61D7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736" y="366550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DB6291B7-52D8-4340-A1F8-12C88FFE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18" y="286336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42F6193E-5CEE-CE4E-A996-37F574C9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547" y="20355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1AFCD814-65D6-E640-879A-87DF8374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57" y="203804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9" name="Text Box 37">
              <a:extLst>
                <a:ext uri="{FF2B5EF4-FFF2-40B4-BE49-F238E27FC236}">
                  <a16:creationId xmlns:a16="http://schemas.microsoft.com/office/drawing/2014/main" id="{C304ACBD-2341-F942-B4D6-B8E0619F2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455" y="28388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AC0A556B-5FDF-7140-8999-36B2B575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152746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21" name="Text Box 37">
              <a:extLst>
                <a:ext uri="{FF2B5EF4-FFF2-40B4-BE49-F238E27FC236}">
                  <a16:creationId xmlns:a16="http://schemas.microsoft.com/office/drawing/2014/main" id="{C66B1808-0E04-B848-BB63-04957F72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23" y="236626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2" name="Text Box 37">
              <a:extLst>
                <a:ext uri="{FF2B5EF4-FFF2-40B4-BE49-F238E27FC236}">
                  <a16:creationId xmlns:a16="http://schemas.microsoft.com/office/drawing/2014/main" id="{0D29A1EF-DAEA-854E-B32B-F15D5E7D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319691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3" name="Text Box 37">
              <a:extLst>
                <a:ext uri="{FF2B5EF4-FFF2-40B4-BE49-F238E27FC236}">
                  <a16:creationId xmlns:a16="http://schemas.microsoft.com/office/drawing/2014/main" id="{1CF6CD6F-1195-9C41-B02F-01E21DCCD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18877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205C4332-C680-FF4D-A4C8-EDB4CE84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164" y="15356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5" name="Text Box 37">
              <a:extLst>
                <a:ext uri="{FF2B5EF4-FFF2-40B4-BE49-F238E27FC236}">
                  <a16:creationId xmlns:a16="http://schemas.microsoft.com/office/drawing/2014/main" id="{D42B82A4-964E-CA45-BFBF-37D65EA5A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148" y="318062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6" name="Text Box 37">
              <a:extLst>
                <a:ext uri="{FF2B5EF4-FFF2-40B4-BE49-F238E27FC236}">
                  <a16:creationId xmlns:a16="http://schemas.microsoft.com/office/drawing/2014/main" id="{1AE70EFD-686E-8E4C-8FF1-E3485EB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568" y="151931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7" name="Text Box 37">
              <a:extLst>
                <a:ext uri="{FF2B5EF4-FFF2-40B4-BE49-F238E27FC236}">
                  <a16:creationId xmlns:a16="http://schemas.microsoft.com/office/drawing/2014/main" id="{F8E6A518-FB5E-AB42-9F0E-16F08983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968" y="24656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28" name="Text Box 37">
              <a:extLst>
                <a:ext uri="{FF2B5EF4-FFF2-40B4-BE49-F238E27FC236}">
                  <a16:creationId xmlns:a16="http://schemas.microsoft.com/office/drawing/2014/main" id="{EEA13594-F0AA-904F-925E-986A5784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32" y="1812490"/>
              <a:ext cx="76302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cap/flow</a:t>
              </a:r>
            </a:p>
          </p:txBody>
        </p:sp>
        <p:sp>
          <p:nvSpPr>
            <p:cNvPr id="129" name="Text Box 37">
              <a:extLst>
                <a:ext uri="{FF2B5EF4-FFF2-40B4-BE49-F238E27FC236}">
                  <a16:creationId xmlns:a16="http://schemas.microsoft.com/office/drawing/2014/main" id="{6B407632-5308-0544-8591-B347CEEE4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602" y="1519317"/>
              <a:ext cx="66204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 excess</a:t>
              </a: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792CDFB5-C34C-694C-B9F9-B7B073890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19" y="3661107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distance 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E0141B6-7B57-7C49-B391-ED732EBC2923}"/>
                </a:ext>
              </a:extLst>
            </p:cNvPr>
            <p:cNvCxnSpPr>
              <a:stCxn id="130" idx="3"/>
              <a:endCxn id="115" idx="1"/>
            </p:cNvCxnSpPr>
            <p:nvPr/>
          </p:nvCxnSpPr>
          <p:spPr bwMode="auto">
            <a:xfrm>
              <a:off x="980736" y="3768829"/>
              <a:ext cx="298000" cy="4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1B28D17-94FA-5B45-AB7C-4232E50E26BF}"/>
                </a:ext>
              </a:extLst>
            </p:cNvPr>
            <p:cNvCxnSpPr>
              <a:stCxn id="128" idx="2"/>
            </p:cNvCxnSpPr>
            <p:nvPr/>
          </p:nvCxnSpPr>
          <p:spPr bwMode="auto">
            <a:xfrm>
              <a:off x="536447" y="2027934"/>
              <a:ext cx="250446" cy="161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D9A12DC-F744-9943-961A-175C1100789D}"/>
                </a:ext>
              </a:extLst>
            </p:cNvPr>
            <p:cNvCxnSpPr>
              <a:stCxn id="129" idx="1"/>
              <a:endCxn id="126" idx="3"/>
            </p:cNvCxnSpPr>
            <p:nvPr/>
          </p:nvCxnSpPr>
          <p:spPr bwMode="auto">
            <a:xfrm rot="10800000">
              <a:off x="3705382" y="1627039"/>
              <a:ext cx="22822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20D298-EB49-2447-9D23-8B52C1C5D459}"/>
              </a:ext>
            </a:extLst>
          </p:cNvPr>
          <p:cNvGrpSpPr/>
          <p:nvPr/>
        </p:nvGrpSpPr>
        <p:grpSpPr>
          <a:xfrm>
            <a:off x="4910951" y="1562387"/>
            <a:ext cx="4110339" cy="2365377"/>
            <a:chOff x="4910951" y="1562387"/>
            <a:chExt cx="4110339" cy="2365377"/>
          </a:xfrm>
        </p:grpSpPr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ADD10965-AD03-B04A-B764-9D8A7BCA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34">
              <a:extLst>
                <a:ext uri="{FF2B5EF4-FFF2-40B4-BE49-F238E27FC236}">
                  <a16:creationId xmlns:a16="http://schemas.microsoft.com/office/drawing/2014/main" id="{BAE727F9-9A24-9049-9A4A-4BC34352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274" y="2905250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CE4F269-D1E7-6849-B310-C6AF70C4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097C05-026C-B648-9F22-DA03D28F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4BDC45-5A00-D34B-B669-23462BEB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231F41F-2A56-1C44-9D6A-EC9F5C6D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C328E4-D783-FC41-83A4-67ED183D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F1A1911-F92B-E847-B428-A263432F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7BBB06-8D35-A947-B582-C66D51C2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D264EA5-A3E3-314E-A254-A61931E7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BA8893-9876-1C4E-89BC-5526F519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8036CF-F9BD-8E47-9E14-87D47A03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147" name="Line 15">
              <a:extLst>
                <a:ext uri="{FF2B5EF4-FFF2-40B4-BE49-F238E27FC236}">
                  <a16:creationId xmlns:a16="http://schemas.microsoft.com/office/drawing/2014/main" id="{4647C136-CCB8-224E-AA0E-DE5A15778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D62F38A3-E02A-3D47-BC12-233B01E0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EB013037-1E06-6240-9600-80B625C1B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49262F73-49C6-E94B-870C-3698F67B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1" name="Line 20">
              <a:extLst>
                <a:ext uri="{FF2B5EF4-FFF2-40B4-BE49-F238E27FC236}">
                  <a16:creationId xmlns:a16="http://schemas.microsoft.com/office/drawing/2014/main" id="{53A3EB74-6B87-1D4C-A6D0-77581CC14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2" name="Line 21">
              <a:extLst>
                <a:ext uri="{FF2B5EF4-FFF2-40B4-BE49-F238E27FC236}">
                  <a16:creationId xmlns:a16="http://schemas.microsoft.com/office/drawing/2014/main" id="{F03782B1-5015-604C-848F-52AAA46D9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3" name="Line 22">
              <a:extLst>
                <a:ext uri="{FF2B5EF4-FFF2-40B4-BE49-F238E27FC236}">
                  <a16:creationId xmlns:a16="http://schemas.microsoft.com/office/drawing/2014/main" id="{39782C0A-C957-794A-8917-5153E4900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4" name="Line 23">
              <a:extLst>
                <a:ext uri="{FF2B5EF4-FFF2-40B4-BE49-F238E27FC236}">
                  <a16:creationId xmlns:a16="http://schemas.microsoft.com/office/drawing/2014/main" id="{D1EB5CB9-B4B6-B04C-914B-F4CC163E9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" name="Line 24">
              <a:extLst>
                <a:ext uri="{FF2B5EF4-FFF2-40B4-BE49-F238E27FC236}">
                  <a16:creationId xmlns:a16="http://schemas.microsoft.com/office/drawing/2014/main" id="{22323F96-677D-FC4B-B691-D8DFEBFE8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6" name="Line 25">
              <a:extLst>
                <a:ext uri="{FF2B5EF4-FFF2-40B4-BE49-F238E27FC236}">
                  <a16:creationId xmlns:a16="http://schemas.microsoft.com/office/drawing/2014/main" id="{1BDACC93-524C-774A-B704-41DFC965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" name="Line 26">
              <a:extLst>
                <a:ext uri="{FF2B5EF4-FFF2-40B4-BE49-F238E27FC236}">
                  <a16:creationId xmlns:a16="http://schemas.microsoft.com/office/drawing/2014/main" id="{E70C20F0-DA17-014A-96A0-786C46A2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8" name="Line 27">
              <a:extLst>
                <a:ext uri="{FF2B5EF4-FFF2-40B4-BE49-F238E27FC236}">
                  <a16:creationId xmlns:a16="http://schemas.microsoft.com/office/drawing/2014/main" id="{76A9CE6D-03A4-A143-849D-00A1F1F7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EE47264-9FCC-D54F-81F0-0CD408B9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" name="Line 29">
              <a:extLst>
                <a:ext uri="{FF2B5EF4-FFF2-40B4-BE49-F238E27FC236}">
                  <a16:creationId xmlns:a16="http://schemas.microsoft.com/office/drawing/2014/main" id="{FD7A6699-5ED8-F546-99D8-5B02C5B3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2CE6AECF-D9DC-E14D-ACB6-0B309D77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B1B63D0C-3D74-A348-B2F6-81D9636A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3" name="Text Box 32">
              <a:extLst>
                <a:ext uri="{FF2B5EF4-FFF2-40B4-BE49-F238E27FC236}">
                  <a16:creationId xmlns:a16="http://schemas.microsoft.com/office/drawing/2014/main" id="{4F25887D-6488-8741-B87A-4CBE60BCF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164" name="Text Box 33">
              <a:extLst>
                <a:ext uri="{FF2B5EF4-FFF2-40B4-BE49-F238E27FC236}">
                  <a16:creationId xmlns:a16="http://schemas.microsoft.com/office/drawing/2014/main" id="{5FB49899-DE9E-F546-A41A-540A3792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165" name="Text Box 35">
              <a:extLst>
                <a:ext uri="{FF2B5EF4-FFF2-40B4-BE49-F238E27FC236}">
                  <a16:creationId xmlns:a16="http://schemas.microsoft.com/office/drawing/2014/main" id="{11783A9C-6ED3-D647-9669-C7094DC9E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999" y="291771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66" name="Text Box 36">
              <a:extLst>
                <a:ext uri="{FF2B5EF4-FFF2-40B4-BE49-F238E27FC236}">
                  <a16:creationId xmlns:a16="http://schemas.microsoft.com/office/drawing/2014/main" id="{9312D312-B5C8-054F-9E0C-CA3C545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7242" y="346518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67" name="Text Box 37">
              <a:extLst>
                <a:ext uri="{FF2B5EF4-FFF2-40B4-BE49-F238E27FC236}">
                  <a16:creationId xmlns:a16="http://schemas.microsoft.com/office/drawing/2014/main" id="{F2D5BF5D-DFA9-6847-AB7D-293B55AE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68" name="Text Box 38">
              <a:extLst>
                <a:ext uri="{FF2B5EF4-FFF2-40B4-BE49-F238E27FC236}">
                  <a16:creationId xmlns:a16="http://schemas.microsoft.com/office/drawing/2014/main" id="{F905B6C2-F65C-F244-887C-FB4C7FD0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011" y="222770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69" name="Text Box 39">
              <a:extLst>
                <a:ext uri="{FF2B5EF4-FFF2-40B4-BE49-F238E27FC236}">
                  <a16:creationId xmlns:a16="http://schemas.microsoft.com/office/drawing/2014/main" id="{471D1FD1-4D26-B944-A716-59347F69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931" y="22065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70" name="Text Box 40">
              <a:extLst>
                <a:ext uri="{FF2B5EF4-FFF2-40B4-BE49-F238E27FC236}">
                  <a16:creationId xmlns:a16="http://schemas.microsoft.com/office/drawing/2014/main" id="{E9C5B227-2B9F-3E44-8C25-37DC7536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71" name="Text Box 41">
              <a:extLst>
                <a:ext uri="{FF2B5EF4-FFF2-40B4-BE49-F238E27FC236}">
                  <a16:creationId xmlns:a16="http://schemas.microsoft.com/office/drawing/2014/main" id="{4B361074-1F35-1F40-A25C-7955B538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310" y="3027280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72" name="Text Box 42">
              <a:extLst>
                <a:ext uri="{FF2B5EF4-FFF2-40B4-BE49-F238E27FC236}">
                  <a16:creationId xmlns:a16="http://schemas.microsoft.com/office/drawing/2014/main" id="{903D0FAE-B946-9B4A-8D8E-2A7AF5350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73" name="Text Box 43">
              <a:extLst>
                <a:ext uri="{FF2B5EF4-FFF2-40B4-BE49-F238E27FC236}">
                  <a16:creationId xmlns:a16="http://schemas.microsoft.com/office/drawing/2014/main" id="{40549DD8-81DA-A244-A623-9AF7BA2C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174" name="Text Box 44">
              <a:extLst>
                <a:ext uri="{FF2B5EF4-FFF2-40B4-BE49-F238E27FC236}">
                  <a16:creationId xmlns:a16="http://schemas.microsoft.com/office/drawing/2014/main" id="{05F1D268-369D-2140-A769-232066B4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75" name="Text Box 45">
              <a:extLst>
                <a:ext uri="{FF2B5EF4-FFF2-40B4-BE49-F238E27FC236}">
                  <a16:creationId xmlns:a16="http://schemas.microsoft.com/office/drawing/2014/main" id="{3B929A96-37F4-F446-AE68-6503AE18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76" name="Text Box 46">
              <a:extLst>
                <a:ext uri="{FF2B5EF4-FFF2-40B4-BE49-F238E27FC236}">
                  <a16:creationId xmlns:a16="http://schemas.microsoft.com/office/drawing/2014/main" id="{3CA9F817-F55C-8F4F-B3A6-7A1FB2F60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77" name="Text Box 47">
              <a:extLst>
                <a:ext uri="{FF2B5EF4-FFF2-40B4-BE49-F238E27FC236}">
                  <a16:creationId xmlns:a16="http://schemas.microsoft.com/office/drawing/2014/main" id="{71C5DA6E-9848-7F4F-A786-6301E465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876" y="225009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78" name="Text Box 48">
              <a:extLst>
                <a:ext uri="{FF2B5EF4-FFF2-40B4-BE49-F238E27FC236}">
                  <a16:creationId xmlns:a16="http://schemas.microsoft.com/office/drawing/2014/main" id="{73131B43-0365-6449-8135-1E759F898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006" y="2363639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9" name="Text Box 37">
              <a:extLst>
                <a:ext uri="{FF2B5EF4-FFF2-40B4-BE49-F238E27FC236}">
                  <a16:creationId xmlns:a16="http://schemas.microsoft.com/office/drawing/2014/main" id="{704975AD-FBC7-2B44-BD2F-A7B9A3904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0" name="Text Box 37">
              <a:extLst>
                <a:ext uri="{FF2B5EF4-FFF2-40B4-BE49-F238E27FC236}">
                  <a16:creationId xmlns:a16="http://schemas.microsoft.com/office/drawing/2014/main" id="{981D7BC4-F1A6-5043-9AE6-A9896EB53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81" name="Text Box 37">
              <a:extLst>
                <a:ext uri="{FF2B5EF4-FFF2-40B4-BE49-F238E27FC236}">
                  <a16:creationId xmlns:a16="http://schemas.microsoft.com/office/drawing/2014/main" id="{18D46657-AA03-F64A-94F1-8CF605FC4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82" name="Text Box 37">
              <a:extLst>
                <a:ext uri="{FF2B5EF4-FFF2-40B4-BE49-F238E27FC236}">
                  <a16:creationId xmlns:a16="http://schemas.microsoft.com/office/drawing/2014/main" id="{A365D825-9EAD-FB41-8515-317EC133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7BEADD43-9767-DF46-AD70-9D684D8E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FB140D6D-FB1B-1E46-8BFC-841DA3AD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722CBF29-5F73-9548-8933-F277C96F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78778565-33B1-F146-A818-E49640BB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7F5EB4D9-1446-094D-A46C-A9F3FAD35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8" name="Text Box 37">
              <a:extLst>
                <a:ext uri="{FF2B5EF4-FFF2-40B4-BE49-F238E27FC236}">
                  <a16:creationId xmlns:a16="http://schemas.microsoft.com/office/drawing/2014/main" id="{C5FCF984-F9EF-BB45-8823-11D807C9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9" name="Text Box 37">
              <a:extLst>
                <a:ext uri="{FF2B5EF4-FFF2-40B4-BE49-F238E27FC236}">
                  <a16:creationId xmlns:a16="http://schemas.microsoft.com/office/drawing/2014/main" id="{01F51901-9C6E-4145-905B-919B1036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90" name="Text Box 37">
              <a:extLst>
                <a:ext uri="{FF2B5EF4-FFF2-40B4-BE49-F238E27FC236}">
                  <a16:creationId xmlns:a16="http://schemas.microsoft.com/office/drawing/2014/main" id="{30A2AE6E-2FCA-074B-A0F4-135449DB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91" name="Text Box 37">
              <a:extLst>
                <a:ext uri="{FF2B5EF4-FFF2-40B4-BE49-F238E27FC236}">
                  <a16:creationId xmlns:a16="http://schemas.microsoft.com/office/drawing/2014/main" id="{85B760DD-EA0C-6B4B-ADEC-DFDC922AF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28F2A3AD-3B3F-F34A-AACA-2CCB2539C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3" name="Text Box 37">
              <a:extLst>
                <a:ext uri="{FF2B5EF4-FFF2-40B4-BE49-F238E27FC236}">
                  <a16:creationId xmlns:a16="http://schemas.microsoft.com/office/drawing/2014/main" id="{36955C29-CC86-D248-B0F0-2A5D6D5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4" name="Text Box 37">
              <a:extLst>
                <a:ext uri="{FF2B5EF4-FFF2-40B4-BE49-F238E27FC236}">
                  <a16:creationId xmlns:a16="http://schemas.microsoft.com/office/drawing/2014/main" id="{2B5F2A05-CC7E-AA41-ADB5-CC3569E4D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5" name="Text Box 37">
              <a:extLst>
                <a:ext uri="{FF2B5EF4-FFF2-40B4-BE49-F238E27FC236}">
                  <a16:creationId xmlns:a16="http://schemas.microsoft.com/office/drawing/2014/main" id="{0BCF733B-B4EA-6D4A-B55B-D7B73DAD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6" name="Text Box 37">
              <a:extLst>
                <a:ext uri="{FF2B5EF4-FFF2-40B4-BE49-F238E27FC236}">
                  <a16:creationId xmlns:a16="http://schemas.microsoft.com/office/drawing/2014/main" id="{4B92AFD9-3C25-914E-800E-B1CA02AAF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5" y="25087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97" name="Text Box 37">
              <a:extLst>
                <a:ext uri="{FF2B5EF4-FFF2-40B4-BE49-F238E27FC236}">
                  <a16:creationId xmlns:a16="http://schemas.microsoft.com/office/drawing/2014/main" id="{1917B909-A11D-AB43-96C8-CACD0BA2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twice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E69115-9296-4947-BD35-15D9EFD94BA6}"/>
              </a:ext>
            </a:extLst>
          </p:cNvPr>
          <p:cNvGrpSpPr/>
          <p:nvPr/>
        </p:nvGrpSpPr>
        <p:grpSpPr>
          <a:xfrm>
            <a:off x="292570" y="4259203"/>
            <a:ext cx="4110339" cy="2365377"/>
            <a:chOff x="4910951" y="1562387"/>
            <a:chExt cx="4110339" cy="2365377"/>
          </a:xfrm>
        </p:grpSpPr>
        <p:sp>
          <p:nvSpPr>
            <p:cNvPr id="199" name="Line 19">
              <a:extLst>
                <a:ext uri="{FF2B5EF4-FFF2-40B4-BE49-F238E27FC236}">
                  <a16:creationId xmlns:a16="http://schemas.microsoft.com/office/drawing/2014/main" id="{E966038A-CB17-B241-A5C9-04595433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0" name="Text Box 34">
              <a:extLst>
                <a:ext uri="{FF2B5EF4-FFF2-40B4-BE49-F238E27FC236}">
                  <a16:creationId xmlns:a16="http://schemas.microsoft.com/office/drawing/2014/main" id="{78A636DE-C47B-1F4E-A439-25F01761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83B0764-798A-624C-8F11-C443E16D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CF1801E-7C0B-874D-AAC3-95FA52D8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D4C66F0-1755-2F4C-83C7-1A394E4A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6FCA3F-4AE1-0E49-921C-C74877F6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C0269FE-817F-9342-BA67-98AA8507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5B38C42-4404-7D45-8FCC-03939A47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1D36DB4-9629-9948-BF42-4E60DD4FE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6791FB5-8538-CF45-A5ED-216FAD27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AA85F2F-A105-864E-835D-04FC9E39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C754318-D677-8C48-9749-B2B151C3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11" name="Line 15">
              <a:extLst>
                <a:ext uri="{FF2B5EF4-FFF2-40B4-BE49-F238E27FC236}">
                  <a16:creationId xmlns:a16="http://schemas.microsoft.com/office/drawing/2014/main" id="{6AADE13D-BC31-324A-8DB0-F58B68E5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2" name="Line 16">
              <a:extLst>
                <a:ext uri="{FF2B5EF4-FFF2-40B4-BE49-F238E27FC236}">
                  <a16:creationId xmlns:a16="http://schemas.microsoft.com/office/drawing/2014/main" id="{7039117B-B836-8545-932E-9B0A01336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3" name="Line 17">
              <a:extLst>
                <a:ext uri="{FF2B5EF4-FFF2-40B4-BE49-F238E27FC236}">
                  <a16:creationId xmlns:a16="http://schemas.microsoft.com/office/drawing/2014/main" id="{278DE119-7D14-2C44-A901-A9396BE88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4" name="Line 18">
              <a:extLst>
                <a:ext uri="{FF2B5EF4-FFF2-40B4-BE49-F238E27FC236}">
                  <a16:creationId xmlns:a16="http://schemas.microsoft.com/office/drawing/2014/main" id="{81DDD7DC-0BC9-BF41-BF56-85F395450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E2009469-FE34-814A-9918-B4935F21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6" name="Line 21">
              <a:extLst>
                <a:ext uri="{FF2B5EF4-FFF2-40B4-BE49-F238E27FC236}">
                  <a16:creationId xmlns:a16="http://schemas.microsoft.com/office/drawing/2014/main" id="{F9CEEB69-8E3A-4D4D-BDE9-C6D7441A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7" name="Line 22">
              <a:extLst>
                <a:ext uri="{FF2B5EF4-FFF2-40B4-BE49-F238E27FC236}">
                  <a16:creationId xmlns:a16="http://schemas.microsoft.com/office/drawing/2014/main" id="{0369FB96-F2DB-5C49-A346-DD5312AFA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8" name="Line 23">
              <a:extLst>
                <a:ext uri="{FF2B5EF4-FFF2-40B4-BE49-F238E27FC236}">
                  <a16:creationId xmlns:a16="http://schemas.microsoft.com/office/drawing/2014/main" id="{285715CA-9C38-CF4E-BDFB-FB8102D24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" name="Line 24">
              <a:extLst>
                <a:ext uri="{FF2B5EF4-FFF2-40B4-BE49-F238E27FC236}">
                  <a16:creationId xmlns:a16="http://schemas.microsoft.com/office/drawing/2014/main" id="{C3560D6E-1748-FB40-A87B-A07FEEFF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2F90BD40-7924-6943-AE60-2288B4D7A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787BBE68-17F1-3348-BE14-AB881C6D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2" name="Line 27">
              <a:extLst>
                <a:ext uri="{FF2B5EF4-FFF2-40B4-BE49-F238E27FC236}">
                  <a16:creationId xmlns:a16="http://schemas.microsoft.com/office/drawing/2014/main" id="{B25AD6AA-6A85-6844-A53C-B929BCA1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3" name="Line 28">
              <a:extLst>
                <a:ext uri="{FF2B5EF4-FFF2-40B4-BE49-F238E27FC236}">
                  <a16:creationId xmlns:a16="http://schemas.microsoft.com/office/drawing/2014/main" id="{1D54F835-A7C6-BE45-878A-AD8E21C0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4" name="Line 29">
              <a:extLst>
                <a:ext uri="{FF2B5EF4-FFF2-40B4-BE49-F238E27FC236}">
                  <a16:creationId xmlns:a16="http://schemas.microsoft.com/office/drawing/2014/main" id="{BBC9D806-DC40-3345-A563-20970E560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E2F2E15-D364-C147-9921-81BDCDAE7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265CFABD-63CC-044A-997E-10A5E11FF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7" name="Text Box 32">
              <a:extLst>
                <a:ext uri="{FF2B5EF4-FFF2-40B4-BE49-F238E27FC236}">
                  <a16:creationId xmlns:a16="http://schemas.microsoft.com/office/drawing/2014/main" id="{3E833EE6-4AC8-B440-A1C7-F6037C00F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228" name="Text Box 33">
              <a:extLst>
                <a:ext uri="{FF2B5EF4-FFF2-40B4-BE49-F238E27FC236}">
                  <a16:creationId xmlns:a16="http://schemas.microsoft.com/office/drawing/2014/main" id="{3B7370C0-D52E-4843-8929-152304C4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229" name="Text Box 35">
              <a:extLst>
                <a:ext uri="{FF2B5EF4-FFF2-40B4-BE49-F238E27FC236}">
                  <a16:creationId xmlns:a16="http://schemas.microsoft.com/office/drawing/2014/main" id="{39D87790-B940-D248-993E-2F533892C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550" y="290919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30" name="Text Box 36">
              <a:extLst>
                <a:ext uri="{FF2B5EF4-FFF2-40B4-BE49-F238E27FC236}">
                  <a16:creationId xmlns:a16="http://schemas.microsoft.com/office/drawing/2014/main" id="{5F595C47-D2EB-4744-B52E-ED5F29623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2340" y="34791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1" name="Text Box 37">
              <a:extLst>
                <a:ext uri="{FF2B5EF4-FFF2-40B4-BE49-F238E27FC236}">
                  <a16:creationId xmlns:a16="http://schemas.microsoft.com/office/drawing/2014/main" id="{CCA936F7-09C3-8542-88A6-280FB84D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1369" y="34737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2" name="Text Box 38">
              <a:extLst>
                <a:ext uri="{FF2B5EF4-FFF2-40B4-BE49-F238E27FC236}">
                  <a16:creationId xmlns:a16="http://schemas.microsoft.com/office/drawing/2014/main" id="{ACF064B5-9A29-0645-9627-30551C0C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869" y="218633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33" name="Text Box 39">
              <a:extLst>
                <a:ext uri="{FF2B5EF4-FFF2-40B4-BE49-F238E27FC236}">
                  <a16:creationId xmlns:a16="http://schemas.microsoft.com/office/drawing/2014/main" id="{9D8DDEED-D864-1945-9CDB-AAC5A8D7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069" y="220109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4" name="Text Box 40">
              <a:extLst>
                <a:ext uri="{FF2B5EF4-FFF2-40B4-BE49-F238E27FC236}">
                  <a16:creationId xmlns:a16="http://schemas.microsoft.com/office/drawing/2014/main" id="{A722D83F-EC60-B445-B38A-DB151A59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35" name="Text Box 41">
              <a:extLst>
                <a:ext uri="{FF2B5EF4-FFF2-40B4-BE49-F238E27FC236}">
                  <a16:creationId xmlns:a16="http://schemas.microsoft.com/office/drawing/2014/main" id="{891DCE18-6CCF-F34F-88D1-2F8F603A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634" y="302773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36" name="Text Box 42">
              <a:extLst>
                <a:ext uri="{FF2B5EF4-FFF2-40B4-BE49-F238E27FC236}">
                  <a16:creationId xmlns:a16="http://schemas.microsoft.com/office/drawing/2014/main" id="{80AC936B-9259-0C49-A390-74221ECC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016" y="309736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37" name="Text Box 43">
              <a:extLst>
                <a:ext uri="{FF2B5EF4-FFF2-40B4-BE49-F238E27FC236}">
                  <a16:creationId xmlns:a16="http://schemas.microsoft.com/office/drawing/2014/main" id="{5BD9AB09-1399-9E48-A2AF-96641ECD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238" name="Text Box 44">
              <a:extLst>
                <a:ext uri="{FF2B5EF4-FFF2-40B4-BE49-F238E27FC236}">
                  <a16:creationId xmlns:a16="http://schemas.microsoft.com/office/drawing/2014/main" id="{1F79078A-E324-B34E-AC48-01A516FE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7845" y="18309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239" name="Text Box 45">
              <a:extLst>
                <a:ext uri="{FF2B5EF4-FFF2-40B4-BE49-F238E27FC236}">
                  <a16:creationId xmlns:a16="http://schemas.microsoft.com/office/drawing/2014/main" id="{0FAA3DF9-8F1E-B14C-ACA3-3D65F94B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240" name="Text Box 46">
              <a:extLst>
                <a:ext uri="{FF2B5EF4-FFF2-40B4-BE49-F238E27FC236}">
                  <a16:creationId xmlns:a16="http://schemas.microsoft.com/office/drawing/2014/main" id="{195298A6-2C25-964A-99FF-51B44F51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</a:t>
              </a: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41" name="Text Box 47">
              <a:extLst>
                <a:ext uri="{FF2B5EF4-FFF2-40B4-BE49-F238E27FC236}">
                  <a16:creationId xmlns:a16="http://schemas.microsoft.com/office/drawing/2014/main" id="{361B43EC-9B69-284E-8487-5AC3B1CB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9324" y="223890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2" name="Text Box 48">
              <a:extLst>
                <a:ext uri="{FF2B5EF4-FFF2-40B4-BE49-F238E27FC236}">
                  <a16:creationId xmlns:a16="http://schemas.microsoft.com/office/drawing/2014/main" id="{40B0FA30-C64E-564E-986C-1BCAD0829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3C51469E-0DE6-034C-8EBB-81E74535B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4" name="Text Box 37">
              <a:extLst>
                <a:ext uri="{FF2B5EF4-FFF2-40B4-BE49-F238E27FC236}">
                  <a16:creationId xmlns:a16="http://schemas.microsoft.com/office/drawing/2014/main" id="{E98A4CAA-C0E7-A14E-BD98-62DD6BD0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5" name="Text Box 37">
              <a:extLst>
                <a:ext uri="{FF2B5EF4-FFF2-40B4-BE49-F238E27FC236}">
                  <a16:creationId xmlns:a16="http://schemas.microsoft.com/office/drawing/2014/main" id="{94AA1492-10F7-6A42-AE98-FF85DAA2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46" name="Text Box 37">
              <a:extLst>
                <a:ext uri="{FF2B5EF4-FFF2-40B4-BE49-F238E27FC236}">
                  <a16:creationId xmlns:a16="http://schemas.microsoft.com/office/drawing/2014/main" id="{03785BF3-FC5E-664E-A0C4-83F67407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7" name="Text Box 37">
              <a:extLst>
                <a:ext uri="{FF2B5EF4-FFF2-40B4-BE49-F238E27FC236}">
                  <a16:creationId xmlns:a16="http://schemas.microsoft.com/office/drawing/2014/main" id="{0045EBBA-9D0F-5448-B371-4D341652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8" name="Text Box 37">
              <a:extLst>
                <a:ext uri="{FF2B5EF4-FFF2-40B4-BE49-F238E27FC236}">
                  <a16:creationId xmlns:a16="http://schemas.microsoft.com/office/drawing/2014/main" id="{5A4BD95B-8B6C-A445-BA0D-5232BBCDA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9" name="Text Box 37">
              <a:extLst>
                <a:ext uri="{FF2B5EF4-FFF2-40B4-BE49-F238E27FC236}">
                  <a16:creationId xmlns:a16="http://schemas.microsoft.com/office/drawing/2014/main" id="{6DC66B42-1576-C44B-AAAC-1349DF45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250" name="Text Box 37">
              <a:extLst>
                <a:ext uri="{FF2B5EF4-FFF2-40B4-BE49-F238E27FC236}">
                  <a16:creationId xmlns:a16="http://schemas.microsoft.com/office/drawing/2014/main" id="{75D6166C-BCB5-A140-A5B2-5256EB23E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51" name="Text Box 37">
              <a:extLst>
                <a:ext uri="{FF2B5EF4-FFF2-40B4-BE49-F238E27FC236}">
                  <a16:creationId xmlns:a16="http://schemas.microsoft.com/office/drawing/2014/main" id="{CA205E49-18A1-6A4C-B6D9-37ADA9D34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2" name="Text Box 37">
              <a:extLst>
                <a:ext uri="{FF2B5EF4-FFF2-40B4-BE49-F238E27FC236}">
                  <a16:creationId xmlns:a16="http://schemas.microsoft.com/office/drawing/2014/main" id="{7F6453EB-79C3-7F40-A92E-D37E0C03D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56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11</a:t>
              </a:r>
            </a:p>
          </p:txBody>
        </p:sp>
        <p:sp>
          <p:nvSpPr>
            <p:cNvPr id="253" name="Text Box 37">
              <a:extLst>
                <a:ext uri="{FF2B5EF4-FFF2-40B4-BE49-F238E27FC236}">
                  <a16:creationId xmlns:a16="http://schemas.microsoft.com/office/drawing/2014/main" id="{9EBCE734-044E-524A-9B30-B361BC2F1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4" name="Text Box 37">
              <a:extLst>
                <a:ext uri="{FF2B5EF4-FFF2-40B4-BE49-F238E27FC236}">
                  <a16:creationId xmlns:a16="http://schemas.microsoft.com/office/drawing/2014/main" id="{B0C602B7-2726-D641-BEAB-B1FAE53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5" name="Text Box 37">
              <a:extLst>
                <a:ext uri="{FF2B5EF4-FFF2-40B4-BE49-F238E27FC236}">
                  <a16:creationId xmlns:a16="http://schemas.microsoft.com/office/drawing/2014/main" id="{09D46EE1-F8C1-4549-B2C6-10107783C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6" name="Text Box 37">
              <a:extLst>
                <a:ext uri="{FF2B5EF4-FFF2-40B4-BE49-F238E27FC236}">
                  <a16:creationId xmlns:a16="http://schemas.microsoft.com/office/drawing/2014/main" id="{35188070-50D2-7D40-B99B-A125DB72C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57" name="Text Box 37">
              <a:extLst>
                <a:ext uri="{FF2B5EF4-FFF2-40B4-BE49-F238E27FC236}">
                  <a16:creationId xmlns:a16="http://schemas.microsoft.com/office/drawing/2014/main" id="{CC1E8663-2E7D-F04A-A10E-4E4B8BF3E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58" name="Text Box 37">
              <a:extLst>
                <a:ext uri="{FF2B5EF4-FFF2-40B4-BE49-F238E27FC236}">
                  <a16:creationId xmlns:a16="http://schemas.microsoft.com/office/drawing/2014/main" id="{F934D5C0-E65F-964B-B396-B6D3FF18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59" name="Text Box 37">
              <a:extLst>
                <a:ext uri="{FF2B5EF4-FFF2-40B4-BE49-F238E27FC236}">
                  <a16:creationId xmlns:a16="http://schemas.microsoft.com/office/drawing/2014/main" id="{FD329396-F96D-9A4F-B5A4-FF144BCD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60" name="Text Box 37">
              <a:extLst>
                <a:ext uri="{FF2B5EF4-FFF2-40B4-BE49-F238E27FC236}">
                  <a16:creationId xmlns:a16="http://schemas.microsoft.com/office/drawing/2014/main" id="{E0D85852-FCD4-A548-8477-039AF0DD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7" y="2488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61" name="Text Box 37">
              <a:extLst>
                <a:ext uri="{FF2B5EF4-FFF2-40B4-BE49-F238E27FC236}">
                  <a16:creationId xmlns:a16="http://schemas.microsoft.com/office/drawing/2014/main" id="{AAA5F2AD-051C-E845-B03D-8AA1003F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c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thrice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CB75E2F-C958-C64D-8432-DF4F5CEA8101}"/>
              </a:ext>
            </a:extLst>
          </p:cNvPr>
          <p:cNvGrpSpPr/>
          <p:nvPr/>
        </p:nvGrpSpPr>
        <p:grpSpPr>
          <a:xfrm>
            <a:off x="4828126" y="4273965"/>
            <a:ext cx="4110339" cy="2365377"/>
            <a:chOff x="4910951" y="1562387"/>
            <a:chExt cx="4110339" cy="2365377"/>
          </a:xfrm>
        </p:grpSpPr>
        <p:sp>
          <p:nvSpPr>
            <p:cNvPr id="263" name="Line 19">
              <a:extLst>
                <a:ext uri="{FF2B5EF4-FFF2-40B4-BE49-F238E27FC236}">
                  <a16:creationId xmlns:a16="http://schemas.microsoft.com/office/drawing/2014/main" id="{C0A92165-BB93-CF4F-89ED-44207399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64" name="Text Box 34">
              <a:extLst>
                <a:ext uri="{FF2B5EF4-FFF2-40B4-BE49-F238E27FC236}">
                  <a16:creationId xmlns:a16="http://schemas.microsoft.com/office/drawing/2014/main" id="{B24352FA-1C00-844E-8B58-BCAB50DC5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370A5EF-B699-8247-B7B4-EF72E516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98B68CA-28D7-3E40-8786-599F2007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3FCAAFF-5103-B34D-9F08-0BDE68C8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5F240A7-8E67-E748-99F9-42C24AF0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453B8778-D62A-894B-BC58-118D1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37C1C9C-B475-F748-8DAC-5C980994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ECE4BD6-8F6F-A944-8FB7-454B13E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549F524-A119-AC4B-88A9-4F01DE2E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BE8905C-D3E0-894B-9A4E-709380B5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D840E4-39E0-3D45-AB3D-39BFBB4A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B0C8EA37-FE96-844C-943F-E61655C8D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E7FB7971-204F-E940-9272-708A87C29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7" name="Line 17">
              <a:extLst>
                <a:ext uri="{FF2B5EF4-FFF2-40B4-BE49-F238E27FC236}">
                  <a16:creationId xmlns:a16="http://schemas.microsoft.com/office/drawing/2014/main" id="{140540D1-5535-C147-A783-0558E8DF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8" name="Line 18">
              <a:extLst>
                <a:ext uri="{FF2B5EF4-FFF2-40B4-BE49-F238E27FC236}">
                  <a16:creationId xmlns:a16="http://schemas.microsoft.com/office/drawing/2014/main" id="{323A8F67-5939-9347-A322-607F5C0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9" name="Line 20">
              <a:extLst>
                <a:ext uri="{FF2B5EF4-FFF2-40B4-BE49-F238E27FC236}">
                  <a16:creationId xmlns:a16="http://schemas.microsoft.com/office/drawing/2014/main" id="{3B313C3F-5EAF-A047-B6F7-EA6D6B1C9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0" name="Line 21">
              <a:extLst>
                <a:ext uri="{FF2B5EF4-FFF2-40B4-BE49-F238E27FC236}">
                  <a16:creationId xmlns:a16="http://schemas.microsoft.com/office/drawing/2014/main" id="{7934A445-84A7-7B43-B947-F8207741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1" name="Line 22">
              <a:extLst>
                <a:ext uri="{FF2B5EF4-FFF2-40B4-BE49-F238E27FC236}">
                  <a16:creationId xmlns:a16="http://schemas.microsoft.com/office/drawing/2014/main" id="{59210FAC-CC74-3F47-8ECE-3D8E14B00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2" name="Line 23">
              <a:extLst>
                <a:ext uri="{FF2B5EF4-FFF2-40B4-BE49-F238E27FC236}">
                  <a16:creationId xmlns:a16="http://schemas.microsoft.com/office/drawing/2014/main" id="{469CD817-C061-654E-854A-C7FAD28A4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3" name="Line 24">
              <a:extLst>
                <a:ext uri="{FF2B5EF4-FFF2-40B4-BE49-F238E27FC236}">
                  <a16:creationId xmlns:a16="http://schemas.microsoft.com/office/drawing/2014/main" id="{2F763385-D52D-FC48-9F86-E2C4026B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4" name="Line 25">
              <a:extLst>
                <a:ext uri="{FF2B5EF4-FFF2-40B4-BE49-F238E27FC236}">
                  <a16:creationId xmlns:a16="http://schemas.microsoft.com/office/drawing/2014/main" id="{CE538CA4-FC47-C64D-BA43-7A17A7A5D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5" name="Line 26">
              <a:extLst>
                <a:ext uri="{FF2B5EF4-FFF2-40B4-BE49-F238E27FC236}">
                  <a16:creationId xmlns:a16="http://schemas.microsoft.com/office/drawing/2014/main" id="{3B2BB10C-EEE4-7344-B46C-3DE8905BE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6" name="Line 27">
              <a:extLst>
                <a:ext uri="{FF2B5EF4-FFF2-40B4-BE49-F238E27FC236}">
                  <a16:creationId xmlns:a16="http://schemas.microsoft.com/office/drawing/2014/main" id="{C3CC0ECE-C070-134D-999C-589BA64F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7" name="Line 28">
              <a:extLst>
                <a:ext uri="{FF2B5EF4-FFF2-40B4-BE49-F238E27FC236}">
                  <a16:creationId xmlns:a16="http://schemas.microsoft.com/office/drawing/2014/main" id="{9EF432E2-F1D4-B447-8239-943ABC69F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8" name="Line 29">
              <a:extLst>
                <a:ext uri="{FF2B5EF4-FFF2-40B4-BE49-F238E27FC236}">
                  <a16:creationId xmlns:a16="http://schemas.microsoft.com/office/drawing/2014/main" id="{1F8B9175-D4A2-6141-B72B-065E889D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9" name="Line 30">
              <a:extLst>
                <a:ext uri="{FF2B5EF4-FFF2-40B4-BE49-F238E27FC236}">
                  <a16:creationId xmlns:a16="http://schemas.microsoft.com/office/drawing/2014/main" id="{4D0D08AC-21DC-194F-8592-C6E29AF3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0" name="Line 31">
              <a:extLst>
                <a:ext uri="{FF2B5EF4-FFF2-40B4-BE49-F238E27FC236}">
                  <a16:creationId xmlns:a16="http://schemas.microsoft.com/office/drawing/2014/main" id="{11F872DF-A807-8E4A-95F5-E0111AB8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1" name="Text Box 32">
              <a:extLst>
                <a:ext uri="{FF2B5EF4-FFF2-40B4-BE49-F238E27FC236}">
                  <a16:creationId xmlns:a16="http://schemas.microsoft.com/office/drawing/2014/main" id="{8078E566-D9DD-0345-A9AA-C820BDEE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292" name="Text Box 33">
              <a:extLst>
                <a:ext uri="{FF2B5EF4-FFF2-40B4-BE49-F238E27FC236}">
                  <a16:creationId xmlns:a16="http://schemas.microsoft.com/office/drawing/2014/main" id="{9F5BB558-F9E8-6848-AF48-47F54865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293" name="Text Box 35">
              <a:extLst>
                <a:ext uri="{FF2B5EF4-FFF2-40B4-BE49-F238E27FC236}">
                  <a16:creationId xmlns:a16="http://schemas.microsoft.com/office/drawing/2014/main" id="{C0499D70-4EE1-794D-B8AB-D17F8F1F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3326" y="2899353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94" name="Text Box 36">
              <a:extLst>
                <a:ext uri="{FF2B5EF4-FFF2-40B4-BE49-F238E27FC236}">
                  <a16:creationId xmlns:a16="http://schemas.microsoft.com/office/drawing/2014/main" id="{F5F27C6A-1A09-C245-B546-D014DD44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130" y="348311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5" name="Text Box 37">
              <a:extLst>
                <a:ext uri="{FF2B5EF4-FFF2-40B4-BE49-F238E27FC236}">
                  <a16:creationId xmlns:a16="http://schemas.microsoft.com/office/drawing/2014/main" id="{201439EE-1E02-9C49-BFA9-97EDD419C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9763" y="348772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6" name="Text Box 38">
              <a:extLst>
                <a:ext uri="{FF2B5EF4-FFF2-40B4-BE49-F238E27FC236}">
                  <a16:creationId xmlns:a16="http://schemas.microsoft.com/office/drawing/2014/main" id="{94EDD22F-CA91-1341-A8DB-1878631A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4982" y="219388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97" name="Text Box 39">
              <a:extLst>
                <a:ext uri="{FF2B5EF4-FFF2-40B4-BE49-F238E27FC236}">
                  <a16:creationId xmlns:a16="http://schemas.microsoft.com/office/drawing/2014/main" id="{69F8FF86-035D-A24A-98B3-3B20E9055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2789" y="218633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8" name="Text Box 40">
              <a:extLst>
                <a:ext uri="{FF2B5EF4-FFF2-40B4-BE49-F238E27FC236}">
                  <a16:creationId xmlns:a16="http://schemas.microsoft.com/office/drawing/2014/main" id="{0A6D0ECA-624C-684E-ACE3-376B6AD1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99" name="Text Box 41">
              <a:extLst>
                <a:ext uri="{FF2B5EF4-FFF2-40B4-BE49-F238E27FC236}">
                  <a16:creationId xmlns:a16="http://schemas.microsoft.com/office/drawing/2014/main" id="{4736BB78-8535-C446-9689-7E7A27D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280" y="303541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0" name="Text Box 42">
              <a:extLst>
                <a:ext uri="{FF2B5EF4-FFF2-40B4-BE49-F238E27FC236}">
                  <a16:creationId xmlns:a16="http://schemas.microsoft.com/office/drawing/2014/main" id="{BE82FCA3-062E-7341-A786-C48C614D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2537" y="305541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1" name="Text Box 43">
              <a:extLst>
                <a:ext uri="{FF2B5EF4-FFF2-40B4-BE49-F238E27FC236}">
                  <a16:creationId xmlns:a16="http://schemas.microsoft.com/office/drawing/2014/main" id="{3AF09BAF-414E-8242-8E03-CF752DD6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302" name="Text Box 44">
              <a:extLst>
                <a:ext uri="{FF2B5EF4-FFF2-40B4-BE49-F238E27FC236}">
                  <a16:creationId xmlns:a16="http://schemas.microsoft.com/office/drawing/2014/main" id="{C3EDCB45-C1F6-1947-9766-46A60D25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6826" y="1824758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03" name="Text Box 45">
              <a:extLst>
                <a:ext uri="{FF2B5EF4-FFF2-40B4-BE49-F238E27FC236}">
                  <a16:creationId xmlns:a16="http://schemas.microsoft.com/office/drawing/2014/main" id="{1E42F3F4-8D8F-694C-B590-16C987D5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5/3</a:t>
              </a:r>
            </a:p>
          </p:txBody>
        </p:sp>
        <p:sp>
          <p:nvSpPr>
            <p:cNvPr id="304" name="Text Box 46">
              <a:extLst>
                <a:ext uri="{FF2B5EF4-FFF2-40B4-BE49-F238E27FC236}">
                  <a16:creationId xmlns:a16="http://schemas.microsoft.com/office/drawing/2014/main" id="{5ED43E6D-6DC0-6C41-9CFA-EDB0578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499" y="237732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305" name="Text Box 47">
              <a:extLst>
                <a:ext uri="{FF2B5EF4-FFF2-40B4-BE49-F238E27FC236}">
                  <a16:creationId xmlns:a16="http://schemas.microsoft.com/office/drawing/2014/main" id="{CAAF3C22-567B-AF40-8732-10FF7152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9581" y="223115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06" name="Text Box 48">
              <a:extLst>
                <a:ext uri="{FF2B5EF4-FFF2-40B4-BE49-F238E27FC236}">
                  <a16:creationId xmlns:a16="http://schemas.microsoft.com/office/drawing/2014/main" id="{9B482234-3161-8E4D-B1FF-017E74CD1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07" name="Text Box 37">
              <a:extLst>
                <a:ext uri="{FF2B5EF4-FFF2-40B4-BE49-F238E27FC236}">
                  <a16:creationId xmlns:a16="http://schemas.microsoft.com/office/drawing/2014/main" id="{A45A6905-684B-5244-8B18-613D75DD7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8" name="Text Box 37">
              <a:extLst>
                <a:ext uri="{FF2B5EF4-FFF2-40B4-BE49-F238E27FC236}">
                  <a16:creationId xmlns:a16="http://schemas.microsoft.com/office/drawing/2014/main" id="{A343936F-ACEA-1845-9079-670F67CD7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9" name="Text Box 37">
              <a:extLst>
                <a:ext uri="{FF2B5EF4-FFF2-40B4-BE49-F238E27FC236}">
                  <a16:creationId xmlns:a16="http://schemas.microsoft.com/office/drawing/2014/main" id="{A39BD556-6A3D-5F48-9EA1-8A037B96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0" name="Text Box 37">
              <a:extLst>
                <a:ext uri="{FF2B5EF4-FFF2-40B4-BE49-F238E27FC236}">
                  <a16:creationId xmlns:a16="http://schemas.microsoft.com/office/drawing/2014/main" id="{43EA8B93-5CD4-2E42-A9F9-EA84DAB25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1" name="Text Box 37">
              <a:extLst>
                <a:ext uri="{FF2B5EF4-FFF2-40B4-BE49-F238E27FC236}">
                  <a16:creationId xmlns:a16="http://schemas.microsoft.com/office/drawing/2014/main" id="{62454B49-5060-4543-9BFA-72F0C30F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2" name="Text Box 37">
              <a:extLst>
                <a:ext uri="{FF2B5EF4-FFF2-40B4-BE49-F238E27FC236}">
                  <a16:creationId xmlns:a16="http://schemas.microsoft.com/office/drawing/2014/main" id="{3FB5D4C0-EDF8-C44A-A734-933F96DE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13" name="Text Box 37">
              <a:extLst>
                <a:ext uri="{FF2B5EF4-FFF2-40B4-BE49-F238E27FC236}">
                  <a16:creationId xmlns:a16="http://schemas.microsoft.com/office/drawing/2014/main" id="{21658714-2CE6-0A43-9DF4-D1937174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314" name="Text Box 37">
              <a:extLst>
                <a:ext uri="{FF2B5EF4-FFF2-40B4-BE49-F238E27FC236}">
                  <a16:creationId xmlns:a16="http://schemas.microsoft.com/office/drawing/2014/main" id="{B61B8ED4-D478-3040-9E2D-ED3D932C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5" name="Text Box 37">
              <a:extLst>
                <a:ext uri="{FF2B5EF4-FFF2-40B4-BE49-F238E27FC236}">
                  <a16:creationId xmlns:a16="http://schemas.microsoft.com/office/drawing/2014/main" id="{ABCEA46E-DF4C-DE4F-A448-CC4A7EA1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6" name="Text Box 37">
              <a:extLst>
                <a:ext uri="{FF2B5EF4-FFF2-40B4-BE49-F238E27FC236}">
                  <a16:creationId xmlns:a16="http://schemas.microsoft.com/office/drawing/2014/main" id="{9AB99C15-7422-814A-8ED9-BAF15220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11</a:t>
              </a:r>
            </a:p>
          </p:txBody>
        </p:sp>
        <p:sp>
          <p:nvSpPr>
            <p:cNvPr id="317" name="Text Box 37">
              <a:extLst>
                <a:ext uri="{FF2B5EF4-FFF2-40B4-BE49-F238E27FC236}">
                  <a16:creationId xmlns:a16="http://schemas.microsoft.com/office/drawing/2014/main" id="{1D2B3D38-3133-5748-B992-C3CB9AF0D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8" name="Text Box 37">
              <a:extLst>
                <a:ext uri="{FF2B5EF4-FFF2-40B4-BE49-F238E27FC236}">
                  <a16:creationId xmlns:a16="http://schemas.microsoft.com/office/drawing/2014/main" id="{7DE810F8-082E-9A4C-B2B5-8DA60D70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319" name="Text Box 37">
              <a:extLst>
                <a:ext uri="{FF2B5EF4-FFF2-40B4-BE49-F238E27FC236}">
                  <a16:creationId xmlns:a16="http://schemas.microsoft.com/office/drawing/2014/main" id="{A974D1F5-79CD-6745-BDF4-CF76C0E8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20" name="Text Box 37">
              <a:extLst>
                <a:ext uri="{FF2B5EF4-FFF2-40B4-BE49-F238E27FC236}">
                  <a16:creationId xmlns:a16="http://schemas.microsoft.com/office/drawing/2014/main" id="{4B88B229-FD11-2441-B78A-6421181D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1" name="Text Box 37">
              <a:extLst>
                <a:ext uri="{FF2B5EF4-FFF2-40B4-BE49-F238E27FC236}">
                  <a16:creationId xmlns:a16="http://schemas.microsoft.com/office/drawing/2014/main" id="{3AE29AFF-37EC-B14A-9F9E-6CC65E5A7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22" name="Text Box 37">
              <a:extLst>
                <a:ext uri="{FF2B5EF4-FFF2-40B4-BE49-F238E27FC236}">
                  <a16:creationId xmlns:a16="http://schemas.microsoft.com/office/drawing/2014/main" id="{E7550340-3AA2-AB45-B262-C7F073D7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3" name="Text Box 37">
              <a:extLst>
                <a:ext uri="{FF2B5EF4-FFF2-40B4-BE49-F238E27FC236}">
                  <a16:creationId xmlns:a16="http://schemas.microsoft.com/office/drawing/2014/main" id="{913A61A2-A95D-0E47-9858-AA11A611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4" name="Text Box 37">
              <a:extLst>
                <a:ext uri="{FF2B5EF4-FFF2-40B4-BE49-F238E27FC236}">
                  <a16:creationId xmlns:a16="http://schemas.microsoft.com/office/drawing/2014/main" id="{C514BFD1-6316-4346-B74F-3A8DB2BCF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206" y="249878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25" name="Text Box 37">
              <a:extLst>
                <a:ext uri="{FF2B5EF4-FFF2-40B4-BE49-F238E27FC236}">
                  <a16:creationId xmlns:a16="http://schemas.microsoft.com/office/drawing/2014/main" id="{8675A7D1-21B3-A845-8914-74D7FB6FD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then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5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80203596</TotalTime>
  <Pages>9</Pages>
  <Words>522</Words>
  <Application>Microsoft Macintosh PowerPoint</Application>
  <PresentationFormat>Letter Paper (8.5x11 in)</PresentationFormat>
  <Paragraphs>444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flow</vt:lpstr>
      <vt:lpstr>cut</vt:lpstr>
      <vt:lpstr>residual</vt:lpstr>
      <vt:lpstr>PowerPoint Presentation</vt:lpstr>
      <vt:lpstr>augpath</vt:lpstr>
      <vt:lpstr>Level</vt:lpstr>
      <vt:lpstr>hardcase</vt:lpstr>
      <vt:lpstr>dtrees for flograph</vt:lpstr>
      <vt:lpstr>preflow-push example</vt:lpstr>
      <vt:lpstr>Dead-end</vt:lpstr>
      <vt:lpstr>floors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1044</cp:revision>
  <cp:lastPrinted>2000-01-28T00:49:19Z</cp:lastPrinted>
  <dcterms:created xsi:type="dcterms:W3CDTF">2012-02-08T02:44:54Z</dcterms:created>
  <dcterms:modified xsi:type="dcterms:W3CDTF">2024-04-22T15:17:29Z</dcterms:modified>
</cp:coreProperties>
</file>