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6"/>
  </p:notesMasterIdLst>
  <p:handoutMasterIdLst>
    <p:handoutMasterId r:id="rId7"/>
  </p:handoutMasterIdLst>
  <p:sldIdLst>
    <p:sldId id="729" r:id="rId3"/>
    <p:sldId id="746" r:id="rId4"/>
    <p:sldId id="753" r:id="rId5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0"/>
    <a:srgbClr val="CCFFFF"/>
    <a:srgbClr val="FFB3B2"/>
    <a:srgbClr val="99C9FF"/>
    <a:srgbClr val="FF9933"/>
    <a:srgbClr val="9FD0D6"/>
    <a:srgbClr val="CCCCCC"/>
    <a:srgbClr val="EDEDED"/>
    <a:srgbClr val="FF6FC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79" autoAdjust="0"/>
    <p:restoredTop sz="95281" autoAdjust="0"/>
  </p:normalViewPr>
  <p:slideViewPr>
    <p:cSldViewPr snapToGrid="0">
      <p:cViewPr varScale="1">
        <p:scale>
          <a:sx n="107" d="100"/>
          <a:sy n="107" d="100"/>
        </p:scale>
        <p:origin x="1576" y="9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2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E6277F6-2838-24C3-5806-87A064708806}"/>
              </a:ext>
            </a:extLst>
          </p:cNvPr>
          <p:cNvGrpSpPr/>
          <p:nvPr/>
        </p:nvGrpSpPr>
        <p:grpSpPr>
          <a:xfrm>
            <a:off x="1565683" y="1490492"/>
            <a:ext cx="2462851" cy="2063280"/>
            <a:chOff x="1565683" y="1490492"/>
            <a:chExt cx="2462851" cy="2063280"/>
          </a:xfrm>
        </p:grpSpPr>
        <p:sp>
          <p:nvSpPr>
            <p:cNvPr id="4" name="Oval 3"/>
            <p:cNvSpPr/>
            <p:nvPr/>
          </p:nvSpPr>
          <p:spPr bwMode="auto">
            <a:xfrm>
              <a:off x="2093765" y="1657688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72244" y="2417141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226688" y="2421393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868673" y="1654402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cxnSp>
          <p:nvCxnSpPr>
            <p:cNvPr id="12" name="Straight Connector 11"/>
            <p:cNvCxnSpPr>
              <a:stCxn id="122" idx="1"/>
              <a:endCxn id="5" idx="5"/>
            </p:cNvCxnSpPr>
            <p:nvPr/>
          </p:nvCxnSpPr>
          <p:spPr bwMode="auto">
            <a:xfrm flipH="1" flipV="1">
              <a:off x="2146690" y="2592413"/>
              <a:ext cx="500330" cy="38610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cxnSpLocks/>
              <a:stCxn id="5" idx="0"/>
              <a:endCxn id="4" idx="4"/>
            </p:cNvCxnSpPr>
            <p:nvPr/>
          </p:nvCxnSpPr>
          <p:spPr bwMode="auto">
            <a:xfrm flipV="1">
              <a:off x="2074432" y="1863032"/>
              <a:ext cx="121521" cy="5541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cxnSpLocks/>
              <a:stCxn id="7" idx="5"/>
              <a:endCxn id="6" idx="0"/>
            </p:cNvCxnSpPr>
            <p:nvPr/>
          </p:nvCxnSpPr>
          <p:spPr bwMode="auto">
            <a:xfrm>
              <a:off x="3043119" y="1829674"/>
              <a:ext cx="285757" cy="5917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stCxn id="122" idx="7"/>
              <a:endCxn id="6" idx="3"/>
            </p:cNvCxnSpPr>
            <p:nvPr/>
          </p:nvCxnSpPr>
          <p:spPr bwMode="auto">
            <a:xfrm flipV="1">
              <a:off x="2791536" y="2596665"/>
              <a:ext cx="465082" cy="3818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>
              <a:stCxn id="7" idx="2"/>
              <a:endCxn id="4" idx="6"/>
            </p:cNvCxnSpPr>
            <p:nvPr/>
          </p:nvCxnSpPr>
          <p:spPr bwMode="auto">
            <a:xfrm flipH="1">
              <a:off x="2298141" y="1757074"/>
              <a:ext cx="570532" cy="3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2" name="Oval 111"/>
            <p:cNvSpPr/>
            <p:nvPr/>
          </p:nvSpPr>
          <p:spPr bwMode="auto">
            <a:xfrm>
              <a:off x="1565683" y="2025381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3507239" y="1650151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3824158" y="2420238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1582035" y="2782295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3531488" y="2853193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117" name="Straight Connector 116"/>
            <p:cNvCxnSpPr>
              <a:stCxn id="116" idx="1"/>
              <a:endCxn id="6" idx="5"/>
            </p:cNvCxnSpPr>
            <p:nvPr/>
          </p:nvCxnSpPr>
          <p:spPr bwMode="auto">
            <a:xfrm flipH="1" flipV="1">
              <a:off x="3401134" y="2596665"/>
              <a:ext cx="160284" cy="286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8" name="Straight Connector 117"/>
            <p:cNvCxnSpPr>
              <a:cxnSpLocks/>
              <a:stCxn id="7" idx="6"/>
              <a:endCxn id="113" idx="2"/>
            </p:cNvCxnSpPr>
            <p:nvPr/>
          </p:nvCxnSpPr>
          <p:spPr bwMode="auto">
            <a:xfrm flipV="1">
              <a:off x="3073049" y="1752823"/>
              <a:ext cx="434190" cy="425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>
              <a:cxnSpLocks/>
              <a:stCxn id="112" idx="5"/>
              <a:endCxn id="5" idx="1"/>
            </p:cNvCxnSpPr>
            <p:nvPr/>
          </p:nvCxnSpPr>
          <p:spPr bwMode="auto">
            <a:xfrm>
              <a:off x="1740129" y="2200653"/>
              <a:ext cx="262045" cy="246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0" name="Straight Connector 119"/>
            <p:cNvCxnSpPr>
              <a:stCxn id="6" idx="6"/>
              <a:endCxn id="114" idx="2"/>
            </p:cNvCxnSpPr>
            <p:nvPr/>
          </p:nvCxnSpPr>
          <p:spPr bwMode="auto">
            <a:xfrm flipV="1">
              <a:off x="3431064" y="2522910"/>
              <a:ext cx="393094" cy="11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1" name="Straight Connector 120"/>
            <p:cNvCxnSpPr>
              <a:stCxn id="115" idx="7"/>
              <a:endCxn id="5" idx="3"/>
            </p:cNvCxnSpPr>
            <p:nvPr/>
          </p:nvCxnSpPr>
          <p:spPr bwMode="auto">
            <a:xfrm flipV="1">
              <a:off x="1756481" y="2592413"/>
              <a:ext cx="245693" cy="219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2" name="Oval 121"/>
            <p:cNvSpPr/>
            <p:nvPr/>
          </p:nvSpPr>
          <p:spPr bwMode="auto">
            <a:xfrm>
              <a:off x="2617090" y="2948443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sz="11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23" name="Straight Connector 122"/>
            <p:cNvCxnSpPr>
              <a:stCxn id="5" idx="7"/>
              <a:endCxn id="7" idx="3"/>
            </p:cNvCxnSpPr>
            <p:nvPr/>
          </p:nvCxnSpPr>
          <p:spPr bwMode="auto">
            <a:xfrm flipV="1">
              <a:off x="2146690" y="1829674"/>
              <a:ext cx="751913" cy="61753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9" name="Straight Connector 218"/>
            <p:cNvCxnSpPr>
              <a:cxnSpLocks/>
              <a:stCxn id="4" idx="3"/>
              <a:endCxn id="112" idx="7"/>
            </p:cNvCxnSpPr>
            <p:nvPr/>
          </p:nvCxnSpPr>
          <p:spPr bwMode="auto">
            <a:xfrm flipH="1">
              <a:off x="1740129" y="1832960"/>
              <a:ext cx="383566" cy="22249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2" name="TextBox 221"/>
            <p:cNvSpPr txBox="1"/>
            <p:nvPr/>
          </p:nvSpPr>
          <p:spPr>
            <a:xfrm>
              <a:off x="2028199" y="2632505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0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598023" y="3061424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4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173175" y="1500024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0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931363" y="1490492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2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9933" y="1491133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282997" y="2628407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3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890599" y="2620740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4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86343" y="2230725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2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621575" y="3000355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1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70879" y="3163731"/>
              <a:ext cx="8175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4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960749" y="3384495"/>
              <a:ext cx="150201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i="1" dirty="0">
                  <a:latin typeface="+mn-lt"/>
                </a:rPr>
                <a:t>priority counts</a:t>
              </a:r>
              <a:r>
                <a:rPr lang="en-US" sz="1100" dirty="0">
                  <a:latin typeface="+mn-lt"/>
                </a:rPr>
                <a:t>: 2220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FDBE32-2632-8D71-633A-B0CAB55EE380}"/>
                </a:ext>
              </a:extLst>
            </p:cNvPr>
            <p:cNvCxnSpPr>
              <a:cxnSpLocks/>
              <a:stCxn id="113" idx="5"/>
              <a:endCxn id="114" idx="0"/>
            </p:cNvCxnSpPr>
            <p:nvPr/>
          </p:nvCxnSpPr>
          <p:spPr bwMode="auto">
            <a:xfrm>
              <a:off x="3681685" y="1825423"/>
              <a:ext cx="244661" cy="594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25CC5A5-FDCE-7345-DB68-11E2C2B5BBF0}"/>
              </a:ext>
            </a:extLst>
          </p:cNvPr>
          <p:cNvSpPr txBox="1"/>
          <p:nvPr/>
        </p:nvSpPr>
        <p:spPr>
          <a:xfrm>
            <a:off x="405114" y="219919"/>
            <a:ext cx="234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pmatch1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mdmatch</a:t>
            </a:r>
            <a:endParaRPr lang="en-US" dirty="0"/>
          </a:p>
        </p:txBody>
      </p:sp>
      <p:grpSp>
        <p:nvGrpSpPr>
          <p:cNvPr id="429097" name="Group 429096">
            <a:extLst>
              <a:ext uri="{FF2B5EF4-FFF2-40B4-BE49-F238E27FC236}">
                <a16:creationId xmlns:a16="http://schemas.microsoft.com/office/drawing/2014/main" id="{726C5CDC-30D4-319B-EDF8-E1192A9D07B1}"/>
              </a:ext>
            </a:extLst>
          </p:cNvPr>
          <p:cNvGrpSpPr/>
          <p:nvPr/>
        </p:nvGrpSpPr>
        <p:grpSpPr>
          <a:xfrm>
            <a:off x="56647" y="1590678"/>
            <a:ext cx="9706953" cy="1267026"/>
            <a:chOff x="56647" y="1590678"/>
            <a:chExt cx="9706953" cy="1267026"/>
          </a:xfrm>
        </p:grpSpPr>
        <p:sp>
          <p:nvSpPr>
            <p:cNvPr id="429127" name="Right Arrow 429126">
              <a:extLst>
                <a:ext uri="{FF2B5EF4-FFF2-40B4-BE49-F238E27FC236}">
                  <a16:creationId xmlns:a16="http://schemas.microsoft.com/office/drawing/2014/main" id="{035D381D-4259-8F88-E5BE-830C5A6CA79E}"/>
                </a:ext>
              </a:extLst>
            </p:cNvPr>
            <p:cNvSpPr/>
            <p:nvPr/>
          </p:nvSpPr>
          <p:spPr bwMode="auto">
            <a:xfrm>
              <a:off x="2585746" y="2099005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429096" name="Group 429095">
              <a:extLst>
                <a:ext uri="{FF2B5EF4-FFF2-40B4-BE49-F238E27FC236}">
                  <a16:creationId xmlns:a16="http://schemas.microsoft.com/office/drawing/2014/main" id="{B24A12C1-6F53-FB75-61CA-8A9ECC4CFDBB}"/>
                </a:ext>
              </a:extLst>
            </p:cNvPr>
            <p:cNvGrpSpPr/>
            <p:nvPr/>
          </p:nvGrpSpPr>
          <p:grpSpPr>
            <a:xfrm>
              <a:off x="56647" y="1600554"/>
              <a:ext cx="2393078" cy="1247275"/>
              <a:chOff x="56647" y="1610429"/>
              <a:chExt cx="2393078" cy="1247275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752817" y="1969667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56647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2233441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57953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1480661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55810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" name="Straight Connector 41"/>
              <p:cNvCxnSpPr>
                <a:cxnSpLocks/>
                <a:stCxn id="40" idx="6"/>
                <a:endCxn id="14" idx="2"/>
              </p:cNvCxnSpPr>
              <p:nvPr/>
            </p:nvCxnSpPr>
            <p:spPr bwMode="auto">
              <a:xfrm>
                <a:off x="1696945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>
                <a:cxnSpLocks/>
                <a:stCxn id="40" idx="2"/>
                <a:endCxn id="41" idx="6"/>
              </p:cNvCxnSpPr>
              <p:nvPr/>
            </p:nvCxnSpPr>
            <p:spPr bwMode="auto">
              <a:xfrm flipH="1">
                <a:off x="972094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4" name="Straight Connector 43"/>
              <p:cNvCxnSpPr>
                <a:cxnSpLocks/>
                <a:stCxn id="38" idx="3"/>
                <a:endCxn id="13" idx="7"/>
              </p:cNvCxnSpPr>
              <p:nvPr/>
            </p:nvCxnSpPr>
            <p:spPr bwMode="auto">
              <a:xfrm flipH="1">
                <a:off x="1663092" y="1795039"/>
                <a:ext cx="602023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>
                <a:cxnSpLocks/>
                <a:stCxn id="40" idx="0"/>
                <a:endCxn id="13" idx="4"/>
              </p:cNvCxnSpPr>
              <p:nvPr/>
            </p:nvCxnSpPr>
            <p:spPr bwMode="auto">
              <a:xfrm flipH="1" flipV="1">
                <a:off x="1586624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>
                <a:cxnSpLocks/>
                <a:stCxn id="38" idx="4"/>
                <a:endCxn id="14" idx="0"/>
              </p:cNvCxnSpPr>
              <p:nvPr/>
            </p:nvCxnSpPr>
            <p:spPr bwMode="auto">
              <a:xfrm flipH="1">
                <a:off x="2338388" y="1826713"/>
                <a:ext cx="3195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>
                <a:cxnSpLocks/>
                <a:stCxn id="39" idx="5"/>
                <a:endCxn id="36" idx="1"/>
              </p:cNvCxnSpPr>
              <p:nvPr/>
            </p:nvCxnSpPr>
            <p:spPr bwMode="auto">
              <a:xfrm>
                <a:off x="242563" y="1795039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>
                <a:cxnSpLocks/>
                <a:stCxn id="41" idx="2"/>
                <a:endCxn id="37" idx="6"/>
              </p:cNvCxnSpPr>
              <p:nvPr/>
            </p:nvCxnSpPr>
            <p:spPr bwMode="auto">
              <a:xfrm flipH="1">
                <a:off x="272931" y="2749562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cxnSpLocks/>
                <a:stCxn id="37" idx="0"/>
                <a:endCxn id="39" idx="4"/>
              </p:cNvCxnSpPr>
              <p:nvPr/>
            </p:nvCxnSpPr>
            <p:spPr bwMode="auto">
              <a:xfrm flipV="1">
                <a:off x="164789" y="1826713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>
                <a:cxnSpLocks/>
                <a:stCxn id="36" idx="4"/>
                <a:endCxn id="41" idx="0"/>
              </p:cNvCxnSpPr>
              <p:nvPr/>
            </p:nvCxnSpPr>
            <p:spPr bwMode="auto">
              <a:xfrm>
                <a:off x="860959" y="2185951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6B114D6-1A93-4A58-671F-BEA7904F16E4}"/>
                  </a:ext>
                </a:extLst>
              </p:cNvPr>
              <p:cNvSpPr/>
              <p:nvPr/>
            </p:nvSpPr>
            <p:spPr bwMode="auto">
              <a:xfrm>
                <a:off x="1478482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D6276F-CF95-8D5A-2267-483DAAF89F1C}"/>
                  </a:ext>
                </a:extLst>
              </p:cNvPr>
              <p:cNvSpPr/>
              <p:nvPr/>
            </p:nvSpPr>
            <p:spPr bwMode="auto">
              <a:xfrm>
                <a:off x="2230246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F24AB0DD-736D-26D3-D587-A0F7543B6884}"/>
                  </a:ext>
                </a:extLst>
              </p:cNvPr>
              <p:cNvCxnSpPr>
                <a:cxnSpLocks/>
                <a:stCxn id="39" idx="6"/>
                <a:endCxn id="38" idx="2"/>
              </p:cNvCxnSpPr>
              <p:nvPr/>
            </p:nvCxnSpPr>
            <p:spPr bwMode="auto">
              <a:xfrm>
                <a:off x="274237" y="1718571"/>
                <a:ext cx="195920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094" name="Group 429093">
              <a:extLst>
                <a:ext uri="{FF2B5EF4-FFF2-40B4-BE49-F238E27FC236}">
                  <a16:creationId xmlns:a16="http://schemas.microsoft.com/office/drawing/2014/main" id="{081EDE4A-34CE-6210-F6F9-325E2739F4B7}"/>
                </a:ext>
              </a:extLst>
            </p:cNvPr>
            <p:cNvGrpSpPr/>
            <p:nvPr/>
          </p:nvGrpSpPr>
          <p:grpSpPr>
            <a:xfrm>
              <a:off x="7388456" y="1590678"/>
              <a:ext cx="2375144" cy="1267026"/>
              <a:chOff x="7388456" y="1590678"/>
              <a:chExt cx="2375144" cy="1267026"/>
            </a:xfrm>
          </p:grpSpPr>
          <p:sp>
            <p:nvSpPr>
              <p:cNvPr id="429066" name="Oval 429065">
                <a:extLst>
                  <a:ext uri="{FF2B5EF4-FFF2-40B4-BE49-F238E27FC236}">
                    <a16:creationId xmlns:a16="http://schemas.microsoft.com/office/drawing/2014/main" id="{8427D67F-34AE-FE09-0B14-9503DF261739}"/>
                  </a:ext>
                </a:extLst>
              </p:cNvPr>
              <p:cNvSpPr/>
              <p:nvPr/>
            </p:nvSpPr>
            <p:spPr bwMode="auto">
              <a:xfrm>
                <a:off x="8084626" y="1949916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067" name="Oval 429066">
                <a:extLst>
                  <a:ext uri="{FF2B5EF4-FFF2-40B4-BE49-F238E27FC236}">
                    <a16:creationId xmlns:a16="http://schemas.microsoft.com/office/drawing/2014/main" id="{32FEA0BF-1B52-36ED-4C4C-68A90D748BE7}"/>
                  </a:ext>
                </a:extLst>
              </p:cNvPr>
              <p:cNvSpPr/>
              <p:nvPr/>
            </p:nvSpPr>
            <p:spPr bwMode="auto">
              <a:xfrm>
                <a:off x="7388456" y="262166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069" name="Oval 429068">
                <a:extLst>
                  <a:ext uri="{FF2B5EF4-FFF2-40B4-BE49-F238E27FC236}">
                    <a16:creationId xmlns:a16="http://schemas.microsoft.com/office/drawing/2014/main" id="{B57405E1-27AF-5E69-CBFA-FBA7825E19AD}"/>
                  </a:ext>
                </a:extLst>
              </p:cNvPr>
              <p:cNvSpPr/>
              <p:nvPr/>
            </p:nvSpPr>
            <p:spPr bwMode="auto">
              <a:xfrm>
                <a:off x="7389762" y="1590678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071" name="Oval 429070">
                <a:extLst>
                  <a:ext uri="{FF2B5EF4-FFF2-40B4-BE49-F238E27FC236}">
                    <a16:creationId xmlns:a16="http://schemas.microsoft.com/office/drawing/2014/main" id="{DE53B3D0-3929-A3AE-AC70-6FE08B2F481C}"/>
                  </a:ext>
                </a:extLst>
              </p:cNvPr>
              <p:cNvSpPr/>
              <p:nvPr/>
            </p:nvSpPr>
            <p:spPr bwMode="auto">
              <a:xfrm>
                <a:off x="8087619" y="262166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073" name="Straight Connector 429072">
                <a:extLst>
                  <a:ext uri="{FF2B5EF4-FFF2-40B4-BE49-F238E27FC236}">
                    <a16:creationId xmlns:a16="http://schemas.microsoft.com/office/drawing/2014/main" id="{95285D66-EB10-4AD5-D574-5452BC3682FD}"/>
                  </a:ext>
                </a:extLst>
              </p:cNvPr>
              <p:cNvCxnSpPr>
                <a:cxnSpLocks/>
                <a:stCxn id="429069" idx="5"/>
                <a:endCxn id="429066" idx="1"/>
              </p:cNvCxnSpPr>
              <p:nvPr/>
            </p:nvCxnSpPr>
            <p:spPr bwMode="auto">
              <a:xfrm>
                <a:off x="7574372" y="1775288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4" name="Straight Connector 429073">
                <a:extLst>
                  <a:ext uri="{FF2B5EF4-FFF2-40B4-BE49-F238E27FC236}">
                    <a16:creationId xmlns:a16="http://schemas.microsoft.com/office/drawing/2014/main" id="{FEE6BBAB-2910-90D4-373A-4C11DAAB9E27}"/>
                  </a:ext>
                </a:extLst>
              </p:cNvPr>
              <p:cNvCxnSpPr>
                <a:cxnSpLocks/>
                <a:stCxn id="429071" idx="2"/>
                <a:endCxn id="429067" idx="6"/>
              </p:cNvCxnSpPr>
              <p:nvPr/>
            </p:nvCxnSpPr>
            <p:spPr bwMode="auto">
              <a:xfrm flipH="1">
                <a:off x="7604740" y="2729811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5" name="Straight Connector 429074">
                <a:extLst>
                  <a:ext uri="{FF2B5EF4-FFF2-40B4-BE49-F238E27FC236}">
                    <a16:creationId xmlns:a16="http://schemas.microsoft.com/office/drawing/2014/main" id="{019E5F40-4E59-B6C5-1CE0-ACB7A86688CB}"/>
                  </a:ext>
                </a:extLst>
              </p:cNvPr>
              <p:cNvCxnSpPr>
                <a:cxnSpLocks/>
                <a:stCxn id="429067" idx="0"/>
                <a:endCxn id="429069" idx="4"/>
              </p:cNvCxnSpPr>
              <p:nvPr/>
            </p:nvCxnSpPr>
            <p:spPr bwMode="auto">
              <a:xfrm flipV="1">
                <a:off x="7496598" y="1806962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6" name="Straight Connector 429075">
                <a:extLst>
                  <a:ext uri="{FF2B5EF4-FFF2-40B4-BE49-F238E27FC236}">
                    <a16:creationId xmlns:a16="http://schemas.microsoft.com/office/drawing/2014/main" id="{D1AAD9D5-444F-661A-0CA9-9D9574C4FDEF}"/>
                  </a:ext>
                </a:extLst>
              </p:cNvPr>
              <p:cNvCxnSpPr>
                <a:cxnSpLocks/>
                <a:stCxn id="429066" idx="4"/>
                <a:endCxn id="429071" idx="0"/>
              </p:cNvCxnSpPr>
              <p:nvPr/>
            </p:nvCxnSpPr>
            <p:spPr bwMode="auto">
              <a:xfrm>
                <a:off x="8192768" y="2166200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78" name="Oval 429077">
                <a:extLst>
                  <a:ext uri="{FF2B5EF4-FFF2-40B4-BE49-F238E27FC236}">
                    <a16:creationId xmlns:a16="http://schemas.microsoft.com/office/drawing/2014/main" id="{0A1772D8-EB91-C7CA-51B9-099A09C8A9AF}"/>
                  </a:ext>
                </a:extLst>
              </p:cNvPr>
              <p:cNvSpPr/>
              <p:nvPr/>
            </p:nvSpPr>
            <p:spPr bwMode="auto">
              <a:xfrm>
                <a:off x="9547316" y="1599543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080" name="Oval 429079">
                <a:extLst>
                  <a:ext uri="{FF2B5EF4-FFF2-40B4-BE49-F238E27FC236}">
                    <a16:creationId xmlns:a16="http://schemas.microsoft.com/office/drawing/2014/main" id="{5DACDF88-E9FC-6515-EBEE-59D82E41EB44}"/>
                  </a:ext>
                </a:extLst>
              </p:cNvPr>
              <p:cNvSpPr/>
              <p:nvPr/>
            </p:nvSpPr>
            <p:spPr bwMode="auto">
              <a:xfrm>
                <a:off x="8794536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082" name="Straight Connector 429081">
                <a:extLst>
                  <a:ext uri="{FF2B5EF4-FFF2-40B4-BE49-F238E27FC236}">
                    <a16:creationId xmlns:a16="http://schemas.microsoft.com/office/drawing/2014/main" id="{E6E3A598-62B3-A14E-C3CD-AFCAB94820AB}"/>
                  </a:ext>
                </a:extLst>
              </p:cNvPr>
              <p:cNvCxnSpPr>
                <a:cxnSpLocks/>
                <a:stCxn id="429080" idx="6"/>
                <a:endCxn id="429088" idx="2"/>
              </p:cNvCxnSpPr>
              <p:nvPr/>
            </p:nvCxnSpPr>
            <p:spPr bwMode="auto">
              <a:xfrm>
                <a:off x="9010820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3" name="Straight Connector 429082">
                <a:extLst>
                  <a:ext uri="{FF2B5EF4-FFF2-40B4-BE49-F238E27FC236}">
                    <a16:creationId xmlns:a16="http://schemas.microsoft.com/office/drawing/2014/main" id="{AEFA7CE8-E656-211A-6383-B4112CAA46C8}"/>
                  </a:ext>
                </a:extLst>
              </p:cNvPr>
              <p:cNvCxnSpPr>
                <a:cxnSpLocks/>
                <a:stCxn id="429080" idx="2"/>
              </p:cNvCxnSpPr>
              <p:nvPr/>
            </p:nvCxnSpPr>
            <p:spPr bwMode="auto">
              <a:xfrm flipH="1">
                <a:off x="8285969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4" name="Straight Connector 429083">
                <a:extLst>
                  <a:ext uri="{FF2B5EF4-FFF2-40B4-BE49-F238E27FC236}">
                    <a16:creationId xmlns:a16="http://schemas.microsoft.com/office/drawing/2014/main" id="{9F99734F-F433-D427-17D6-DCB18647C474}"/>
                  </a:ext>
                </a:extLst>
              </p:cNvPr>
              <p:cNvCxnSpPr>
                <a:cxnSpLocks/>
                <a:stCxn id="429078" idx="3"/>
                <a:endCxn id="429087" idx="7"/>
              </p:cNvCxnSpPr>
              <p:nvPr/>
            </p:nvCxnSpPr>
            <p:spPr bwMode="auto">
              <a:xfrm flipH="1">
                <a:off x="8976967" y="1784153"/>
                <a:ext cx="602023" cy="2171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5" name="Straight Connector 429084">
                <a:extLst>
                  <a:ext uri="{FF2B5EF4-FFF2-40B4-BE49-F238E27FC236}">
                    <a16:creationId xmlns:a16="http://schemas.microsoft.com/office/drawing/2014/main" id="{FE019E55-A981-5290-ECE7-7D999253EC96}"/>
                  </a:ext>
                </a:extLst>
              </p:cNvPr>
              <p:cNvCxnSpPr>
                <a:cxnSpLocks/>
                <a:stCxn id="429080" idx="0"/>
                <a:endCxn id="429087" idx="4"/>
              </p:cNvCxnSpPr>
              <p:nvPr/>
            </p:nvCxnSpPr>
            <p:spPr bwMode="auto">
              <a:xfrm flipH="1" flipV="1">
                <a:off x="8900499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6" name="Straight Connector 429085">
                <a:extLst>
                  <a:ext uri="{FF2B5EF4-FFF2-40B4-BE49-F238E27FC236}">
                    <a16:creationId xmlns:a16="http://schemas.microsoft.com/office/drawing/2014/main" id="{07B40FAE-B7D2-4413-74A6-8999574B835E}"/>
                  </a:ext>
                </a:extLst>
              </p:cNvPr>
              <p:cNvCxnSpPr>
                <a:cxnSpLocks/>
                <a:stCxn id="429078" idx="4"/>
                <a:endCxn id="429088" idx="0"/>
              </p:cNvCxnSpPr>
              <p:nvPr/>
            </p:nvCxnSpPr>
            <p:spPr bwMode="auto">
              <a:xfrm flipH="1">
                <a:off x="9652263" y="1815827"/>
                <a:ext cx="3195" cy="8255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87" name="Oval 429086">
                <a:extLst>
                  <a:ext uri="{FF2B5EF4-FFF2-40B4-BE49-F238E27FC236}">
                    <a16:creationId xmlns:a16="http://schemas.microsoft.com/office/drawing/2014/main" id="{2BF66F7E-8695-6ABF-35B0-3409052269A8}"/>
                  </a:ext>
                </a:extLst>
              </p:cNvPr>
              <p:cNvSpPr/>
              <p:nvPr/>
            </p:nvSpPr>
            <p:spPr bwMode="auto">
              <a:xfrm>
                <a:off x="8792357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88" name="Oval 429087">
                <a:extLst>
                  <a:ext uri="{FF2B5EF4-FFF2-40B4-BE49-F238E27FC236}">
                    <a16:creationId xmlns:a16="http://schemas.microsoft.com/office/drawing/2014/main" id="{2A1C5804-0C17-6D19-1FF7-48D76196D2B2}"/>
                  </a:ext>
                </a:extLst>
              </p:cNvPr>
              <p:cNvSpPr/>
              <p:nvPr/>
            </p:nvSpPr>
            <p:spPr bwMode="auto">
              <a:xfrm>
                <a:off x="9544121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89" name="Straight Connector 429088">
                <a:extLst>
                  <a:ext uri="{FF2B5EF4-FFF2-40B4-BE49-F238E27FC236}">
                    <a16:creationId xmlns:a16="http://schemas.microsoft.com/office/drawing/2014/main" id="{285B6BF8-5488-1046-9410-D3E8B2F664CA}"/>
                  </a:ext>
                </a:extLst>
              </p:cNvPr>
              <p:cNvCxnSpPr>
                <a:cxnSpLocks/>
                <a:stCxn id="429069" idx="6"/>
                <a:endCxn id="429078" idx="2"/>
              </p:cNvCxnSpPr>
              <p:nvPr/>
            </p:nvCxnSpPr>
            <p:spPr bwMode="auto">
              <a:xfrm>
                <a:off x="7606046" y="1698820"/>
                <a:ext cx="1941270" cy="8865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095" name="Group 429094">
              <a:extLst>
                <a:ext uri="{FF2B5EF4-FFF2-40B4-BE49-F238E27FC236}">
                  <a16:creationId xmlns:a16="http://schemas.microsoft.com/office/drawing/2014/main" id="{9879747D-5B56-1D58-55BF-A45B57E15992}"/>
                </a:ext>
              </a:extLst>
            </p:cNvPr>
            <p:cNvGrpSpPr/>
            <p:nvPr/>
          </p:nvGrpSpPr>
          <p:grpSpPr>
            <a:xfrm>
              <a:off x="3112864" y="1600554"/>
              <a:ext cx="3645653" cy="1247275"/>
              <a:chOff x="3112864" y="1610429"/>
              <a:chExt cx="3645653" cy="124727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E281706-2119-7E77-C19B-F2ABE6850402}"/>
                  </a:ext>
                </a:extLst>
              </p:cNvPr>
              <p:cNvSpPr/>
              <p:nvPr/>
            </p:nvSpPr>
            <p:spPr bwMode="auto">
              <a:xfrm>
                <a:off x="3809034" y="1969667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0B7522-066A-767F-C9A3-5EC5089822BD}"/>
                  </a:ext>
                </a:extLst>
              </p:cNvPr>
              <p:cNvSpPr/>
              <p:nvPr/>
            </p:nvSpPr>
            <p:spPr bwMode="auto">
              <a:xfrm>
                <a:off x="3112864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004C934-1945-C521-B3A2-7A76F9BC4D4E}"/>
                  </a:ext>
                </a:extLst>
              </p:cNvPr>
              <p:cNvSpPr/>
              <p:nvPr/>
            </p:nvSpPr>
            <p:spPr bwMode="auto">
              <a:xfrm>
                <a:off x="4538542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4A5B0D9-16D6-3277-8CA1-AA1430058A4B}"/>
                  </a:ext>
                </a:extLst>
              </p:cNvPr>
              <p:cNvSpPr/>
              <p:nvPr/>
            </p:nvSpPr>
            <p:spPr bwMode="auto">
              <a:xfrm>
                <a:off x="3114170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55183D-1DFE-DEF3-7055-222E3BFBFD6B}"/>
                  </a:ext>
                </a:extLst>
              </p:cNvPr>
              <p:cNvSpPr/>
              <p:nvPr/>
            </p:nvSpPr>
            <p:spPr bwMode="auto">
              <a:xfrm>
                <a:off x="4536878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F46866F-0C4B-27B6-1758-315D546E7B42}"/>
                  </a:ext>
                </a:extLst>
              </p:cNvPr>
              <p:cNvSpPr/>
              <p:nvPr/>
            </p:nvSpPr>
            <p:spPr bwMode="auto">
              <a:xfrm>
                <a:off x="3812027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0B29ABA-6F18-44E9-312D-2A89B78FE3EC}"/>
                  </a:ext>
                </a:extLst>
              </p:cNvPr>
              <p:cNvCxnSpPr>
                <a:cxnSpLocks/>
                <a:stCxn id="26" idx="2"/>
                <a:endCxn id="27" idx="6"/>
              </p:cNvCxnSpPr>
              <p:nvPr/>
            </p:nvCxnSpPr>
            <p:spPr bwMode="auto">
              <a:xfrm flipH="1">
                <a:off x="4028311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B8AB97F-6C4F-36D6-A8AC-A3F00E6F72F0}"/>
                  </a:ext>
                </a:extLst>
              </p:cNvPr>
              <p:cNvCxnSpPr>
                <a:cxnSpLocks/>
                <a:stCxn id="25" idx="5"/>
                <a:endCxn id="22" idx="1"/>
              </p:cNvCxnSpPr>
              <p:nvPr/>
            </p:nvCxnSpPr>
            <p:spPr bwMode="auto">
              <a:xfrm>
                <a:off x="3298780" y="1795039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1C175CE-4129-0AFC-7CFB-42109CD474EF}"/>
                  </a:ext>
                </a:extLst>
              </p:cNvPr>
              <p:cNvCxnSpPr>
                <a:cxnSpLocks/>
                <a:stCxn id="27" idx="2"/>
                <a:endCxn id="23" idx="6"/>
              </p:cNvCxnSpPr>
              <p:nvPr/>
            </p:nvCxnSpPr>
            <p:spPr bwMode="auto">
              <a:xfrm flipH="1">
                <a:off x="3329148" y="2749562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C7850CB-4C6F-26BA-2101-9074432BFB31}"/>
                  </a:ext>
                </a:extLst>
              </p:cNvPr>
              <p:cNvCxnSpPr>
                <a:cxnSpLocks/>
                <a:stCxn id="23" idx="0"/>
                <a:endCxn id="25" idx="4"/>
              </p:cNvCxnSpPr>
              <p:nvPr/>
            </p:nvCxnSpPr>
            <p:spPr bwMode="auto">
              <a:xfrm flipV="1">
                <a:off x="3221006" y="1826713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ED7C475-8FD8-63FA-6C63-5A5C7B5731D0}"/>
                  </a:ext>
                </a:extLst>
              </p:cNvPr>
              <p:cNvCxnSpPr>
                <a:cxnSpLocks/>
                <a:stCxn id="22" idx="4"/>
                <a:endCxn id="27" idx="0"/>
              </p:cNvCxnSpPr>
              <p:nvPr/>
            </p:nvCxnSpPr>
            <p:spPr bwMode="auto">
              <a:xfrm>
                <a:off x="3917176" y="2185951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68720EE-B43B-0BFC-A1A1-B719E988624F}"/>
                  </a:ext>
                </a:extLst>
              </p:cNvPr>
              <p:cNvCxnSpPr>
                <a:cxnSpLocks/>
                <a:stCxn id="25" idx="6"/>
                <a:endCxn id="24" idx="2"/>
              </p:cNvCxnSpPr>
              <p:nvPr/>
            </p:nvCxnSpPr>
            <p:spPr bwMode="auto">
              <a:xfrm>
                <a:off x="3330454" y="1718571"/>
                <a:ext cx="120808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4D43B5-65D9-C864-0B4D-89CBFB141B9D}"/>
                  </a:ext>
                </a:extLst>
              </p:cNvPr>
              <p:cNvSpPr/>
              <p:nvPr/>
            </p:nvSpPr>
            <p:spPr bwMode="auto">
              <a:xfrm>
                <a:off x="6542233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4843D6-E771-64FD-1804-D3224B37F088}"/>
                  </a:ext>
                </a:extLst>
              </p:cNvPr>
              <p:cNvSpPr/>
              <p:nvPr/>
            </p:nvSpPr>
            <p:spPr bwMode="auto">
              <a:xfrm>
                <a:off x="5096087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7C00C6A-359B-FB2D-7D6C-B68E4D965186}"/>
                  </a:ext>
                </a:extLst>
              </p:cNvPr>
              <p:cNvSpPr/>
              <p:nvPr/>
            </p:nvSpPr>
            <p:spPr bwMode="auto">
              <a:xfrm>
                <a:off x="5789453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077EF5-0B63-871E-1EE3-7B3D9C6AECFA}"/>
                  </a:ext>
                </a:extLst>
              </p:cNvPr>
              <p:cNvSpPr/>
              <p:nvPr/>
            </p:nvSpPr>
            <p:spPr bwMode="auto">
              <a:xfrm>
                <a:off x="5064602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AEDE95A-B754-B785-30C2-53EA6F848651}"/>
                  </a:ext>
                </a:extLst>
              </p:cNvPr>
              <p:cNvCxnSpPr>
                <a:cxnSpLocks/>
                <a:stCxn id="59" idx="6"/>
                <a:endCxn id="429064" idx="2"/>
              </p:cNvCxnSpPr>
              <p:nvPr/>
            </p:nvCxnSpPr>
            <p:spPr bwMode="auto">
              <a:xfrm>
                <a:off x="6005737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45AA06A-907F-9A63-FBE9-89DC3FCFA977}"/>
                  </a:ext>
                </a:extLst>
              </p:cNvPr>
              <p:cNvCxnSpPr>
                <a:cxnSpLocks/>
                <a:stCxn id="59" idx="2"/>
                <a:endCxn id="60" idx="6"/>
              </p:cNvCxnSpPr>
              <p:nvPr/>
            </p:nvCxnSpPr>
            <p:spPr bwMode="auto">
              <a:xfrm flipH="1">
                <a:off x="5280886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4285570-A364-0D02-EF4A-B841944B9CEC}"/>
                  </a:ext>
                </a:extLst>
              </p:cNvPr>
              <p:cNvCxnSpPr>
                <a:cxnSpLocks/>
                <a:stCxn id="57" idx="3"/>
                <a:endCxn id="429063" idx="7"/>
              </p:cNvCxnSpPr>
              <p:nvPr/>
            </p:nvCxnSpPr>
            <p:spPr bwMode="auto">
              <a:xfrm flipH="1">
                <a:off x="5971884" y="1795039"/>
                <a:ext cx="602023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56" name="Straight Connector 429055">
                <a:extLst>
                  <a:ext uri="{FF2B5EF4-FFF2-40B4-BE49-F238E27FC236}">
                    <a16:creationId xmlns:a16="http://schemas.microsoft.com/office/drawing/2014/main" id="{9E0E1ECC-F83D-02B9-2A52-714EB4884E35}"/>
                  </a:ext>
                </a:extLst>
              </p:cNvPr>
              <p:cNvCxnSpPr>
                <a:cxnSpLocks/>
                <a:stCxn id="59" idx="0"/>
                <a:endCxn id="429063" idx="4"/>
              </p:cNvCxnSpPr>
              <p:nvPr/>
            </p:nvCxnSpPr>
            <p:spPr bwMode="auto">
              <a:xfrm flipH="1" flipV="1">
                <a:off x="5895416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57" name="Straight Connector 429056">
                <a:extLst>
                  <a:ext uri="{FF2B5EF4-FFF2-40B4-BE49-F238E27FC236}">
                    <a16:creationId xmlns:a16="http://schemas.microsoft.com/office/drawing/2014/main" id="{C67E1C82-1624-FC2D-D417-30E625E1666A}"/>
                  </a:ext>
                </a:extLst>
              </p:cNvPr>
              <p:cNvCxnSpPr>
                <a:cxnSpLocks/>
                <a:stCxn id="57" idx="4"/>
                <a:endCxn id="429064" idx="0"/>
              </p:cNvCxnSpPr>
              <p:nvPr/>
            </p:nvCxnSpPr>
            <p:spPr bwMode="auto">
              <a:xfrm flipH="1">
                <a:off x="6647180" y="1826713"/>
                <a:ext cx="3195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63" name="Oval 429062">
                <a:extLst>
                  <a:ext uri="{FF2B5EF4-FFF2-40B4-BE49-F238E27FC236}">
                    <a16:creationId xmlns:a16="http://schemas.microsoft.com/office/drawing/2014/main" id="{5B334749-9923-7638-D0FA-50B6CABA228F}"/>
                  </a:ext>
                </a:extLst>
              </p:cNvPr>
              <p:cNvSpPr/>
              <p:nvPr/>
            </p:nvSpPr>
            <p:spPr bwMode="auto">
              <a:xfrm>
                <a:off x="5787274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64" name="Oval 429063">
                <a:extLst>
                  <a:ext uri="{FF2B5EF4-FFF2-40B4-BE49-F238E27FC236}">
                    <a16:creationId xmlns:a16="http://schemas.microsoft.com/office/drawing/2014/main" id="{746C4D02-EBCA-8A27-9788-F5CFDD3CBFC5}"/>
                  </a:ext>
                </a:extLst>
              </p:cNvPr>
              <p:cNvSpPr/>
              <p:nvPr/>
            </p:nvSpPr>
            <p:spPr bwMode="auto">
              <a:xfrm>
                <a:off x="6539038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65" name="Straight Connector 429064">
                <a:extLst>
                  <a:ext uri="{FF2B5EF4-FFF2-40B4-BE49-F238E27FC236}">
                    <a16:creationId xmlns:a16="http://schemas.microsoft.com/office/drawing/2014/main" id="{FEB33889-C0C0-6421-821E-B6860B702208}"/>
                  </a:ext>
                </a:extLst>
              </p:cNvPr>
              <p:cNvCxnSpPr>
                <a:cxnSpLocks/>
                <a:stCxn id="58" idx="6"/>
                <a:endCxn id="57" idx="2"/>
              </p:cNvCxnSpPr>
              <p:nvPr/>
            </p:nvCxnSpPr>
            <p:spPr bwMode="auto">
              <a:xfrm>
                <a:off x="5312371" y="1718571"/>
                <a:ext cx="1229862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91" name="Text Box 59">
                <a:extLst>
                  <a:ext uri="{FF2B5EF4-FFF2-40B4-BE49-F238E27FC236}">
                    <a16:creationId xmlns:a16="http://schemas.microsoft.com/office/drawing/2014/main" id="{B93DFC3C-2DE5-0F19-2B53-4175C17DD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500" y="2110536"/>
                <a:ext cx="240450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H</a:t>
                </a:r>
                <a:r>
                  <a:rPr lang="en-US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429092" name="Text Box 59">
                <a:extLst>
                  <a:ext uri="{FF2B5EF4-FFF2-40B4-BE49-F238E27FC236}">
                    <a16:creationId xmlns:a16="http://schemas.microsoft.com/office/drawing/2014/main" id="{F676590C-D42F-EF3A-8FFD-A32F12F66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6984" y="2110536"/>
                <a:ext cx="240450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H</a:t>
                </a:r>
                <a:r>
                  <a:rPr lang="en-US" baseline="-25000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429093" name="Right Arrow 429092">
              <a:extLst>
                <a:ext uri="{FF2B5EF4-FFF2-40B4-BE49-F238E27FC236}">
                  <a16:creationId xmlns:a16="http://schemas.microsoft.com/office/drawing/2014/main" id="{10ACD51F-47D1-3FF9-9215-4BDD1D8F5A3A}"/>
                </a:ext>
              </a:extLst>
            </p:cNvPr>
            <p:cNvSpPr/>
            <p:nvPr/>
          </p:nvSpPr>
          <p:spPr bwMode="auto">
            <a:xfrm>
              <a:off x="6880874" y="2099005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6541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57BF2A87-5D01-70DA-4671-26B0826E2BD5}"/>
              </a:ext>
            </a:extLst>
          </p:cNvPr>
          <p:cNvSpPr txBox="1"/>
          <p:nvPr/>
        </p:nvSpPr>
        <p:spPr>
          <a:xfrm>
            <a:off x="702336" y="1131232"/>
            <a:ext cx="298049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400">
                <a:latin typeface="+mn-lt"/>
              </a:rPr>
              <a:t>tutteReduction4dcs</a:t>
            </a:r>
            <a:endParaRPr lang="en-US" sz="2400" dirty="0">
              <a:latin typeface="+mn-lt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36659B1-792D-3A96-FD72-6106B516E6E8}"/>
              </a:ext>
            </a:extLst>
          </p:cNvPr>
          <p:cNvGrpSpPr/>
          <p:nvPr/>
        </p:nvGrpSpPr>
        <p:grpSpPr>
          <a:xfrm>
            <a:off x="322693" y="3032664"/>
            <a:ext cx="8498638" cy="2728569"/>
            <a:chOff x="322693" y="3032664"/>
            <a:chExt cx="8498638" cy="272856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338591B-36A1-AC61-36AB-321344176DCB}"/>
                </a:ext>
              </a:extLst>
            </p:cNvPr>
            <p:cNvGrpSpPr/>
            <p:nvPr/>
          </p:nvGrpSpPr>
          <p:grpSpPr>
            <a:xfrm>
              <a:off x="322693" y="3032664"/>
              <a:ext cx="8498638" cy="2728569"/>
              <a:chOff x="322693" y="3032664"/>
              <a:chExt cx="8498638" cy="272856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A02830F3-F0B5-FC51-3310-9E6790DB3EDB}"/>
                  </a:ext>
                </a:extLst>
              </p:cNvPr>
              <p:cNvGrpSpPr/>
              <p:nvPr/>
            </p:nvGrpSpPr>
            <p:grpSpPr>
              <a:xfrm>
                <a:off x="322693" y="3695253"/>
                <a:ext cx="3817795" cy="1452278"/>
                <a:chOff x="322693" y="3695253"/>
                <a:chExt cx="3817795" cy="145227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AEB3BF8-3EC1-5E2D-E2D2-5D9219450E48}"/>
                    </a:ext>
                  </a:extLst>
                </p:cNvPr>
                <p:cNvSpPr/>
                <p:nvPr/>
              </p:nvSpPr>
              <p:spPr bwMode="auto">
                <a:xfrm>
                  <a:off x="3100529" y="3695253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e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4E2F6D9-7540-C4F0-3D8B-6588A50A6F98}"/>
                    </a:ext>
                  </a:extLst>
                </p:cNvPr>
                <p:cNvSpPr/>
                <p:nvPr/>
              </p:nvSpPr>
              <p:spPr bwMode="auto">
                <a:xfrm>
                  <a:off x="3850784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f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98B2D97-7D13-0863-86CD-061254035A12}"/>
                    </a:ext>
                  </a:extLst>
                </p:cNvPr>
                <p:cNvCxnSpPr>
                  <a:cxnSpLocks/>
                  <a:stCxn id="5" idx="5"/>
                  <a:endCxn id="9" idx="1"/>
                </p:cNvCxnSpPr>
                <p:nvPr/>
              </p:nvCxnSpPr>
              <p:spPr bwMode="auto">
                <a:xfrm>
                  <a:off x="3347807" y="3943702"/>
                  <a:ext cx="545403" cy="95538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64372C72-8EB4-1F18-1735-1CB716BCD857}"/>
                    </a:ext>
                  </a:extLst>
                </p:cNvPr>
                <p:cNvCxnSpPr>
                  <a:cxnSpLocks/>
                  <a:stCxn id="35" idx="6"/>
                  <a:endCxn id="9" idx="2"/>
                </p:cNvCxnSpPr>
                <p:nvPr/>
              </p:nvCxnSpPr>
              <p:spPr bwMode="auto">
                <a:xfrm>
                  <a:off x="2727976" y="5001993"/>
                  <a:ext cx="1122808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9854030-6E40-2EFC-9811-AC474B696984}"/>
                    </a:ext>
                  </a:extLst>
                </p:cNvPr>
                <p:cNvSpPr/>
                <p:nvPr/>
              </p:nvSpPr>
              <p:spPr bwMode="auto">
                <a:xfrm>
                  <a:off x="322693" y="3706080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a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551FD5-74B8-AFD1-B002-563403B21852}"/>
                    </a:ext>
                  </a:extLst>
                </p:cNvPr>
                <p:cNvSpPr/>
                <p:nvPr/>
              </p:nvSpPr>
              <p:spPr bwMode="auto">
                <a:xfrm>
                  <a:off x="970367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c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3270A3E-CE75-C6E0-00E5-A5B1C7D8E9EA}"/>
                    </a:ext>
                  </a:extLst>
                </p:cNvPr>
                <p:cNvSpPr/>
                <p:nvPr/>
              </p:nvSpPr>
              <p:spPr bwMode="auto">
                <a:xfrm>
                  <a:off x="1735050" y="3706080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b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C9637D2-0015-7EAE-C0FF-FBF033395E6E}"/>
                    </a:ext>
                  </a:extLst>
                </p:cNvPr>
                <p:cNvSpPr/>
                <p:nvPr/>
              </p:nvSpPr>
              <p:spPr bwMode="auto">
                <a:xfrm>
                  <a:off x="2438272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d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4919810-69DE-27CD-70EA-6A75ACFEDC09}"/>
                    </a:ext>
                  </a:extLst>
                </p:cNvPr>
                <p:cNvCxnSpPr>
                  <a:cxnSpLocks/>
                  <a:stCxn id="32" idx="6"/>
                  <a:endCxn id="34" idx="2"/>
                </p:cNvCxnSpPr>
                <p:nvPr/>
              </p:nvCxnSpPr>
              <p:spPr bwMode="auto">
                <a:xfrm>
                  <a:off x="612397" y="3851618"/>
                  <a:ext cx="112265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BB51688-3ED2-3C0C-6EB2-62C5AAC52CA3}"/>
                    </a:ext>
                  </a:extLst>
                </p:cNvPr>
                <p:cNvCxnSpPr>
                  <a:cxnSpLocks/>
                  <a:stCxn id="34" idx="3"/>
                  <a:endCxn id="33" idx="7"/>
                </p:cNvCxnSpPr>
                <p:nvPr/>
              </p:nvCxnSpPr>
              <p:spPr bwMode="auto">
                <a:xfrm flipH="1">
                  <a:off x="1217645" y="3954529"/>
                  <a:ext cx="559831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17B6898-25D4-6A8D-18CE-D1B47058E917}"/>
                    </a:ext>
                  </a:extLst>
                </p:cNvPr>
                <p:cNvCxnSpPr>
                  <a:cxnSpLocks/>
                  <a:stCxn id="33" idx="6"/>
                  <a:endCxn id="35" idx="2"/>
                </p:cNvCxnSpPr>
                <p:nvPr/>
              </p:nvCxnSpPr>
              <p:spPr bwMode="auto">
                <a:xfrm>
                  <a:off x="1260071" y="5001993"/>
                  <a:ext cx="117820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536B440-983E-AC71-B442-3778794E3B8A}"/>
                    </a:ext>
                  </a:extLst>
                </p:cNvPr>
                <p:cNvCxnSpPr>
                  <a:cxnSpLocks/>
                  <a:stCxn id="5" idx="3"/>
                  <a:endCxn id="35" idx="7"/>
                </p:cNvCxnSpPr>
                <p:nvPr/>
              </p:nvCxnSpPr>
              <p:spPr bwMode="auto">
                <a:xfrm flipH="1">
                  <a:off x="2685550" y="3943702"/>
                  <a:ext cx="457405" cy="95538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239D3A9-3200-9D35-479A-91CC4376287C}"/>
                    </a:ext>
                  </a:extLst>
                </p:cNvPr>
                <p:cNvCxnSpPr>
                  <a:cxnSpLocks/>
                  <a:stCxn id="5" idx="2"/>
                  <a:endCxn id="34" idx="6"/>
                </p:cNvCxnSpPr>
                <p:nvPr/>
              </p:nvCxnSpPr>
              <p:spPr bwMode="auto">
                <a:xfrm flipH="1">
                  <a:off x="2024754" y="3840791"/>
                  <a:ext cx="1075775" cy="10827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867DB60-7E55-5140-E86A-A0F6AA81581B}"/>
                    </a:ext>
                  </a:extLst>
                </p:cNvPr>
                <p:cNvCxnSpPr>
                  <a:cxnSpLocks/>
                  <a:stCxn id="32" idx="5"/>
                  <a:endCxn id="33" idx="1"/>
                </p:cNvCxnSpPr>
                <p:nvPr/>
              </p:nvCxnSpPr>
              <p:spPr bwMode="auto">
                <a:xfrm>
                  <a:off x="569971" y="3954529"/>
                  <a:ext cx="442822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F616FFE-48FA-4BC9-DE44-C6E37861EE5E}"/>
                    </a:ext>
                  </a:extLst>
                </p:cNvPr>
                <p:cNvCxnSpPr>
                  <a:cxnSpLocks/>
                  <a:stCxn id="34" idx="5"/>
                  <a:endCxn id="35" idx="1"/>
                </p:cNvCxnSpPr>
                <p:nvPr/>
              </p:nvCxnSpPr>
              <p:spPr bwMode="auto">
                <a:xfrm>
                  <a:off x="1982328" y="3954529"/>
                  <a:ext cx="498370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8D8F1AD-A8FC-4266-40EB-EF8AD8E750A2}"/>
                  </a:ext>
                </a:extLst>
              </p:cNvPr>
              <p:cNvGrpSpPr/>
              <p:nvPr/>
            </p:nvGrpSpPr>
            <p:grpSpPr>
              <a:xfrm>
                <a:off x="4328872" y="3032664"/>
                <a:ext cx="4492459" cy="2728569"/>
                <a:chOff x="4328872" y="3032664"/>
                <a:chExt cx="4492459" cy="2728569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5926197-40A1-6F1B-5C3D-4C4729B188B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718555" y="3391521"/>
                  <a:ext cx="471354" cy="36399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4A7C62C-14F7-11FB-E098-34D91ACBD00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555182" y="3739595"/>
                  <a:ext cx="146872" cy="379857"/>
                </a:xfrm>
                <a:prstGeom prst="line">
                  <a:avLst/>
                </a:prstGeom>
                <a:solidFill>
                  <a:schemeClr val="accent1"/>
                </a:solidFill>
                <a:ln w="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2455F00-5F9E-CEE8-6245-BEC2CD35E2F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6189909" y="3400962"/>
                  <a:ext cx="5891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D475EC5-28C6-3378-D729-0D3C661E4E1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952944" y="3391521"/>
                  <a:ext cx="236965" cy="34159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2ABF37A-230D-732F-2DDE-BC1076B14EE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719964" y="3396616"/>
                  <a:ext cx="170146" cy="33649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A76CCDC-7C12-B610-8E1B-19C076A2387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886834" y="3400962"/>
                  <a:ext cx="47995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972B643-E4FF-FC44-9E97-376AD6CE80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908225" y="3385040"/>
                  <a:ext cx="294406" cy="34807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B6857DD-6908-447C-1A3B-536EED1C048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189909" y="3385040"/>
                  <a:ext cx="257838" cy="34807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lg" len="lg"/>
                  <a:tailEnd type="oval" w="lg" len="lg"/>
                </a:ln>
                <a:effectLst/>
              </p:spPr>
            </p:cxn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B84C54E-2B12-D4F4-5396-E3BA3DFC7D5E}"/>
                    </a:ext>
                  </a:extLst>
                </p:cNvPr>
                <p:cNvGrpSpPr/>
                <p:nvPr/>
              </p:nvGrpSpPr>
              <p:grpSpPr>
                <a:xfrm flipV="1">
                  <a:off x="6727167" y="5076601"/>
                  <a:ext cx="729192" cy="370477"/>
                  <a:chOff x="6548003" y="4827956"/>
                  <a:chExt cx="729192" cy="370477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28972F3B-50FD-8404-7D7B-36D23343A8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548003" y="4834437"/>
                    <a:ext cx="471354" cy="36399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78EB6EC3-0E84-4ACA-0F6B-9D7F9C3A26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7019357" y="4843878"/>
                    <a:ext cx="5891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A5049FCC-84DB-47FA-5F00-18CF69AE03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782392" y="4834437"/>
                    <a:ext cx="236965" cy="34159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E5F3694A-CEAE-8004-EEE2-EAA8B7C054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549412" y="4839532"/>
                    <a:ext cx="170146" cy="3364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E53A24F9-9CC9-4F5C-7935-4534BCA2B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716282" y="4843878"/>
                    <a:ext cx="47995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97E02E20-23F3-F500-5EB8-ABD7A428E4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737673" y="4827956"/>
                    <a:ext cx="294406" cy="34807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3FD2359-C363-575D-5A3C-F65D489017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7019357" y="4827956"/>
                    <a:ext cx="257838" cy="34807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lg"/>
                    <a:tailEnd type="oval" w="lg" len="lg"/>
                  </a:ln>
                  <a:effectLst/>
                </p:spPr>
              </p:cxn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934ACEF-E929-7668-5C4B-78425DF90E2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530454" y="3410027"/>
                  <a:ext cx="212959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none" w="sm" len="sm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F76CA4D-601B-F7BF-A5D9-E8AFC950903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506448" y="3410027"/>
                  <a:ext cx="5891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321A2A9-C1F7-97B3-8E73-F07731652B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269483" y="3400586"/>
                  <a:ext cx="236965" cy="34159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7F07751-F507-731C-6071-8073F9E9D2F4}"/>
                    </a:ext>
                  </a:extLst>
                </p:cNvPr>
                <p:cNvGrpSpPr/>
                <p:nvPr/>
              </p:nvGrpSpPr>
              <p:grpSpPr>
                <a:xfrm flipV="1">
                  <a:off x="5310014" y="5092549"/>
                  <a:ext cx="473930" cy="341593"/>
                  <a:chOff x="5540331" y="5966763"/>
                  <a:chExt cx="473930" cy="341593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B8BA449E-357B-8AF5-8D1B-DF9FDFF6B3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6007672" y="6308356"/>
                    <a:ext cx="6589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none" w="sm" len="sm"/>
                  </a:ln>
                  <a:effectLst/>
                </p:spPr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5A5BC27E-EC7E-7FCD-4E66-C83A49F70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777296" y="5976204"/>
                    <a:ext cx="5891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E8E21DF-C060-262B-D5C5-9B3D2B75B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5540331" y="5966763"/>
                    <a:ext cx="236965" cy="34159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</p:grp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CE8D6D5-2DB9-7731-6DB1-9DCE5199378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8508357" y="4746584"/>
                  <a:ext cx="122851" cy="352420"/>
                </a:xfrm>
                <a:prstGeom prst="line">
                  <a:avLst/>
                </a:prstGeom>
                <a:solidFill>
                  <a:schemeClr val="accent1"/>
                </a:solidFill>
                <a:ln w="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4EBD83E-A9A9-19C6-8EAE-90F94BE04A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743413" y="3749036"/>
                  <a:ext cx="887795" cy="9975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0BB93F3-EDB4-3DB7-3AA1-396E5C782A3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456359" y="5099004"/>
                  <a:ext cx="1051998" cy="62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345AC54-B4E8-E846-3D92-AF9CA2B559A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678033" y="3749036"/>
                  <a:ext cx="1040522" cy="12962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6C68701-CB8E-B961-36CE-3BEC6F338D1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796666" y="5093763"/>
                  <a:ext cx="95193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56623841-1DB4-F7B2-FA78-8180E5DC73C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201466" y="3739003"/>
                  <a:ext cx="312075" cy="1350560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EEC9F2B-0BE6-6A3A-BD90-C36F7CCAC8B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6464744" y="3732492"/>
                  <a:ext cx="804739" cy="343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C4C5F-CBC9-DFA4-EE2C-BA78F7721B3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82640" y="4119452"/>
                  <a:ext cx="733963" cy="963630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388014E-4BAD-0FE2-794A-38731528BB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179657" y="3739595"/>
                  <a:ext cx="781899" cy="137913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C87EC1F-07FD-F234-3233-CEDAA00F6AC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41087" y="3749036"/>
                  <a:ext cx="408194" cy="13247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2FB1187-9644-2460-0731-F6BC0C1381B0}"/>
                    </a:ext>
                  </a:extLst>
                </p:cNvPr>
                <p:cNvSpPr txBox="1"/>
                <p:nvPr/>
              </p:nvSpPr>
              <p:spPr>
                <a:xfrm>
                  <a:off x="4328872" y="3728200"/>
                  <a:ext cx="224420" cy="246221"/>
                </a:xfrm>
                <a:prstGeom prst="rect">
                  <a:avLst/>
                </a:prstGeom>
                <a:solidFill>
                  <a:srgbClr val="FFFFE0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29657BD4-B12A-5549-2CD0-99B2DBA44255}"/>
                    </a:ext>
                  </a:extLst>
                </p:cNvPr>
                <p:cNvSpPr txBox="1"/>
                <p:nvPr/>
              </p:nvSpPr>
              <p:spPr>
                <a:xfrm>
                  <a:off x="8630573" y="4858341"/>
                  <a:ext cx="190758" cy="246221"/>
                </a:xfrm>
                <a:prstGeom prst="rect">
                  <a:avLst/>
                </a:prstGeom>
                <a:solidFill>
                  <a:srgbClr val="FFFFE0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BDDF454-62E7-2A38-E010-900B788EFE7A}"/>
                    </a:ext>
                  </a:extLst>
                </p:cNvPr>
                <p:cNvSpPr txBox="1"/>
                <p:nvPr/>
              </p:nvSpPr>
              <p:spPr>
                <a:xfrm>
                  <a:off x="7409248" y="3032664"/>
                  <a:ext cx="224420" cy="246221"/>
                </a:xfrm>
                <a:prstGeom prst="rect">
                  <a:avLst/>
                </a:prstGeom>
                <a:solidFill>
                  <a:srgbClr val="FFFFE0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793773D-BCE5-1E6C-0B88-9646424F3701}"/>
                    </a:ext>
                  </a:extLst>
                </p:cNvPr>
                <p:cNvSpPr txBox="1"/>
                <p:nvPr/>
              </p:nvSpPr>
              <p:spPr>
                <a:xfrm>
                  <a:off x="6978279" y="5515012"/>
                  <a:ext cx="227626" cy="246221"/>
                </a:xfrm>
                <a:prstGeom prst="rect">
                  <a:avLst/>
                </a:prstGeom>
                <a:solidFill>
                  <a:srgbClr val="FFFFE0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AB3638A-3A9E-7086-616B-2C5E6F6AF1A8}"/>
                    </a:ext>
                  </a:extLst>
                </p:cNvPr>
                <p:cNvSpPr txBox="1"/>
                <p:nvPr/>
              </p:nvSpPr>
              <p:spPr>
                <a:xfrm>
                  <a:off x="5469774" y="5504160"/>
                  <a:ext cx="213200" cy="246221"/>
                </a:xfrm>
                <a:prstGeom prst="rect">
                  <a:avLst/>
                </a:prstGeom>
                <a:solidFill>
                  <a:srgbClr val="FFFFE0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8463D120-D50C-FA78-BFB7-C9F20B1F9DA1}"/>
                    </a:ext>
                  </a:extLst>
                </p:cNvPr>
                <p:cNvSpPr txBox="1"/>
                <p:nvPr/>
              </p:nvSpPr>
              <p:spPr>
                <a:xfrm>
                  <a:off x="5914139" y="3043126"/>
                  <a:ext cx="227626" cy="246221"/>
                </a:xfrm>
                <a:prstGeom prst="rect">
                  <a:avLst/>
                </a:prstGeom>
                <a:solidFill>
                  <a:srgbClr val="FFFFE0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 err="1">
                      <a:latin typeface="+mn-lt"/>
                    </a:rPr>
                    <a:t>C</a:t>
                  </a:r>
                  <a:r>
                    <a:rPr lang="en-US" i="1" baseline="-25000" dirty="0" err="1">
                      <a:latin typeface="+mn-lt"/>
                    </a:rPr>
                    <a:t>b</a:t>
                  </a:r>
                  <a:endParaRPr lang="en-US" i="1" baseline="-25000" dirty="0">
                    <a:latin typeface="+mn-lt"/>
                  </a:endParaRPr>
                </a:p>
              </p:txBody>
            </p:sp>
          </p:grpSp>
        </p:grp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6555C57-7CAD-E6DA-3412-A2F5CAF6FB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65094" y="5089706"/>
              <a:ext cx="218850" cy="34145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64BA4F1-2083-8D7E-972A-8A35A06AA1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90544" y="3396313"/>
              <a:ext cx="218850" cy="34145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A85EA39-29C9-BDCF-3CCF-FE17DD257BC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97973" y="3391521"/>
              <a:ext cx="281684" cy="34748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80BAE5C-5DDF-72F6-95A8-4532C92C4D3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200161" y="3385040"/>
              <a:ext cx="239435" cy="353963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39550B5-AB31-E224-CCFF-1297F3F723D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732813" y="5087874"/>
              <a:ext cx="171302" cy="37003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16D2F68-7CA2-6EB2-B39E-C642F0B7425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53405" y="5099004"/>
              <a:ext cx="236644" cy="341593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5188459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80367320</TotalTime>
  <Pages>9</Pages>
  <Words>72</Words>
  <Application>Microsoft Macintosh PowerPoint</Application>
  <PresentationFormat>Letter Paper (8.5x11 in)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mdmatch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1029</cp:revision>
  <cp:lastPrinted>2015-03-10T13:59:47Z</cp:lastPrinted>
  <dcterms:created xsi:type="dcterms:W3CDTF">2012-01-25T03:24:56Z</dcterms:created>
  <dcterms:modified xsi:type="dcterms:W3CDTF">2024-06-08T12:24:58Z</dcterms:modified>
</cp:coreProperties>
</file>