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29" r:id="rId3"/>
    <p:sldId id="747" r:id="rId4"/>
    <p:sldId id="748" r:id="rId5"/>
    <p:sldId id="750" r:id="rId6"/>
    <p:sldId id="751" r:id="rId7"/>
    <p:sldId id="752" r:id="rId8"/>
    <p:sldId id="744" r:id="rId9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2"/>
    <a:srgbClr val="99C9FF"/>
    <a:srgbClr val="FF9933"/>
    <a:srgbClr val="9FD0D6"/>
    <a:srgbClr val="CCCCCC"/>
    <a:srgbClr val="EDEDED"/>
    <a:srgbClr val="FF6FCF"/>
    <a:srgbClr val="CCFF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20" autoAdjust="0"/>
    <p:restoredTop sz="95238" autoAdjust="0"/>
  </p:normalViewPr>
  <p:slideViewPr>
    <p:cSldViewPr snapToGrid="0">
      <p:cViewPr>
        <p:scale>
          <a:sx n="98" d="100"/>
          <a:sy n="98" d="100"/>
        </p:scale>
        <p:origin x="1944" y="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4433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w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x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y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z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399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3/3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515A6-D921-1590-CFE3-A4C25680C40D}"/>
              </a:ext>
            </a:extLst>
          </p:cNvPr>
          <p:cNvSpPr/>
          <p:nvPr/>
        </p:nvSpPr>
        <p:spPr bwMode="auto">
          <a:xfrm>
            <a:off x="1295400" y="2444933"/>
            <a:ext cx="3797525" cy="16402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6686"/>
              </p:ext>
            </p:extLst>
          </p:nvPr>
        </p:nvGraphicFramePr>
        <p:xfrm>
          <a:off x="1191918" y="2444933"/>
          <a:ext cx="3797525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 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6885"/>
              </p:ext>
            </p:extLst>
          </p:nvPr>
        </p:nvGraphicFramePr>
        <p:xfrm>
          <a:off x="1210968" y="4464233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073945-52EC-2A3C-CCF2-5D72B99B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2382"/>
            <a:ext cx="7772400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7033"/>
              </p:ext>
            </p:extLst>
          </p:nvPr>
        </p:nvGraphicFramePr>
        <p:xfrm>
          <a:off x="720071" y="595336"/>
          <a:ext cx="7052329" cy="250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2/2 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63440"/>
              </p:ext>
            </p:extLst>
          </p:nvPr>
        </p:nvGraphicFramePr>
        <p:xfrm>
          <a:off x="720071" y="4507880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29336" y="1620648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4004349" y="243453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214291" y="147905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92018" y="33568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20873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7499" y="258188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09275" y="309656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83553" y="429666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47178" y="2209357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41913" y="335553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9817" y="186540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83819" y="258301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90944" y="2866125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67041" y="2863608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48674" y="386904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71594" y="1483464"/>
              <a:ext cx="81163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flow range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177410" y="1668130"/>
              <a:ext cx="309349" cy="3527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38600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86071"/>
              </p:ext>
            </p:extLst>
          </p:nvPr>
        </p:nvGraphicFramePr>
        <p:xfrm>
          <a:off x="3797771" y="3904494"/>
          <a:ext cx="3188945" cy="23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43467" y="3920067"/>
            <a:ext cx="1997682" cy="2633122"/>
            <a:chOff x="643467" y="3920067"/>
            <a:chExt cx="1997682" cy="2633122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w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230829" y="400187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345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873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644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z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215509" y="425013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337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400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5858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26784" y="627875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694109" y="5465232"/>
              <a:ext cx="423490" cy="376759"/>
            </a:xfrm>
            <a:prstGeom prst="arc">
              <a:avLst>
                <a:gd name="adj1" fmla="val 17137179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643467" y="3920067"/>
              <a:ext cx="512234" cy="431800"/>
            </a:xfrm>
            <a:prstGeom prst="arc">
              <a:avLst>
                <a:gd name="adj1" fmla="val 21486961"/>
                <a:gd name="adj2" fmla="val 4206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39162" y="3964021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071428" y="4099489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75662" y="424540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088361" y="56297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57129" y="4167222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Arc 73"/>
            <p:cNvSpPr/>
            <p:nvPr/>
          </p:nvSpPr>
          <p:spPr bwMode="auto">
            <a:xfrm>
              <a:off x="681409" y="5427133"/>
              <a:ext cx="499690" cy="431791"/>
            </a:xfrm>
            <a:prstGeom prst="arc">
              <a:avLst>
                <a:gd name="adj1" fmla="val 19431668"/>
                <a:gd name="adj2" fmla="val 226531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35962" y="54392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139161" y="41141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092596" y="57821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05297" y="5481538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101062" y="63536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058730" y="621813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952894" y="43173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40446" y="552470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83" name="Arc 82"/>
            <p:cNvSpPr/>
            <p:nvPr/>
          </p:nvSpPr>
          <p:spPr bwMode="auto">
            <a:xfrm>
              <a:off x="698344" y="6176430"/>
              <a:ext cx="423490" cy="376759"/>
            </a:xfrm>
            <a:prstGeom prst="arc">
              <a:avLst>
                <a:gd name="adj1" fmla="val 1949287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82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C834D-41B4-BEB5-234F-73D70ED74BB9}"/>
              </a:ext>
            </a:extLst>
          </p:cNvPr>
          <p:cNvGrpSpPr/>
          <p:nvPr/>
        </p:nvGrpSpPr>
        <p:grpSpPr>
          <a:xfrm>
            <a:off x="1554246" y="751417"/>
            <a:ext cx="2560556" cy="2199846"/>
            <a:chOff x="1554246" y="751417"/>
            <a:chExt cx="2560556" cy="2199846"/>
          </a:xfrm>
        </p:grpSpPr>
        <p:sp>
          <p:nvSpPr>
            <p:cNvPr id="4" name="Oval 3"/>
            <p:cNvSpPr/>
            <p:nvPr/>
          </p:nvSpPr>
          <p:spPr bwMode="auto">
            <a:xfrm>
              <a:off x="2062893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554246" y="1951961"/>
              <a:ext cx="289706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10" y="195160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7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140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71" y="1067295"/>
              <a:ext cx="1416865" cy="9269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cxnSpLocks/>
              <a:stCxn id="8" idx="2"/>
              <a:endCxn id="5" idx="5"/>
            </p:cNvCxnSpPr>
            <p:nvPr/>
          </p:nvCxnSpPr>
          <p:spPr bwMode="auto">
            <a:xfrm flipH="1" flipV="1">
              <a:off x="1801526" y="2200410"/>
              <a:ext cx="859882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699099" y="1067295"/>
              <a:ext cx="406220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7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5" y="1067295"/>
              <a:ext cx="282797" cy="88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8" idx="6"/>
              <a:endCxn id="6" idx="3"/>
            </p:cNvCxnSpPr>
            <p:nvPr/>
          </p:nvCxnSpPr>
          <p:spPr bwMode="auto">
            <a:xfrm flipV="1">
              <a:off x="2951112" y="2200052"/>
              <a:ext cx="775924" cy="605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8" y="854062"/>
              <a:ext cx="2753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5319" y="2392770"/>
              <a:ext cx="2461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797" y="2409744"/>
              <a:ext cx="1757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5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7384" y="1373675"/>
              <a:ext cx="1933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2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3" name="Arc 72"/>
            <p:cNvSpPr/>
            <p:nvPr/>
          </p:nvSpPr>
          <p:spPr bwMode="auto">
            <a:xfrm>
              <a:off x="1964269" y="751417"/>
              <a:ext cx="512234" cy="431800"/>
            </a:xfrm>
            <a:prstGeom prst="arc">
              <a:avLst>
                <a:gd name="adj1" fmla="val 21486961"/>
                <a:gd name="adj2" fmla="val 22288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77413" y="11042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6" name="Arc 85"/>
            <p:cNvSpPr/>
            <p:nvPr/>
          </p:nvSpPr>
          <p:spPr bwMode="auto">
            <a:xfrm>
              <a:off x="3602568" y="1868693"/>
              <a:ext cx="512234" cy="431800"/>
            </a:xfrm>
            <a:prstGeom prst="arc">
              <a:avLst>
                <a:gd name="adj1" fmla="val 8724248"/>
                <a:gd name="adj2" fmla="val 1522575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453613" y="94552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780762" y="18468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647412" y="220884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 flipV="1">
              <a:off x="1843952" y="2097141"/>
              <a:ext cx="1840658" cy="3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3583912" y="20754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5383" y="2001400"/>
              <a:ext cx="19810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C2AF06-4DAD-0C41-C182-B549F38BEADB}"/>
              </a:ext>
            </a:extLst>
          </p:cNvPr>
          <p:cNvGrpSpPr/>
          <p:nvPr/>
        </p:nvGrpSpPr>
        <p:grpSpPr>
          <a:xfrm>
            <a:off x="4651519" y="4513598"/>
            <a:ext cx="2169080" cy="1630122"/>
            <a:chOff x="4651519" y="4513598"/>
            <a:chExt cx="2169080" cy="1630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7751E4-1EE6-AD9C-284C-61CFF0914AEF}"/>
                </a:ext>
              </a:extLst>
            </p:cNvPr>
            <p:cNvGrpSpPr/>
            <p:nvPr/>
          </p:nvGrpSpPr>
          <p:grpSpPr>
            <a:xfrm>
              <a:off x="4651519" y="4513598"/>
              <a:ext cx="1462297" cy="218286"/>
              <a:chOff x="5123521" y="4558344"/>
              <a:chExt cx="1462297" cy="21828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8EF924-5DE1-2960-992E-CD86F65628C7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 bwMode="auto">
              <a:xfrm>
                <a:off x="5340778" y="4667487"/>
                <a:ext cx="10277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FA87C3-6DFB-ECCB-3FE1-263643D3D4DB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6D9809-E3F3-802B-90CA-D84E061A1C45}"/>
                  </a:ext>
                </a:extLst>
              </p:cNvPr>
              <p:cNvSpPr/>
              <p:nvPr/>
            </p:nvSpPr>
            <p:spPr bwMode="auto">
              <a:xfrm>
                <a:off x="576745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2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3C2B143-6C22-B954-E99B-1C8873957224}"/>
                  </a:ext>
                </a:extLst>
              </p:cNvPr>
              <p:cNvSpPr/>
              <p:nvPr/>
            </p:nvSpPr>
            <p:spPr bwMode="auto">
              <a:xfrm>
                <a:off x="636856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C21F1-0EB0-3A20-8B21-70F04BF83CB4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 bwMode="auto">
            <a:xfrm>
              <a:off x="4893159" y="5506543"/>
              <a:ext cx="102778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917559-3817-1913-12B9-D87E036547D3}"/>
                </a:ext>
              </a:extLst>
            </p:cNvPr>
            <p:cNvSpPr/>
            <p:nvPr/>
          </p:nvSpPr>
          <p:spPr bwMode="auto">
            <a:xfrm>
              <a:off x="4675902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BD3205-5459-7A01-3EEE-5C301C0C38F5}"/>
                </a:ext>
              </a:extLst>
            </p:cNvPr>
            <p:cNvSpPr/>
            <p:nvPr/>
          </p:nvSpPr>
          <p:spPr bwMode="auto">
            <a:xfrm>
              <a:off x="5920943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A6DFEE-ED0F-EA4C-C6A0-6E7DFCEB4F99}"/>
                </a:ext>
              </a:extLst>
            </p:cNvPr>
            <p:cNvGrpSpPr/>
            <p:nvPr/>
          </p:nvGrpSpPr>
          <p:grpSpPr>
            <a:xfrm>
              <a:off x="5280973" y="5544714"/>
              <a:ext cx="1532096" cy="218286"/>
              <a:chOff x="5123521" y="4558344"/>
              <a:chExt cx="1532096" cy="21828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011E87-B239-8078-2E03-B398EEE37F1B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 bwMode="auto">
              <a:xfrm>
                <a:off x="5340778" y="4667487"/>
                <a:ext cx="10975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7482A0-14BC-E5A6-D45C-0FCBD3B5C904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6D266A-C634-165C-F758-8C2107C95999}"/>
                  </a:ext>
                </a:extLst>
              </p:cNvPr>
              <p:cNvSpPr/>
              <p:nvPr/>
            </p:nvSpPr>
            <p:spPr bwMode="auto">
              <a:xfrm>
                <a:off x="643836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BE05EE-9E49-BE7A-CC75-9EE16A112E4E}"/>
                </a:ext>
              </a:extLst>
            </p:cNvPr>
            <p:cNvGrpSpPr/>
            <p:nvPr/>
          </p:nvGrpSpPr>
          <p:grpSpPr>
            <a:xfrm>
              <a:off x="5920943" y="5925434"/>
              <a:ext cx="899656" cy="218286"/>
              <a:chOff x="6097990" y="4558344"/>
              <a:chExt cx="899656" cy="21828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87CDF-F2E0-F435-CDC5-10BAE4A913DE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 bwMode="auto">
              <a:xfrm>
                <a:off x="6315247" y="4667487"/>
                <a:ext cx="4651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033159-D95B-1B9F-4BF0-0F23ABFD69CA}"/>
                  </a:ext>
                </a:extLst>
              </p:cNvPr>
              <p:cNvSpPr/>
              <p:nvPr/>
            </p:nvSpPr>
            <p:spPr bwMode="auto">
              <a:xfrm>
                <a:off x="609799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4D2600-F759-E640-14FE-83C55F801EF4}"/>
                  </a:ext>
                </a:extLst>
              </p:cNvPr>
              <p:cNvSpPr/>
              <p:nvPr/>
            </p:nvSpPr>
            <p:spPr bwMode="auto">
              <a:xfrm>
                <a:off x="6780389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A41DD7B-6031-94CE-26E4-44E00FB0680C}"/>
                </a:ext>
              </a:extLst>
            </p:cNvPr>
            <p:cNvSpPr/>
            <p:nvPr/>
          </p:nvSpPr>
          <p:spPr bwMode="auto">
            <a:xfrm>
              <a:off x="5283614" y="4981161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3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82335A5-ABD6-6F46-DF21-2A421DCB24EF}"/>
                </a:ext>
              </a:extLst>
            </p:cNvPr>
            <p:cNvSpPr/>
            <p:nvPr/>
          </p:nvSpPr>
          <p:spPr bwMode="auto">
            <a:xfrm>
              <a:off x="6584655" y="4961243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80334592</TotalTime>
  <Pages>9</Pages>
  <Words>420</Words>
  <Application>Microsoft Macintosh PowerPoint</Application>
  <PresentationFormat>Letter Paper (8.5x11 in)</PresentationFormat>
  <Paragraphs>385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1040</cp:revision>
  <cp:lastPrinted>2015-03-10T13:59:47Z</cp:lastPrinted>
  <dcterms:created xsi:type="dcterms:W3CDTF">2012-01-25T03:24:56Z</dcterms:created>
  <dcterms:modified xsi:type="dcterms:W3CDTF">2023-09-15T17:19:49Z</dcterms:modified>
</cp:coreProperties>
</file>