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5"/>
  </p:notesMasterIdLst>
  <p:handoutMasterIdLst>
    <p:handoutMasterId r:id="rId16"/>
  </p:handoutMasterIdLst>
  <p:sldIdLst>
    <p:sldId id="722" r:id="rId3"/>
    <p:sldId id="734" r:id="rId4"/>
    <p:sldId id="730" r:id="rId5"/>
    <p:sldId id="731" r:id="rId6"/>
    <p:sldId id="737" r:id="rId7"/>
    <p:sldId id="732" r:id="rId8"/>
    <p:sldId id="733" r:id="rId9"/>
    <p:sldId id="735" r:id="rId10"/>
    <p:sldId id="736" r:id="rId11"/>
    <p:sldId id="738" r:id="rId12"/>
    <p:sldId id="739" r:id="rId13"/>
    <p:sldId id="740" r:id="rId14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04" autoAdjust="0"/>
    <p:restoredTop sz="96405" autoAdjust="0"/>
  </p:normalViewPr>
  <p:slideViewPr>
    <p:cSldViewPr snapToGrid="0">
      <p:cViewPr>
        <p:scale>
          <a:sx n="295" d="100"/>
          <a:sy n="295" d="100"/>
        </p:scale>
        <p:origin x="-5280" y="-4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</a:t>
            </a:r>
            <a:endParaRPr lang="en-US" i="1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111537-A200-8143-9996-5EC7DF32BE4A}"/>
              </a:ext>
            </a:extLst>
          </p:cNvPr>
          <p:cNvGrpSpPr/>
          <p:nvPr/>
        </p:nvGrpSpPr>
        <p:grpSpPr>
          <a:xfrm>
            <a:off x="2019618" y="1776819"/>
            <a:ext cx="3932762" cy="2785517"/>
            <a:chOff x="270938" y="1447800"/>
            <a:chExt cx="3932762" cy="2785517"/>
          </a:xfrm>
        </p:grpSpPr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38" y="3452692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67" y="3053287"/>
              <a:ext cx="220125" cy="3127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0600" y="2362200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1600" y="160020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1532" y="2953173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1200" y="2309706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646" y="3044821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160020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89199" y="3478107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1600" y="2209800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2467" y="2953173"/>
              <a:ext cx="380997" cy="5926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870" y="276859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7" name="Text Box 18">
              <a:extLst>
                <a:ext uri="{FF2B5EF4-FFF2-40B4-BE49-F238E27FC236}">
                  <a16:creationId xmlns:a16="http://schemas.microsoft.com/office/drawing/2014/main" id="{FBF9E993-973D-C141-9495-C9EE00E13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870" y="279875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3697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F2A06442-DECF-9840-B672-678E090C7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850" y="339988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33697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83312E06-1781-584B-AFB8-433444321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6050" y="339988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</a:t>
              </a: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777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3" name="Text Box 24">
              <a:extLst>
                <a:ext uri="{FF2B5EF4-FFF2-40B4-BE49-F238E27FC236}">
                  <a16:creationId xmlns:a16="http://schemas.microsoft.com/office/drawing/2014/main" id="{40FC31EB-5037-714C-93DC-996460636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200" y="280722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74319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66F4DCBB-2847-4C42-98F4-318B8008F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77335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76" name="Text Box 28">
              <a:extLst>
                <a:ext uri="{FF2B5EF4-FFF2-40B4-BE49-F238E27FC236}">
                  <a16:creationId xmlns:a16="http://schemas.microsoft.com/office/drawing/2014/main" id="{86F7AAC6-1593-E444-811D-AD8F3D546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950" y="216376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77" name="Text Box 30">
              <a:extLst>
                <a:ext uri="{FF2B5EF4-FFF2-40B4-BE49-F238E27FC236}">
                  <a16:creationId xmlns:a16="http://schemas.microsoft.com/office/drawing/2014/main" id="{5E4A1607-44A9-4F43-8494-0CA92BC4E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700" y="277335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1336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9" name="Text Box 32">
              <a:extLst>
                <a:ext uri="{FF2B5EF4-FFF2-40B4-BE49-F238E27FC236}">
                  <a16:creationId xmlns:a16="http://schemas.microsoft.com/office/drawing/2014/main" id="{D7F373A3-8F32-414F-A2BB-1AA165F47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216376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900" y="14478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1" name="Text Box 34">
              <a:extLst>
                <a:ext uri="{FF2B5EF4-FFF2-40B4-BE49-F238E27FC236}">
                  <a16:creationId xmlns:a16="http://schemas.microsoft.com/office/drawing/2014/main" id="{0A6C82DB-E7A5-CA40-8A2E-99FA195DD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1750" y="147796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870" y="33358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3" name="Text Box 36">
              <a:extLst>
                <a:ext uri="{FF2B5EF4-FFF2-40B4-BE49-F238E27FC236}">
                  <a16:creationId xmlns:a16="http://schemas.microsoft.com/office/drawing/2014/main" id="{DEAA7CF5-C6F3-C04B-B783-875342B9E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870" y="3366020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70" y="33358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5" name="Text Box 38">
              <a:extLst>
                <a:ext uri="{FF2B5EF4-FFF2-40B4-BE49-F238E27FC236}">
                  <a16:creationId xmlns:a16="http://schemas.microsoft.com/office/drawing/2014/main" id="{047858D9-2C1B-3D4B-940C-2145FB242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870" y="3366020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5393" y="39285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87" name="Text Box 40">
              <a:extLst>
                <a:ext uri="{FF2B5EF4-FFF2-40B4-BE49-F238E27FC236}">
                  <a16:creationId xmlns:a16="http://schemas.microsoft.com/office/drawing/2014/main" id="{5ACE8749-DBC6-BD48-B1D2-60FA8A79A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9243" y="3958680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38" y="39200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7" name="Text Box 42">
              <a:extLst>
                <a:ext uri="{FF2B5EF4-FFF2-40B4-BE49-F238E27FC236}">
                  <a16:creationId xmlns:a16="http://schemas.microsoft.com/office/drawing/2014/main" id="{CB575C9F-7EBF-8B42-9CE0-7EF5415E8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938" y="39502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2362200"/>
              <a:ext cx="3810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21336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9850" y="274319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1782763"/>
              <a:ext cx="363538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>
                  <a:latin typeface="+mn-lt"/>
                </a:rPr>
                <a:t>key</a:t>
              </a:r>
              <a:endParaRPr lang="en-US">
                <a:latin typeface="+mn-lt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62990268-19D1-F34F-850C-6088A96CB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5200" y="1981200"/>
              <a:ext cx="152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sp>
        <p:nvSpPr>
          <p:cNvPr id="42" name="Line 76">
            <a:extLst>
              <a:ext uri="{FF2B5EF4-FFF2-40B4-BE49-F238E27FC236}">
                <a16:creationId xmlns:a16="http://schemas.microsoft.com/office/drawing/2014/main" id="{BA689000-5426-2846-92C3-25717ADFD1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44514" y="3016719"/>
            <a:ext cx="603135" cy="421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44" name="Line 77">
            <a:extLst>
              <a:ext uri="{FF2B5EF4-FFF2-40B4-BE49-F238E27FC236}">
                <a16:creationId xmlns:a16="http://schemas.microsoft.com/office/drawing/2014/main" id="{4EB6F0A7-0CB0-9348-8C9D-AA924BA677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3642" y="3056069"/>
            <a:ext cx="342914" cy="4571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89" name="Line 83">
            <a:extLst>
              <a:ext uri="{FF2B5EF4-FFF2-40B4-BE49-F238E27FC236}">
                <a16:creationId xmlns:a16="http://schemas.microsoft.com/office/drawing/2014/main" id="{7F27257E-822C-6E4B-9383-86781D672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864" y="2101382"/>
            <a:ext cx="1300612" cy="4993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49" name="Line 78">
            <a:extLst>
              <a:ext uri="{FF2B5EF4-FFF2-40B4-BE49-F238E27FC236}">
                <a16:creationId xmlns:a16="http://schemas.microsoft.com/office/drawing/2014/main" id="{BF6F5929-28D7-EA45-93F0-69D7B69DEC0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87516" y="3078759"/>
            <a:ext cx="404273" cy="4097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50" name="Line 79">
            <a:extLst>
              <a:ext uri="{FF2B5EF4-FFF2-40B4-BE49-F238E27FC236}">
                <a16:creationId xmlns:a16="http://schemas.microsoft.com/office/drawing/2014/main" id="{D2E91EBA-FD2D-7D46-AD59-939B4A93F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9591" y="3078759"/>
            <a:ext cx="390726" cy="42142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53" name="Line 80">
            <a:extLst>
              <a:ext uri="{FF2B5EF4-FFF2-40B4-BE49-F238E27FC236}">
                <a16:creationId xmlns:a16="http://schemas.microsoft.com/office/drawing/2014/main" id="{8D2D6EC6-E502-8A4A-94A2-2C4B47B593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7916" y="3993159"/>
            <a:ext cx="436327" cy="401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62" name="Line 81">
            <a:extLst>
              <a:ext uri="{FF2B5EF4-FFF2-40B4-BE49-F238E27FC236}">
                <a16:creationId xmlns:a16="http://schemas.microsoft.com/office/drawing/2014/main" id="{E5A898E2-B6FF-0B4E-B4AE-E2F128CDB7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902" y="3993159"/>
            <a:ext cx="442815" cy="4097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64" name="Line 82">
            <a:extLst>
              <a:ext uri="{FF2B5EF4-FFF2-40B4-BE49-F238E27FC236}">
                <a16:creationId xmlns:a16="http://schemas.microsoft.com/office/drawing/2014/main" id="{3EB0DEB6-3F9C-584B-B20C-2335FA7CD0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48917" y="3993159"/>
            <a:ext cx="378022" cy="43745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90" name="Line 84">
            <a:extLst>
              <a:ext uri="{FF2B5EF4-FFF2-40B4-BE49-F238E27FC236}">
                <a16:creationId xmlns:a16="http://schemas.microsoft.com/office/drawing/2014/main" id="{E473B1BC-A571-7C42-9A8B-7C2576FD1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6201" y="2101382"/>
            <a:ext cx="1124116" cy="5201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118" name="Text Box 94">
            <a:extLst>
              <a:ext uri="{FF2B5EF4-FFF2-40B4-BE49-F238E27FC236}">
                <a16:creationId xmlns:a16="http://schemas.microsoft.com/office/drawing/2014/main" id="{712E5C98-575D-6B43-808B-33F3494C3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687" y="2846782"/>
            <a:ext cx="977387" cy="1831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0" tIns="0" rIns="0" bIns="0">
            <a:spAutoFit/>
          </a:bodyPr>
          <a:lstStyle/>
          <a:p>
            <a:pPr lvl="0">
              <a:lnSpc>
                <a:spcPct val="85000"/>
              </a:lnSpc>
              <a:spcBef>
                <a:spcPct val="50000"/>
              </a:spcBef>
            </a:pPr>
            <a:r>
              <a:rPr lang="en-US" sz="1400" i="1" dirty="0">
                <a:solidFill>
                  <a:srgbClr val="000000"/>
                </a:solidFill>
                <a:latin typeface="Verdana"/>
              </a:rPr>
              <a:t>key</a:t>
            </a:r>
            <a:r>
              <a:rPr lang="en-US" sz="1400" baseline="-25000" dirty="0">
                <a:solidFill>
                  <a:srgbClr val="000000"/>
                </a:solidFill>
                <a:latin typeface="Verdana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,</a:t>
            </a:r>
            <a:r>
              <a:rPr lang="en-US" sz="1400" i="1" dirty="0">
                <a:solidFill>
                  <a:schemeClr val="tx1"/>
                </a:solidFill>
                <a:latin typeface="+mn-lt"/>
              </a:rPr>
              <a:t>min</a:t>
            </a:r>
            <a:r>
              <a:rPr lang="en-US" sz="1400" baseline="-25000" dirty="0">
                <a:solidFill>
                  <a:schemeClr val="tx1"/>
                </a:solidFill>
                <a:latin typeface="+mn-lt"/>
              </a:rPr>
              <a:t>2</a:t>
            </a:r>
          </a:p>
        </p:txBody>
      </p:sp>
      <p:sp>
        <p:nvSpPr>
          <p:cNvPr id="120" name="Text Box 94">
            <a:extLst>
              <a:ext uri="{FF2B5EF4-FFF2-40B4-BE49-F238E27FC236}">
                <a16:creationId xmlns:a16="http://schemas.microsoft.com/office/drawing/2014/main" id="{564FDD4E-8166-D349-86A9-05756A242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665" y="2615973"/>
            <a:ext cx="318998" cy="1831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lang="en-US" sz="1400" i="1" dirty="0">
                <a:solidFill>
                  <a:schemeClr val="tx1"/>
                </a:solidFill>
                <a:latin typeface="+mn-lt"/>
              </a:rPr>
              <a:t>key</a:t>
            </a:r>
            <a:endParaRPr lang="en-US" sz="1400" baseline="-25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CA1115-F2B3-8E4B-B504-F59E1615E63A}"/>
              </a:ext>
            </a:extLst>
          </p:cNvPr>
          <p:cNvGrpSpPr/>
          <p:nvPr/>
        </p:nvGrpSpPr>
        <p:grpSpPr>
          <a:xfrm>
            <a:off x="3544544" y="1630959"/>
            <a:ext cx="836319" cy="609600"/>
            <a:chOff x="3544544" y="1630959"/>
            <a:chExt cx="836319" cy="609600"/>
          </a:xfrm>
        </p:grpSpPr>
        <p:sp>
          <p:nvSpPr>
            <p:cNvPr id="131" name="Oval 4">
              <a:extLst>
                <a:ext uri="{FF2B5EF4-FFF2-40B4-BE49-F238E27FC236}">
                  <a16:creationId xmlns:a16="http://schemas.microsoft.com/office/drawing/2014/main" id="{86C1F1E6-CB45-3F41-A906-624E59B37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32" name="Line 5">
              <a:extLst>
                <a:ext uri="{FF2B5EF4-FFF2-40B4-BE49-F238E27FC236}">
                  <a16:creationId xmlns:a16="http://schemas.microsoft.com/office/drawing/2014/main" id="{E36956EA-596A-E443-88C4-5228C41B4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945" y="1935759"/>
              <a:ext cx="7289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34" name="Text Box 8">
              <a:extLst>
                <a:ext uri="{FF2B5EF4-FFF2-40B4-BE49-F238E27FC236}">
                  <a16:creationId xmlns:a16="http://schemas.microsoft.com/office/drawing/2014/main" id="{21C0EA28-4DF2-0D4F-8881-F54F52304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736" y="1685424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10</a:t>
              </a:r>
            </a:p>
          </p:txBody>
        </p:sp>
        <p:sp>
          <p:nvSpPr>
            <p:cNvPr id="107" name="Text Box 94">
              <a:extLst>
                <a:ext uri="{FF2B5EF4-FFF2-40B4-BE49-F238E27FC236}">
                  <a16:creationId xmlns:a16="http://schemas.microsoft.com/office/drawing/2014/main" id="{2247E9F5-64C4-984F-B4A3-A19FDC24F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544" y="1649310"/>
              <a:ext cx="107401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a</a:t>
              </a:r>
            </a:p>
          </p:txBody>
        </p:sp>
        <p:sp>
          <p:nvSpPr>
            <p:cNvPr id="168" name="Text Box 9">
              <a:extLst>
                <a:ext uri="{FF2B5EF4-FFF2-40B4-BE49-F238E27FC236}">
                  <a16:creationId xmlns:a16="http://schemas.microsoft.com/office/drawing/2014/main" id="{ECD8C56A-D1E8-654B-BF75-F87BE51C2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613" y="1964333"/>
              <a:ext cx="407164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15,5</a:t>
              </a:r>
            </a:p>
          </p:txBody>
        </p:sp>
      </p:grpSp>
      <p:sp>
        <p:nvSpPr>
          <p:cNvPr id="194" name="Oval 4">
            <a:extLst>
              <a:ext uri="{FF2B5EF4-FFF2-40B4-BE49-F238E27FC236}">
                <a16:creationId xmlns:a16="http://schemas.microsoft.com/office/drawing/2014/main" id="{4A393132-2D46-524D-BB83-72CDBE01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139" y="2582278"/>
            <a:ext cx="728678" cy="6096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sz="1400">
              <a:latin typeface="+mn-lt"/>
            </a:endParaRPr>
          </a:p>
        </p:txBody>
      </p:sp>
      <p:sp>
        <p:nvSpPr>
          <p:cNvPr id="195" name="Line 5">
            <a:extLst>
              <a:ext uri="{FF2B5EF4-FFF2-40B4-BE49-F238E27FC236}">
                <a16:creationId xmlns:a16="http://schemas.microsoft.com/office/drawing/2014/main" id="{8A5F0829-F091-2C42-AD52-3EA6B2307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304" y="2887078"/>
            <a:ext cx="7265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197" name="Text Box 8">
            <a:extLst>
              <a:ext uri="{FF2B5EF4-FFF2-40B4-BE49-F238E27FC236}">
                <a16:creationId xmlns:a16="http://schemas.microsoft.com/office/drawing/2014/main" id="{45400D39-EDBC-674F-9BD1-AEC45A2B9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007" y="2645957"/>
            <a:ext cx="227626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18</a:t>
            </a:r>
          </a:p>
        </p:txBody>
      </p:sp>
      <p:sp>
        <p:nvSpPr>
          <p:cNvPr id="199" name="Text Box 94">
            <a:extLst>
              <a:ext uri="{FF2B5EF4-FFF2-40B4-BE49-F238E27FC236}">
                <a16:creationId xmlns:a16="http://schemas.microsoft.com/office/drawing/2014/main" id="{35160AD7-5580-A74F-80D8-634F765AB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094" y="2600629"/>
            <a:ext cx="112210" cy="18312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lnSpc>
                <a:spcPct val="85000"/>
              </a:lnSpc>
              <a:spcBef>
                <a:spcPct val="50000"/>
              </a:spcBef>
            </a:pPr>
            <a:r>
              <a:rPr lang="en-US" sz="1400" i="1" dirty="0">
                <a:solidFill>
                  <a:schemeClr val="tx1"/>
                </a:solidFill>
                <a:latin typeface="+mn-lt"/>
              </a:rPr>
              <a:t>d</a:t>
            </a:r>
          </a:p>
        </p:txBody>
      </p:sp>
      <p:sp>
        <p:nvSpPr>
          <p:cNvPr id="200" name="Text Box 9">
            <a:extLst>
              <a:ext uri="{FF2B5EF4-FFF2-40B4-BE49-F238E27FC236}">
                <a16:creationId xmlns:a16="http://schemas.microsoft.com/office/drawing/2014/main" id="{E33F52CA-0213-2349-BBA4-7E993837D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735" y="2896480"/>
            <a:ext cx="520976" cy="21544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22,13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EC10A256-53D0-B644-9CD8-3B65E1C6383E}"/>
              </a:ext>
            </a:extLst>
          </p:cNvPr>
          <p:cNvGrpSpPr/>
          <p:nvPr/>
        </p:nvGrpSpPr>
        <p:grpSpPr>
          <a:xfrm>
            <a:off x="1241012" y="3500701"/>
            <a:ext cx="807466" cy="609600"/>
            <a:chOff x="3573397" y="1630959"/>
            <a:chExt cx="807466" cy="609600"/>
          </a:xfrm>
        </p:grpSpPr>
        <p:sp>
          <p:nvSpPr>
            <p:cNvPr id="202" name="Oval 4">
              <a:extLst>
                <a:ext uri="{FF2B5EF4-FFF2-40B4-BE49-F238E27FC236}">
                  <a16:creationId xmlns:a16="http://schemas.microsoft.com/office/drawing/2014/main" id="{5A8D43BA-FCA0-AD42-B32F-58DB90B82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3" name="Line 5">
              <a:extLst>
                <a:ext uri="{FF2B5EF4-FFF2-40B4-BE49-F238E27FC236}">
                  <a16:creationId xmlns:a16="http://schemas.microsoft.com/office/drawing/2014/main" id="{F7DB695A-D04D-8B48-8DEE-878089884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185" y="1935759"/>
              <a:ext cx="7286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05" name="Text Box 8">
              <a:extLst>
                <a:ext uri="{FF2B5EF4-FFF2-40B4-BE49-F238E27FC236}">
                  <a16:creationId xmlns:a16="http://schemas.microsoft.com/office/drawing/2014/main" id="{D1A24F8D-B42C-B648-823D-B850478CE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8873" y="1672254"/>
              <a:ext cx="1138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</a:t>
              </a:r>
            </a:p>
          </p:txBody>
        </p:sp>
        <p:sp>
          <p:nvSpPr>
            <p:cNvPr id="207" name="Text Box 94">
              <a:extLst>
                <a:ext uri="{FF2B5EF4-FFF2-40B4-BE49-F238E27FC236}">
                  <a16:creationId xmlns:a16="http://schemas.microsoft.com/office/drawing/2014/main" id="{D91AC662-0169-8A46-9C12-B53DDB8E3C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3397" y="1649310"/>
              <a:ext cx="49694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 err="1">
                  <a:solidFill>
                    <a:schemeClr val="tx1"/>
                  </a:solidFill>
                  <a:latin typeface="+mn-lt"/>
                </a:rPr>
                <a:t>i</a:t>
              </a:r>
              <a:endParaRPr lang="en-US" sz="14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08" name="Text Box 9">
              <a:extLst>
                <a:ext uri="{FF2B5EF4-FFF2-40B4-BE49-F238E27FC236}">
                  <a16:creationId xmlns:a16="http://schemas.microsoft.com/office/drawing/2014/main" id="{EB1A8252-D2A3-BC40-AD74-E25AE474A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593" y="1961646"/>
              <a:ext cx="29335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9,6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3D9446D-BD70-7E46-86CA-C521B061CB04}"/>
              </a:ext>
            </a:extLst>
          </p:cNvPr>
          <p:cNvGrpSpPr/>
          <p:nvPr/>
        </p:nvGrpSpPr>
        <p:grpSpPr>
          <a:xfrm>
            <a:off x="1790256" y="2530944"/>
            <a:ext cx="838723" cy="609600"/>
            <a:chOff x="3542140" y="1630959"/>
            <a:chExt cx="838723" cy="609600"/>
          </a:xfrm>
        </p:grpSpPr>
        <p:sp>
          <p:nvSpPr>
            <p:cNvPr id="210" name="Oval 4">
              <a:extLst>
                <a:ext uri="{FF2B5EF4-FFF2-40B4-BE49-F238E27FC236}">
                  <a16:creationId xmlns:a16="http://schemas.microsoft.com/office/drawing/2014/main" id="{9BB36543-AC9E-EF4B-9F50-C9D6A607A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1" name="Line 5">
              <a:extLst>
                <a:ext uri="{FF2B5EF4-FFF2-40B4-BE49-F238E27FC236}">
                  <a16:creationId xmlns:a16="http://schemas.microsoft.com/office/drawing/2014/main" id="{B13F9580-F1A3-D04B-B3FA-93FDDB57A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185" y="1935759"/>
              <a:ext cx="7286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3" name="Text Box 8">
              <a:extLst>
                <a:ext uri="{FF2B5EF4-FFF2-40B4-BE49-F238E27FC236}">
                  <a16:creationId xmlns:a16="http://schemas.microsoft.com/office/drawing/2014/main" id="{9A7AE8A8-5614-BB48-9F90-DEB955D48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283" y="1682293"/>
              <a:ext cx="1138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4</a:t>
              </a:r>
            </a:p>
          </p:txBody>
        </p:sp>
        <p:sp>
          <p:nvSpPr>
            <p:cNvPr id="215" name="Text Box 94">
              <a:extLst>
                <a:ext uri="{FF2B5EF4-FFF2-40B4-BE49-F238E27FC236}">
                  <a16:creationId xmlns:a16="http://schemas.microsoft.com/office/drawing/2014/main" id="{0A9F1915-7F45-6C42-A23E-D67FE5EDC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140" y="1649310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b</a:t>
              </a:r>
            </a:p>
          </p:txBody>
        </p:sp>
        <p:sp>
          <p:nvSpPr>
            <p:cNvPr id="216" name="Text Box 9">
              <a:extLst>
                <a:ext uri="{FF2B5EF4-FFF2-40B4-BE49-F238E27FC236}">
                  <a16:creationId xmlns:a16="http://schemas.microsoft.com/office/drawing/2014/main" id="{6C754022-68B4-F44F-9454-CEBDE34C1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340" y="1955345"/>
              <a:ext cx="29335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5,5</a:t>
              </a:r>
            </a:p>
          </p:txBody>
        </p:sp>
      </p:grpSp>
      <p:sp>
        <p:nvSpPr>
          <p:cNvPr id="108" name="Line 95">
            <a:extLst>
              <a:ext uri="{FF2B5EF4-FFF2-40B4-BE49-F238E27FC236}">
                <a16:creationId xmlns:a16="http://schemas.microsoft.com/office/drawing/2014/main" id="{AB78CFBF-B736-E042-A20E-3860222E74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88578" y="2944724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sp>
        <p:nvSpPr>
          <p:cNvPr id="119" name="Line 95">
            <a:extLst>
              <a:ext uri="{FF2B5EF4-FFF2-40B4-BE49-F238E27FC236}">
                <a16:creationId xmlns:a16="http://schemas.microsoft.com/office/drawing/2014/main" id="{C85D3074-93FD-2641-906E-075CEEB9DD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7554" y="271391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+mn-lt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D73ACF5C-2A71-5846-A043-5D0E06CCF971}"/>
              </a:ext>
            </a:extLst>
          </p:cNvPr>
          <p:cNvGrpSpPr/>
          <p:nvPr/>
        </p:nvGrpSpPr>
        <p:grpSpPr>
          <a:xfrm>
            <a:off x="2752691" y="3439287"/>
            <a:ext cx="813877" cy="609600"/>
            <a:chOff x="3566986" y="1630959"/>
            <a:chExt cx="813877" cy="609600"/>
          </a:xfrm>
        </p:grpSpPr>
        <p:sp>
          <p:nvSpPr>
            <p:cNvPr id="218" name="Oval 4">
              <a:extLst>
                <a:ext uri="{FF2B5EF4-FFF2-40B4-BE49-F238E27FC236}">
                  <a16:creationId xmlns:a16="http://schemas.microsoft.com/office/drawing/2014/main" id="{68521836-B21A-EE49-956D-5A9347BF2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9" name="Line 5">
              <a:extLst>
                <a:ext uri="{FF2B5EF4-FFF2-40B4-BE49-F238E27FC236}">
                  <a16:creationId xmlns:a16="http://schemas.microsoft.com/office/drawing/2014/main" id="{80D8B713-F895-5246-A91A-59715F59F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376" y="1935759"/>
              <a:ext cx="7204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1" name="Text Box 8">
              <a:extLst>
                <a:ext uri="{FF2B5EF4-FFF2-40B4-BE49-F238E27FC236}">
                  <a16:creationId xmlns:a16="http://schemas.microsoft.com/office/drawing/2014/main" id="{4948D924-89A3-F44F-B36F-B2F59B555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036" y="1687339"/>
              <a:ext cx="1138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7</a:t>
              </a:r>
            </a:p>
          </p:txBody>
        </p:sp>
        <p:sp>
          <p:nvSpPr>
            <p:cNvPr id="223" name="Text Box 94">
              <a:extLst>
                <a:ext uri="{FF2B5EF4-FFF2-40B4-BE49-F238E27FC236}">
                  <a16:creationId xmlns:a16="http://schemas.microsoft.com/office/drawing/2014/main" id="{96834AED-ABD3-1E44-B387-C62D3DAA8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986" y="1649310"/>
              <a:ext cx="6251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f</a:t>
              </a:r>
            </a:p>
          </p:txBody>
        </p:sp>
        <p:sp>
          <p:nvSpPr>
            <p:cNvPr id="224" name="Text Box 9">
              <a:extLst>
                <a:ext uri="{FF2B5EF4-FFF2-40B4-BE49-F238E27FC236}">
                  <a16:creationId xmlns:a16="http://schemas.microsoft.com/office/drawing/2014/main" id="{60826F37-7B68-2046-9C34-56141D2C6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035" y="1959799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10,10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7DC8FD8-E3B0-A143-B967-B5F7C4433A6C}"/>
              </a:ext>
            </a:extLst>
          </p:cNvPr>
          <p:cNvGrpSpPr/>
          <p:nvPr/>
        </p:nvGrpSpPr>
        <p:grpSpPr>
          <a:xfrm>
            <a:off x="1778140" y="4412266"/>
            <a:ext cx="839525" cy="609600"/>
            <a:chOff x="3541338" y="1630959"/>
            <a:chExt cx="839525" cy="609600"/>
          </a:xfrm>
        </p:grpSpPr>
        <p:sp>
          <p:nvSpPr>
            <p:cNvPr id="226" name="Oval 4">
              <a:extLst>
                <a:ext uri="{FF2B5EF4-FFF2-40B4-BE49-F238E27FC236}">
                  <a16:creationId xmlns:a16="http://schemas.microsoft.com/office/drawing/2014/main" id="{E47876A3-CFFD-C346-81D1-2145D0719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7" name="Line 5">
              <a:extLst>
                <a:ext uri="{FF2B5EF4-FFF2-40B4-BE49-F238E27FC236}">
                  <a16:creationId xmlns:a16="http://schemas.microsoft.com/office/drawing/2014/main" id="{115A7186-125E-624B-A6C9-6E08C91C6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3499" y="1935759"/>
              <a:ext cx="717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9" name="Text Box 8">
              <a:extLst>
                <a:ext uri="{FF2B5EF4-FFF2-40B4-BE49-F238E27FC236}">
                  <a16:creationId xmlns:a16="http://schemas.microsoft.com/office/drawing/2014/main" id="{B678CD22-1B60-5F47-A9D1-E46F80CA79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230" y="1684164"/>
              <a:ext cx="1138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231" name="Text Box 94">
              <a:extLst>
                <a:ext uri="{FF2B5EF4-FFF2-40B4-BE49-F238E27FC236}">
                  <a16:creationId xmlns:a16="http://schemas.microsoft.com/office/drawing/2014/main" id="{DE7CB23A-8343-AF47-A384-9C975B162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1338" y="1649310"/>
              <a:ext cx="113813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h</a:t>
              </a:r>
            </a:p>
          </p:txBody>
        </p:sp>
        <p:sp>
          <p:nvSpPr>
            <p:cNvPr id="232" name="Text Box 9">
              <a:extLst>
                <a:ext uri="{FF2B5EF4-FFF2-40B4-BE49-F238E27FC236}">
                  <a16:creationId xmlns:a16="http://schemas.microsoft.com/office/drawing/2014/main" id="{2A272306-7219-3C4F-9A4B-AAA056AFD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820" y="1974559"/>
              <a:ext cx="293350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6,6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675156A-454D-0140-96FD-256C1FC5AB27}"/>
              </a:ext>
            </a:extLst>
          </p:cNvPr>
          <p:cNvGrpSpPr/>
          <p:nvPr/>
        </p:nvGrpSpPr>
        <p:grpSpPr>
          <a:xfrm>
            <a:off x="4618359" y="3488500"/>
            <a:ext cx="813877" cy="609600"/>
            <a:chOff x="3566986" y="1630959"/>
            <a:chExt cx="813877" cy="609600"/>
          </a:xfrm>
        </p:grpSpPr>
        <p:sp>
          <p:nvSpPr>
            <p:cNvPr id="234" name="Oval 4">
              <a:extLst>
                <a:ext uri="{FF2B5EF4-FFF2-40B4-BE49-F238E27FC236}">
                  <a16:creationId xmlns:a16="http://schemas.microsoft.com/office/drawing/2014/main" id="{907D66EE-6CC5-4346-8365-44646F63D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5" name="Line 5">
              <a:extLst>
                <a:ext uri="{FF2B5EF4-FFF2-40B4-BE49-F238E27FC236}">
                  <a16:creationId xmlns:a16="http://schemas.microsoft.com/office/drawing/2014/main" id="{7A1B3ADA-DB66-F344-BA65-796180B8D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185" y="1935759"/>
              <a:ext cx="7286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7" name="Text Box 8">
              <a:extLst>
                <a:ext uri="{FF2B5EF4-FFF2-40B4-BE49-F238E27FC236}">
                  <a16:creationId xmlns:a16="http://schemas.microsoft.com/office/drawing/2014/main" id="{6FDEAE0A-DB18-3C43-BC55-72F52A39B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9098" y="170087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14</a:t>
              </a:r>
            </a:p>
          </p:txBody>
        </p:sp>
        <p:sp>
          <p:nvSpPr>
            <p:cNvPr id="239" name="Text Box 94">
              <a:extLst>
                <a:ext uri="{FF2B5EF4-FFF2-40B4-BE49-F238E27FC236}">
                  <a16:creationId xmlns:a16="http://schemas.microsoft.com/office/drawing/2014/main" id="{4C9E570A-3480-9349-8B69-065169598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986" y="1649310"/>
              <a:ext cx="6251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j</a:t>
              </a:r>
            </a:p>
          </p:txBody>
        </p:sp>
        <p:sp>
          <p:nvSpPr>
            <p:cNvPr id="240" name="Text Box 9">
              <a:extLst>
                <a:ext uri="{FF2B5EF4-FFF2-40B4-BE49-F238E27FC236}">
                  <a16:creationId xmlns:a16="http://schemas.microsoft.com/office/drawing/2014/main" id="{84B2D3F1-4D32-F342-9E88-9C4EA539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435" y="195691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18,13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BAD9F86A-0A95-3544-835B-50C0AA9265C4}"/>
              </a:ext>
            </a:extLst>
          </p:cNvPr>
          <p:cNvGrpSpPr/>
          <p:nvPr/>
        </p:nvGrpSpPr>
        <p:grpSpPr>
          <a:xfrm>
            <a:off x="3930444" y="4397418"/>
            <a:ext cx="838723" cy="609600"/>
            <a:chOff x="3542140" y="1630959"/>
            <a:chExt cx="838723" cy="609600"/>
          </a:xfrm>
        </p:grpSpPr>
        <p:sp>
          <p:nvSpPr>
            <p:cNvPr id="242" name="Oval 4">
              <a:extLst>
                <a:ext uri="{FF2B5EF4-FFF2-40B4-BE49-F238E27FC236}">
                  <a16:creationId xmlns:a16="http://schemas.microsoft.com/office/drawing/2014/main" id="{B89F2194-23A7-D64B-92A2-CF018339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" name="Line 5">
              <a:extLst>
                <a:ext uri="{FF2B5EF4-FFF2-40B4-BE49-F238E27FC236}">
                  <a16:creationId xmlns:a16="http://schemas.microsoft.com/office/drawing/2014/main" id="{A57D7F44-AA05-A045-B5EA-E184FB19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185" y="1935759"/>
              <a:ext cx="7286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" name="Text Box 8">
              <a:extLst>
                <a:ext uri="{FF2B5EF4-FFF2-40B4-BE49-F238E27FC236}">
                  <a16:creationId xmlns:a16="http://schemas.microsoft.com/office/drawing/2014/main" id="{6067A2EE-76BE-7E4E-A36C-D30F1A79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4660" y="1699012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11</a:t>
              </a:r>
            </a:p>
          </p:txBody>
        </p:sp>
        <p:sp>
          <p:nvSpPr>
            <p:cNvPr id="247" name="Text Box 94">
              <a:extLst>
                <a:ext uri="{FF2B5EF4-FFF2-40B4-BE49-F238E27FC236}">
                  <a16:creationId xmlns:a16="http://schemas.microsoft.com/office/drawing/2014/main" id="{409FB3C2-885E-BA48-B883-678F5B1A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140" y="1649310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g</a:t>
              </a:r>
            </a:p>
          </p:txBody>
        </p:sp>
        <p:sp>
          <p:nvSpPr>
            <p:cNvPr id="248" name="Text Box 9">
              <a:extLst>
                <a:ext uri="{FF2B5EF4-FFF2-40B4-BE49-F238E27FC236}">
                  <a16:creationId xmlns:a16="http://schemas.microsoft.com/office/drawing/2014/main" id="{69705DE5-E2C7-5440-A485-23122B36E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114" y="1959799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13,13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825299A-B77E-0D45-8C85-B22BB7EBC796}"/>
              </a:ext>
            </a:extLst>
          </p:cNvPr>
          <p:cNvGrpSpPr/>
          <p:nvPr/>
        </p:nvGrpSpPr>
        <p:grpSpPr>
          <a:xfrm>
            <a:off x="5853411" y="3489956"/>
            <a:ext cx="829105" cy="609600"/>
            <a:chOff x="3551758" y="1630959"/>
            <a:chExt cx="829105" cy="609600"/>
          </a:xfrm>
        </p:grpSpPr>
        <p:sp>
          <p:nvSpPr>
            <p:cNvPr id="250" name="Oval 4">
              <a:extLst>
                <a:ext uri="{FF2B5EF4-FFF2-40B4-BE49-F238E27FC236}">
                  <a16:creationId xmlns:a16="http://schemas.microsoft.com/office/drawing/2014/main" id="{63A2E8CC-2E7A-BE4C-A734-448F283C2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1" name="Line 5">
              <a:extLst>
                <a:ext uri="{FF2B5EF4-FFF2-40B4-BE49-F238E27FC236}">
                  <a16:creationId xmlns:a16="http://schemas.microsoft.com/office/drawing/2014/main" id="{B5736B55-00A7-0448-9636-664F17A7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2185" y="1935759"/>
              <a:ext cx="7286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3" name="Text Box 8">
              <a:extLst>
                <a:ext uri="{FF2B5EF4-FFF2-40B4-BE49-F238E27FC236}">
                  <a16:creationId xmlns:a16="http://schemas.microsoft.com/office/drawing/2014/main" id="{8EEAD0A7-5489-7E47-99D0-C0181F0AF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055" y="1688184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20</a:t>
              </a:r>
            </a:p>
          </p:txBody>
        </p:sp>
        <p:sp>
          <p:nvSpPr>
            <p:cNvPr id="255" name="Text Box 94">
              <a:extLst>
                <a:ext uri="{FF2B5EF4-FFF2-40B4-BE49-F238E27FC236}">
                  <a16:creationId xmlns:a16="http://schemas.microsoft.com/office/drawing/2014/main" id="{9945DE63-5560-AB4B-BD8E-FC0D520D3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758" y="1649310"/>
              <a:ext cx="92974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c</a:t>
              </a:r>
            </a:p>
          </p:txBody>
        </p:sp>
        <p:sp>
          <p:nvSpPr>
            <p:cNvPr id="256" name="Text Box 9">
              <a:extLst>
                <a:ext uri="{FF2B5EF4-FFF2-40B4-BE49-F238E27FC236}">
                  <a16:creationId xmlns:a16="http://schemas.microsoft.com/office/drawing/2014/main" id="{0411E360-A355-014F-8C39-5E294183C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036" y="1952206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21,21</a:t>
              </a: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94A8C14B-3094-5D4D-8C18-E24A79EBA554}"/>
              </a:ext>
            </a:extLst>
          </p:cNvPr>
          <p:cNvGrpSpPr/>
          <p:nvPr/>
        </p:nvGrpSpPr>
        <p:grpSpPr>
          <a:xfrm>
            <a:off x="5268653" y="4388052"/>
            <a:ext cx="836319" cy="609600"/>
            <a:chOff x="3544544" y="1630959"/>
            <a:chExt cx="836319" cy="609600"/>
          </a:xfrm>
        </p:grpSpPr>
        <p:sp>
          <p:nvSpPr>
            <p:cNvPr id="258" name="Oval 4">
              <a:extLst>
                <a:ext uri="{FF2B5EF4-FFF2-40B4-BE49-F238E27FC236}">
                  <a16:creationId xmlns:a16="http://schemas.microsoft.com/office/drawing/2014/main" id="{BAB62480-131E-A94C-BB72-33D9029F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185" y="1630959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9" name="Line 5">
              <a:extLst>
                <a:ext uri="{FF2B5EF4-FFF2-40B4-BE49-F238E27FC236}">
                  <a16:creationId xmlns:a16="http://schemas.microsoft.com/office/drawing/2014/main" id="{9225A1A9-2330-8245-95DE-D93180985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946" y="1935759"/>
              <a:ext cx="7289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1" name="Text Box 8">
              <a:extLst>
                <a:ext uri="{FF2B5EF4-FFF2-40B4-BE49-F238E27FC236}">
                  <a16:creationId xmlns:a16="http://schemas.microsoft.com/office/drawing/2014/main" id="{EBC20EE9-A7CD-B646-8AF3-F0D03E2E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256" y="1696439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16</a:t>
              </a:r>
            </a:p>
          </p:txBody>
        </p:sp>
        <p:sp>
          <p:nvSpPr>
            <p:cNvPr id="263" name="Text Box 94">
              <a:extLst>
                <a:ext uri="{FF2B5EF4-FFF2-40B4-BE49-F238E27FC236}">
                  <a16:creationId xmlns:a16="http://schemas.microsoft.com/office/drawing/2014/main" id="{6A092C1D-D120-394E-8434-69715F301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544" y="1649310"/>
              <a:ext cx="107402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e</a:t>
              </a:r>
            </a:p>
          </p:txBody>
        </p:sp>
        <p:sp>
          <p:nvSpPr>
            <p:cNvPr id="264" name="Text Box 9">
              <a:extLst>
                <a:ext uri="{FF2B5EF4-FFF2-40B4-BE49-F238E27FC236}">
                  <a16:creationId xmlns:a16="http://schemas.microsoft.com/office/drawing/2014/main" id="{43C3A616-F9B5-3142-B302-D9A4E394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732" y="1960539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17,17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bstJoinRotate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3547385" y="1850625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bstJoinRotate2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balancing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deletion balancing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7875551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s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80201407</TotalTime>
  <Pages>9</Pages>
  <Words>460</Words>
  <Application>Microsoft Macintosh PowerPoint</Application>
  <PresentationFormat>Letter Paper (8.5x11 in)</PresentationFormat>
  <Paragraphs>366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bst</vt:lpstr>
      <vt:lpstr>bstInsert</vt:lpstr>
      <vt:lpstr>bstDelete</vt:lpstr>
      <vt:lpstr>bstJoinRotate</vt:lpstr>
      <vt:lpstr>bstJoinRotate2</vt:lpstr>
      <vt:lpstr>bstBalanced</vt:lpstr>
      <vt:lpstr>insertion balancing</vt:lpstr>
      <vt:lpstr>deletion balancing</vt:lpstr>
      <vt:lpstr>join</vt:lpstr>
      <vt:lpstr>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965</cp:revision>
  <cp:lastPrinted>2000-01-28T00:49:19Z</cp:lastPrinted>
  <dcterms:created xsi:type="dcterms:W3CDTF">2012-01-23T18:11:58Z</dcterms:created>
  <dcterms:modified xsi:type="dcterms:W3CDTF">2022-03-17T18:34:17Z</dcterms:modified>
</cp:coreProperties>
</file>