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742" r:id="rId3"/>
    <p:sldId id="722" r:id="rId4"/>
    <p:sldId id="730" r:id="rId5"/>
    <p:sldId id="743" r:id="rId6"/>
    <p:sldId id="744" r:id="rId7"/>
    <p:sldId id="734" r:id="rId8"/>
    <p:sldId id="731" r:id="rId9"/>
    <p:sldId id="737" r:id="rId10"/>
    <p:sldId id="732" r:id="rId11"/>
    <p:sldId id="733" r:id="rId12"/>
    <p:sldId id="735" r:id="rId13"/>
    <p:sldId id="736" r:id="rId14"/>
    <p:sldId id="738" r:id="rId15"/>
    <p:sldId id="739" r:id="rId16"/>
    <p:sldId id="740" r:id="rId1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6405" autoAdjust="0"/>
  </p:normalViewPr>
  <p:slideViewPr>
    <p:cSldViewPr snapToGrid="0">
      <p:cViewPr>
        <p:scale>
          <a:sx n="142" d="100"/>
          <a:sy n="142" d="100"/>
        </p:scale>
        <p:origin x="-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5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8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0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8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6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6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10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4EB3-3B78-3F0B-B67A-369E5303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D90D52-C652-C9D2-BF14-65D41FA8D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0510"/>
              </p:ext>
            </p:extLst>
          </p:nvPr>
        </p:nvGraphicFramePr>
        <p:xfrm>
          <a:off x="1322387" y="4727247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endpointLists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5CDC42-047C-A1E8-EFD0-10723FE2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173"/>
              </p:ext>
            </p:extLst>
          </p:nvPr>
        </p:nvGraphicFramePr>
        <p:xfrm>
          <a:off x="4406885" y="1843001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36E93D-C69A-034F-FB62-4A8076778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1636"/>
              </p:ext>
            </p:extLst>
          </p:nvPr>
        </p:nvGraphicFramePr>
        <p:xfrm>
          <a:off x="6226578" y="2483565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B5A66F-9344-BD92-2900-8C2367F6A3D9}"/>
              </a:ext>
            </a:extLst>
          </p:cNvPr>
          <p:cNvGrpSpPr>
            <a:grpSpLocks/>
          </p:cNvGrpSpPr>
          <p:nvPr/>
        </p:nvGrpSpPr>
        <p:grpSpPr bwMode="auto">
          <a:xfrm>
            <a:off x="1398587" y="2315835"/>
            <a:ext cx="2762250" cy="2132012"/>
            <a:chOff x="157347" y="1334058"/>
            <a:chExt cx="2762694" cy="2132417"/>
          </a:xfrm>
        </p:grpSpPr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97A45AC3-7CCB-3474-C971-29C0C98C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B3504777-A01F-CB5E-26E8-294654893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7731263E-5A89-D57A-65E6-4CBFB19C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25E434DC-2FE0-6F6D-1D3B-4804B0A76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8574ECBD-A674-3AF0-331B-1B37695C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3" name="Straight Connector 19">
              <a:extLst>
                <a:ext uri="{FF2B5EF4-FFF2-40B4-BE49-F238E27FC236}">
                  <a16:creationId xmlns:a16="http://schemas.microsoft.com/office/drawing/2014/main" id="{78871E14-D061-35D5-F40F-96107000A2E3}"/>
                </a:ext>
              </a:extLst>
            </p:cNvPr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0">
              <a:extLst>
                <a:ext uri="{FF2B5EF4-FFF2-40B4-BE49-F238E27FC236}">
                  <a16:creationId xmlns:a16="http://schemas.microsoft.com/office/drawing/2014/main" id="{79619669-9F02-BBEA-CB62-7AF83017FBC4}"/>
                </a:ext>
              </a:extLst>
            </p:cNvPr>
            <p:cNvCxnSpPr>
              <a:cxnSpLocks noChangeShapeType="1"/>
              <a:stCxn id="12" idx="2"/>
              <a:endCxn id="9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41362800-1383-3E58-3881-77D5338627F0}"/>
                </a:ext>
              </a:extLst>
            </p:cNvPr>
            <p:cNvCxnSpPr>
              <a:cxnSpLocks noChangeShapeType="1"/>
              <a:stCxn id="9" idx="0"/>
              <a:endCxn id="8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517CF5B0-8DA4-1630-1C15-9AA56702E294}"/>
                </a:ext>
              </a:extLst>
            </p:cNvPr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3">
              <a:extLst>
                <a:ext uri="{FF2B5EF4-FFF2-40B4-BE49-F238E27FC236}">
                  <a16:creationId xmlns:a16="http://schemas.microsoft.com/office/drawing/2014/main" id="{A5212ADA-85CA-E304-1B2A-19B869CCA598}"/>
                </a:ext>
              </a:extLst>
            </p:cNvPr>
            <p:cNvCxnSpPr>
              <a:cxnSpLocks noChangeShapeType="1"/>
              <a:stCxn id="11" idx="5"/>
              <a:endCxn id="10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1AFEC8A0-B1D3-2873-B1E1-03F1161941C9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80F3B-6325-4D85-76AC-AFE72ED07EE0}"/>
              </a:ext>
            </a:extLst>
          </p:cNvPr>
          <p:cNvGrpSpPr>
            <a:grpSpLocks/>
          </p:cNvGrpSpPr>
          <p:nvPr/>
        </p:nvGrpSpPr>
        <p:grpSpPr bwMode="auto">
          <a:xfrm>
            <a:off x="1757362" y="2350760"/>
            <a:ext cx="2105025" cy="1717675"/>
            <a:chOff x="516898" y="1368764"/>
            <a:chExt cx="2104574" cy="1717073"/>
          </a:xfrm>
        </p:grpSpPr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38D6F707-7934-5F2D-A585-8A5F5CB75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3440372A-341C-8434-6FF4-B750400B7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E0F3FFE8-5DFB-2FCB-583E-562AC68AD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3BF3C411-57F3-8D23-50BF-8013D61FA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24" name="TextBox 30">
              <a:extLst>
                <a:ext uri="{FF2B5EF4-FFF2-40B4-BE49-F238E27FC236}">
                  <a16:creationId xmlns:a16="http://schemas.microsoft.com/office/drawing/2014/main" id="{6D6B495E-46B9-DEC9-F191-19205F7EC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FABC65E8-DE4F-83AE-B457-24843C973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710892-3619-72C2-FB03-DB7C2A20B456}"/>
              </a:ext>
            </a:extLst>
          </p:cNvPr>
          <p:cNvGrpSpPr>
            <a:grpSpLocks/>
          </p:cNvGrpSpPr>
          <p:nvPr/>
        </p:nvGrpSpPr>
        <p:grpSpPr bwMode="auto">
          <a:xfrm>
            <a:off x="1317624" y="2195185"/>
            <a:ext cx="2940050" cy="2355850"/>
            <a:chOff x="76199" y="1212848"/>
            <a:chExt cx="2940051" cy="2356411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0A8A73A-1B42-5A5E-3833-CF62E92ADCEC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28" name="Group 34">
              <a:extLst>
                <a:ext uri="{FF2B5EF4-FFF2-40B4-BE49-F238E27FC236}">
                  <a16:creationId xmlns:a16="http://schemas.microsoft.com/office/drawing/2014/main" id="{CC74859E-9932-9E7F-B668-3B03E748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3449AF2-4D51-A0E1-BAAA-D5A9E56BE278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DD732C35-98BF-44E9-FD27-51544721538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8C451EA-636F-28C3-6593-68F1D0B57736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1ED6541E-5F66-8348-AE5F-AD00A98F5C3A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CB507F97-FAF1-A7ED-39CF-8F2C74B6EF61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DDE227B2-F6C0-2450-8066-7D496D97F19F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55B363B3-56BC-D4FF-34A1-8FCDA223D88B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D3104B4E-89FA-3784-3612-5BA051613A79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5F96385-E5C8-7CEA-2072-73281072A4E5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TextBox 44">
                <a:extLst>
                  <a:ext uri="{FF2B5EF4-FFF2-40B4-BE49-F238E27FC236}">
                    <a16:creationId xmlns:a16="http://schemas.microsoft.com/office/drawing/2014/main" id="{EF391C12-2B60-A012-6869-0D367585C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0EF531C5-A4F3-EEC2-8BDE-DE7191937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40" name="TextBox 47">
                <a:extLst>
                  <a:ext uri="{FF2B5EF4-FFF2-40B4-BE49-F238E27FC236}">
                    <a16:creationId xmlns:a16="http://schemas.microsoft.com/office/drawing/2014/main" id="{407AA312-2A1F-93E0-5F4D-7305BAE3A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41" name="TextBox 48">
                <a:extLst>
                  <a:ext uri="{FF2B5EF4-FFF2-40B4-BE49-F238E27FC236}">
                    <a16:creationId xmlns:a16="http://schemas.microsoft.com/office/drawing/2014/main" id="{F1E26A8B-FE3F-5BA4-4FA5-9B9C2E507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42" name="TextBox 49">
                <a:extLst>
                  <a:ext uri="{FF2B5EF4-FFF2-40B4-BE49-F238E27FC236}">
                    <a16:creationId xmlns:a16="http://schemas.microsoft.com/office/drawing/2014/main" id="{63477C52-A9B5-E193-97CE-65CDAFE09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43" name="TextBox 50">
                <a:extLst>
                  <a:ext uri="{FF2B5EF4-FFF2-40B4-BE49-F238E27FC236}">
                    <a16:creationId xmlns:a16="http://schemas.microsoft.com/office/drawing/2014/main" id="{30E8EA26-9B11-C62A-0755-61D221B71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44" name="TextBox 51">
                <a:extLst>
                  <a:ext uri="{FF2B5EF4-FFF2-40B4-BE49-F238E27FC236}">
                    <a16:creationId xmlns:a16="http://schemas.microsoft.com/office/drawing/2014/main" id="{BF9D2AD8-233B-276E-72A4-81AB601B0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45" name="TextBox 52">
                <a:extLst>
                  <a:ext uri="{FF2B5EF4-FFF2-40B4-BE49-F238E27FC236}">
                    <a16:creationId xmlns:a16="http://schemas.microsoft.com/office/drawing/2014/main" id="{D5D97E2F-A5F5-BBEA-A4BB-9E1E9491A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46" name="TextBox 53">
                <a:extLst>
                  <a:ext uri="{FF2B5EF4-FFF2-40B4-BE49-F238E27FC236}">
                    <a16:creationId xmlns:a16="http://schemas.microsoft.com/office/drawing/2014/main" id="{CAD11333-4FF8-844C-32AE-02FFC9DDC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47" name="TextBox 54">
                <a:extLst>
                  <a:ext uri="{FF2B5EF4-FFF2-40B4-BE49-F238E27FC236}">
                    <a16:creationId xmlns:a16="http://schemas.microsoft.com/office/drawing/2014/main" id="{FFA430C2-F7F8-71E9-30D9-0E1DC6FE2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48" name="TextBox 55">
                <a:extLst>
                  <a:ext uri="{FF2B5EF4-FFF2-40B4-BE49-F238E27FC236}">
                    <a16:creationId xmlns:a16="http://schemas.microsoft.com/office/drawing/2014/main" id="{3BDE6C1A-F2A6-1BDA-2127-9959A3741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49" name="TextBox 56">
                <a:extLst>
                  <a:ext uri="{FF2B5EF4-FFF2-40B4-BE49-F238E27FC236}">
                    <a16:creationId xmlns:a16="http://schemas.microsoft.com/office/drawing/2014/main" id="{67F23F5F-C98F-F53D-4DFB-9F3DAB320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4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balancing</a:t>
            </a:r>
            <a:endParaRPr lang="en-US" i="1" dirty="0"/>
          </a:p>
        </p:txBody>
      </p:sp>
      <p:grpSp>
        <p:nvGrpSpPr>
          <p:cNvPr id="334875" name="Group 334874">
            <a:extLst>
              <a:ext uri="{FF2B5EF4-FFF2-40B4-BE49-F238E27FC236}">
                <a16:creationId xmlns:a16="http://schemas.microsoft.com/office/drawing/2014/main" id="{9BA68DD1-FFCA-B740-A5BE-5F6A8CF87FD6}"/>
              </a:ext>
            </a:extLst>
          </p:cNvPr>
          <p:cNvGrpSpPr/>
          <p:nvPr/>
        </p:nvGrpSpPr>
        <p:grpSpPr>
          <a:xfrm>
            <a:off x="161438" y="1397889"/>
            <a:ext cx="6347111" cy="4374871"/>
            <a:chOff x="161438" y="1397889"/>
            <a:chExt cx="6347111" cy="43748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FCD763-CA40-B548-BEFB-9439D898D40E}"/>
                </a:ext>
              </a:extLst>
            </p:cNvPr>
            <p:cNvGrpSpPr/>
            <p:nvPr/>
          </p:nvGrpSpPr>
          <p:grpSpPr>
            <a:xfrm>
              <a:off x="512678" y="1469104"/>
              <a:ext cx="2066437" cy="1693962"/>
              <a:chOff x="416425" y="1887115"/>
              <a:chExt cx="2066437" cy="1693962"/>
            </a:xfrm>
          </p:grpSpPr>
          <p:sp>
            <p:nvSpPr>
              <p:cNvPr id="224" name="Isosceles Triangle 36">
                <a:extLst>
                  <a:ext uri="{FF2B5EF4-FFF2-40B4-BE49-F238E27FC236}">
                    <a16:creationId xmlns:a16="http://schemas.microsoft.com/office/drawing/2014/main" id="{4804F5AF-E84D-2D45-B42E-88CB481FEBDC}"/>
                  </a:ext>
                </a:extLst>
              </p:cNvPr>
              <p:cNvSpPr/>
              <p:nvPr/>
            </p:nvSpPr>
            <p:spPr bwMode="auto">
              <a:xfrm>
                <a:off x="416425" y="301651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25" name="Oval 71">
                <a:extLst>
                  <a:ext uri="{FF2B5EF4-FFF2-40B4-BE49-F238E27FC236}">
                    <a16:creationId xmlns:a16="http://schemas.microsoft.com/office/drawing/2014/main" id="{152DD84C-1A10-294D-9AC3-4B82D7CC2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21" y="28865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1800" i="1" dirty="0">
                    <a:latin typeface="+mn-lt"/>
                  </a:rPr>
                  <a:t>x</a:t>
                </a:r>
                <a:endParaRPr lang="en-US" sz="1400" dirty="0">
                  <a:latin typeface="+mn-lt"/>
                </a:endParaRPr>
              </a:p>
            </p:txBody>
          </p:sp>
          <p:sp>
            <p:nvSpPr>
              <p:cNvPr id="226" name="Oval 71">
                <a:extLst>
                  <a:ext uri="{FF2B5EF4-FFF2-40B4-BE49-F238E27FC236}">
                    <a16:creationId xmlns:a16="http://schemas.microsoft.com/office/drawing/2014/main" id="{DBEF7E70-663E-2040-8E74-570C8535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48" y="2427443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2FB0806-0642-AC49-B62F-A1CA197F6A78}"/>
                  </a:ext>
                </a:extLst>
              </p:cNvPr>
              <p:cNvCxnSpPr>
                <a:stCxn id="226" idx="5"/>
                <a:endCxn id="231" idx="0"/>
              </p:cNvCxnSpPr>
              <p:nvPr/>
            </p:nvCxnSpPr>
            <p:spPr bwMode="auto">
              <a:xfrm>
                <a:off x="1165789" y="2711257"/>
                <a:ext cx="290608" cy="3050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90B562-A1ED-514A-8407-D27345CECE5D}"/>
                  </a:ext>
                </a:extLst>
              </p:cNvPr>
              <p:cNvCxnSpPr>
                <a:stCxn id="226" idx="3"/>
                <a:endCxn id="225" idx="0"/>
              </p:cNvCxnSpPr>
              <p:nvPr/>
            </p:nvCxnSpPr>
            <p:spPr bwMode="auto">
              <a:xfrm flipH="1">
                <a:off x="675821" y="2711257"/>
                <a:ext cx="260128" cy="1753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9" name="Oval 71">
                <a:extLst>
                  <a:ext uri="{FF2B5EF4-FFF2-40B4-BE49-F238E27FC236}">
                    <a16:creationId xmlns:a16="http://schemas.microsoft.com/office/drawing/2014/main" id="{E0B8BD9A-B4A5-D544-BC13-E2C89D2D4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656" y="1887115"/>
                <a:ext cx="32504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30" name="Isosceles Triangle 52">
                <a:extLst>
                  <a:ext uri="{FF2B5EF4-FFF2-40B4-BE49-F238E27FC236}">
                    <a16:creationId xmlns:a16="http://schemas.microsoft.com/office/drawing/2014/main" id="{BC1670EC-D280-3543-899B-3749E9C4DF01}"/>
                  </a:ext>
                </a:extLst>
              </p:cNvPr>
              <p:cNvSpPr/>
              <p:nvPr/>
            </p:nvSpPr>
            <p:spPr bwMode="auto">
              <a:xfrm>
                <a:off x="1968479" y="256807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31" name="Isosceles Triangle 53">
                <a:extLst>
                  <a:ext uri="{FF2B5EF4-FFF2-40B4-BE49-F238E27FC236}">
                    <a16:creationId xmlns:a16="http://schemas.microsoft.com/office/drawing/2014/main" id="{D7C62795-521E-6544-8317-0B554DE0B153}"/>
                  </a:ext>
                </a:extLst>
              </p:cNvPr>
              <p:cNvSpPr/>
              <p:nvPr/>
            </p:nvSpPr>
            <p:spPr bwMode="auto">
              <a:xfrm>
                <a:off x="1199205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0197C6C-6E37-E24C-9070-91E709BE6A83}"/>
                  </a:ext>
                </a:extLst>
              </p:cNvPr>
              <p:cNvCxnSpPr>
                <a:cxnSpLocks/>
                <a:stCxn id="226" idx="0"/>
                <a:endCxn id="229" idx="3"/>
              </p:cNvCxnSpPr>
              <p:nvPr/>
            </p:nvCxnSpPr>
            <p:spPr bwMode="auto">
              <a:xfrm flipV="1">
                <a:off x="1050869" y="2163718"/>
                <a:ext cx="399388" cy="2637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571EE2F3-B8B9-0F44-A94D-A8D3DE0C2886}"/>
                  </a:ext>
                </a:extLst>
              </p:cNvPr>
              <p:cNvCxnSpPr>
                <a:cxnSpLocks/>
                <a:stCxn id="230" idx="0"/>
                <a:endCxn id="229" idx="5"/>
              </p:cNvCxnSpPr>
              <p:nvPr/>
            </p:nvCxnSpPr>
            <p:spPr bwMode="auto">
              <a:xfrm flipH="1" flipV="1">
                <a:off x="1680097" y="2163718"/>
                <a:ext cx="545574" cy="4043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08D4DA7-33FA-B94B-AC56-C7778EEDC52D}"/>
                  </a:ext>
                </a:extLst>
              </p:cNvPr>
              <p:cNvSpPr txBox="1"/>
              <p:nvPr/>
            </p:nvSpPr>
            <p:spPr>
              <a:xfrm>
                <a:off x="1764108" y="1897503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69DAFAD-C3E7-A945-9BF7-CEB606334748}"/>
                  </a:ext>
                </a:extLst>
              </p:cNvPr>
              <p:cNvSpPr txBox="1"/>
              <p:nvPr/>
            </p:nvSpPr>
            <p:spPr>
              <a:xfrm>
                <a:off x="863612" y="2912351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F4D28A5-D9EC-B64A-9848-CEC4AAB7DE1D}"/>
                  </a:ext>
                </a:extLst>
              </p:cNvPr>
              <p:cNvSpPr txBox="1"/>
              <p:nvPr/>
            </p:nvSpPr>
            <p:spPr>
              <a:xfrm>
                <a:off x="1273454" y="2441296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B32125D-5B52-7047-92A8-D47837782489}"/>
                  </a:ext>
                </a:extLst>
              </p:cNvPr>
              <p:cNvSpPr txBox="1"/>
              <p:nvPr/>
            </p:nvSpPr>
            <p:spPr>
              <a:xfrm>
                <a:off x="1612490" y="3030356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76" name="Oval 71">
                <a:extLst>
                  <a:ext uri="{FF2B5EF4-FFF2-40B4-BE49-F238E27FC236}">
                    <a16:creationId xmlns:a16="http://schemas.microsoft.com/office/drawing/2014/main" id="{D2FC6B72-ED09-B54A-B977-46C673E1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459" y="242101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77" name="Oval 71">
                <a:extLst>
                  <a:ext uri="{FF2B5EF4-FFF2-40B4-BE49-F238E27FC236}">
                    <a16:creationId xmlns:a16="http://schemas.microsoft.com/office/drawing/2014/main" id="{33C38106-22F8-1F4A-8E9F-DB7081E6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850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A47A357-551F-0D40-AFC9-30FB0458151D}"/>
                </a:ext>
              </a:extLst>
            </p:cNvPr>
            <p:cNvSpPr txBox="1"/>
            <p:nvPr/>
          </p:nvSpPr>
          <p:spPr>
            <a:xfrm>
              <a:off x="2509069" y="202328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334848" name="Group 334847">
              <a:extLst>
                <a:ext uri="{FF2B5EF4-FFF2-40B4-BE49-F238E27FC236}">
                  <a16:creationId xmlns:a16="http://schemas.microsoft.com/office/drawing/2014/main" id="{A4F66E15-3657-094B-BDBD-2307A5E55A4B}"/>
                </a:ext>
              </a:extLst>
            </p:cNvPr>
            <p:cNvGrpSpPr/>
            <p:nvPr/>
          </p:nvGrpSpPr>
          <p:grpSpPr>
            <a:xfrm>
              <a:off x="3412658" y="1397889"/>
              <a:ext cx="2161963" cy="1764932"/>
              <a:chOff x="3316405" y="1815900"/>
              <a:chExt cx="2161963" cy="1764932"/>
            </a:xfrm>
          </p:grpSpPr>
          <p:sp>
            <p:nvSpPr>
              <p:cNvPr id="278" name="Isosceles Triangle 36">
                <a:extLst>
                  <a:ext uri="{FF2B5EF4-FFF2-40B4-BE49-F238E27FC236}">
                    <a16:creationId xmlns:a16="http://schemas.microsoft.com/office/drawing/2014/main" id="{F0AE6577-BB07-7045-8A29-AB573F23C463}"/>
                  </a:ext>
                </a:extLst>
              </p:cNvPr>
              <p:cNvSpPr/>
              <p:nvPr/>
            </p:nvSpPr>
            <p:spPr bwMode="auto">
              <a:xfrm>
                <a:off x="3316405" y="255737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79" name="Oval 71">
                <a:extLst>
                  <a:ext uri="{FF2B5EF4-FFF2-40B4-BE49-F238E27FC236}">
                    <a16:creationId xmlns:a16="http://schemas.microsoft.com/office/drawing/2014/main" id="{F0C960C4-053E-2E40-B079-B875B0992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401" y="242744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0" name="Oval 71">
                <a:extLst>
                  <a:ext uri="{FF2B5EF4-FFF2-40B4-BE49-F238E27FC236}">
                    <a16:creationId xmlns:a16="http://schemas.microsoft.com/office/drawing/2014/main" id="{A497BFFA-2CC4-154B-85E7-7EA2EF4D3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727" y="1815900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55256CB-C801-6B4B-9922-699DA6E2B9E9}"/>
                  </a:ext>
                </a:extLst>
              </p:cNvPr>
              <p:cNvCxnSpPr>
                <a:cxnSpLocks/>
                <a:stCxn id="283" idx="3"/>
                <a:endCxn id="294" idx="0"/>
              </p:cNvCxnSpPr>
              <p:nvPr/>
            </p:nvCxnSpPr>
            <p:spPr bwMode="auto">
              <a:xfrm flipH="1">
                <a:off x="4085687" y="2704046"/>
                <a:ext cx="275058" cy="1787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D2BEF40-DD03-1047-8912-071698E11301}"/>
                  </a:ext>
                </a:extLst>
              </p:cNvPr>
              <p:cNvCxnSpPr>
                <a:stCxn id="280" idx="3"/>
                <a:endCxn id="279" idx="0"/>
              </p:cNvCxnSpPr>
              <p:nvPr/>
            </p:nvCxnSpPr>
            <p:spPr bwMode="auto">
              <a:xfrm flipH="1">
                <a:off x="3575801" y="2099714"/>
                <a:ext cx="363527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3" name="Oval 71">
                <a:extLst>
                  <a:ext uri="{FF2B5EF4-FFF2-40B4-BE49-F238E27FC236}">
                    <a16:creationId xmlns:a16="http://schemas.microsoft.com/office/drawing/2014/main" id="{99AD4CF7-735A-204F-A391-3173E8CF7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757" y="2427443"/>
                <a:ext cx="341337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84" name="Isosceles Triangle 52">
                <a:extLst>
                  <a:ext uri="{FF2B5EF4-FFF2-40B4-BE49-F238E27FC236}">
                    <a16:creationId xmlns:a16="http://schemas.microsoft.com/office/drawing/2014/main" id="{941F7D01-9689-3746-87C7-675750EAD2B0}"/>
                  </a:ext>
                </a:extLst>
              </p:cNvPr>
              <p:cNvSpPr/>
              <p:nvPr/>
            </p:nvSpPr>
            <p:spPr bwMode="auto">
              <a:xfrm>
                <a:off x="4677948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85" name="Isosceles Triangle 53">
                <a:extLst>
                  <a:ext uri="{FF2B5EF4-FFF2-40B4-BE49-F238E27FC236}">
                    <a16:creationId xmlns:a16="http://schemas.microsoft.com/office/drawing/2014/main" id="{321F4BC8-9D3A-AC4C-9A18-1D0B1B30B519}"/>
                  </a:ext>
                </a:extLst>
              </p:cNvPr>
              <p:cNvSpPr/>
              <p:nvPr/>
            </p:nvSpPr>
            <p:spPr bwMode="auto">
              <a:xfrm>
                <a:off x="3800642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3A10B54-1E96-874E-A445-9CBA9AA57F12}"/>
                  </a:ext>
                </a:extLst>
              </p:cNvPr>
              <p:cNvCxnSpPr>
                <a:cxnSpLocks/>
                <a:stCxn id="280" idx="5"/>
                <a:endCxn id="283" idx="0"/>
              </p:cNvCxnSpPr>
              <p:nvPr/>
            </p:nvCxnSpPr>
            <p:spPr bwMode="auto">
              <a:xfrm>
                <a:off x="4169168" y="2099714"/>
                <a:ext cx="312258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E6477E3-33DC-C447-ACAC-6231FAF2DFB6}"/>
                  </a:ext>
                </a:extLst>
              </p:cNvPr>
              <p:cNvCxnSpPr>
                <a:cxnSpLocks/>
                <a:stCxn id="284" idx="0"/>
                <a:endCxn id="283" idx="5"/>
              </p:cNvCxnSpPr>
              <p:nvPr/>
            </p:nvCxnSpPr>
            <p:spPr bwMode="auto">
              <a:xfrm flipH="1" flipV="1">
                <a:off x="4602106" y="2704046"/>
                <a:ext cx="333034" cy="31222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DB78A81-3D45-CE4A-9993-42179E02FF16}"/>
                  </a:ext>
                </a:extLst>
              </p:cNvPr>
              <p:cNvSpPr txBox="1"/>
              <p:nvPr/>
            </p:nvSpPr>
            <p:spPr>
              <a:xfrm>
                <a:off x="4688504" y="2375488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0268019-56E4-714F-BC17-D03083FE3624}"/>
                  </a:ext>
                </a:extLst>
              </p:cNvPr>
              <p:cNvSpPr txBox="1"/>
              <p:nvPr/>
            </p:nvSpPr>
            <p:spPr>
              <a:xfrm>
                <a:off x="3763592" y="2453210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4AE66AC0-6068-E546-8031-EDB4FCE1896A}"/>
                  </a:ext>
                </a:extLst>
              </p:cNvPr>
              <p:cNvSpPr txBox="1"/>
              <p:nvPr/>
            </p:nvSpPr>
            <p:spPr>
              <a:xfrm>
                <a:off x="4291198" y="1864388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D96CD23-1AA7-7144-8063-43610D71D8D7}"/>
                  </a:ext>
                </a:extLst>
              </p:cNvPr>
              <p:cNvSpPr txBox="1"/>
              <p:nvPr/>
            </p:nvSpPr>
            <p:spPr>
              <a:xfrm>
                <a:off x="4282363" y="2876988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93" name="Oval 71">
                <a:extLst>
                  <a:ext uri="{FF2B5EF4-FFF2-40B4-BE49-F238E27FC236}">
                    <a16:creationId xmlns:a16="http://schemas.microsoft.com/office/drawing/2014/main" id="{05139B71-308E-0948-B3A3-F2803E37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928" y="2869205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94" name="Oval 71">
                <a:extLst>
                  <a:ext uri="{FF2B5EF4-FFF2-40B4-BE49-F238E27FC236}">
                    <a16:creationId xmlns:a16="http://schemas.microsoft.com/office/drawing/2014/main" id="{DA62B56F-A0D4-7D4B-A26E-0B2BA6195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287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C2D2F36C-DCEA-DF44-8CE9-31803590700E}"/>
                  </a:ext>
                </a:extLst>
              </p:cNvPr>
              <p:cNvSpPr txBox="1"/>
              <p:nvPr/>
            </p:nvSpPr>
            <p:spPr>
              <a:xfrm>
                <a:off x="5130516" y="2869205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3" name="Right Arrow 332">
              <a:extLst>
                <a:ext uri="{FF2B5EF4-FFF2-40B4-BE49-F238E27FC236}">
                  <a16:creationId xmlns:a16="http://schemas.microsoft.com/office/drawing/2014/main" id="{CB497208-EEFC-1F4D-B187-B30D8C32FE2E}"/>
                </a:ext>
              </a:extLst>
            </p:cNvPr>
            <p:cNvSpPr/>
            <p:nvPr/>
          </p:nvSpPr>
          <p:spPr bwMode="auto">
            <a:xfrm>
              <a:off x="2829936" y="1725223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7" name="Isosceles Triangle 36">
              <a:extLst>
                <a:ext uri="{FF2B5EF4-FFF2-40B4-BE49-F238E27FC236}">
                  <a16:creationId xmlns:a16="http://schemas.microsoft.com/office/drawing/2014/main" id="{7342B539-A694-6E42-BBA0-FD0E3AEB4E53}"/>
                </a:ext>
              </a:extLst>
            </p:cNvPr>
            <p:cNvSpPr/>
            <p:nvPr/>
          </p:nvSpPr>
          <p:spPr bwMode="auto">
            <a:xfrm>
              <a:off x="1434916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398" name="Oval 71">
              <a:extLst>
                <a:ext uri="{FF2B5EF4-FFF2-40B4-BE49-F238E27FC236}">
                  <a16:creationId xmlns:a16="http://schemas.microsoft.com/office/drawing/2014/main" id="{C6268E49-A2A2-DB49-87B6-77AAB791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526" y="454566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399" name="Oval 71">
              <a:extLst>
                <a:ext uri="{FF2B5EF4-FFF2-40B4-BE49-F238E27FC236}">
                  <a16:creationId xmlns:a16="http://schemas.microsoft.com/office/drawing/2014/main" id="{177222E0-5C89-9649-B592-24FBD20B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6" y="4095072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C2E8D82-8829-7543-BBB6-540CE3F4F493}"/>
                </a:ext>
              </a:extLst>
            </p:cNvPr>
            <p:cNvCxnSpPr>
              <a:cxnSpLocks/>
              <a:stCxn id="399" idx="3"/>
              <a:endCxn id="412" idx="0"/>
            </p:cNvCxnSpPr>
            <p:nvPr/>
          </p:nvCxnSpPr>
          <p:spPr bwMode="auto">
            <a:xfrm flipH="1">
              <a:off x="446483" y="4378886"/>
              <a:ext cx="338424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4A3C08F-8494-2041-9D5D-D812A45623A4}"/>
                </a:ext>
              </a:extLst>
            </p:cNvPr>
            <p:cNvCxnSpPr>
              <a:cxnSpLocks/>
              <a:stCxn id="399" idx="5"/>
              <a:endCxn id="398" idx="0"/>
            </p:cNvCxnSpPr>
            <p:nvPr/>
          </p:nvCxnSpPr>
          <p:spPr bwMode="auto">
            <a:xfrm>
              <a:off x="1014747" y="4378886"/>
              <a:ext cx="244179" cy="1667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2" name="Oval 71">
              <a:extLst>
                <a:ext uri="{FF2B5EF4-FFF2-40B4-BE49-F238E27FC236}">
                  <a16:creationId xmlns:a16="http://schemas.microsoft.com/office/drawing/2014/main" id="{78889008-6107-1348-B634-AD746CCD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395" y="355474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03" name="Isosceles Triangle 52">
              <a:extLst>
                <a:ext uri="{FF2B5EF4-FFF2-40B4-BE49-F238E27FC236}">
                  <a16:creationId xmlns:a16="http://schemas.microsoft.com/office/drawing/2014/main" id="{67DA70DB-5C5E-C748-9D07-747736B6BC5F}"/>
                </a:ext>
              </a:extLst>
            </p:cNvPr>
            <p:cNvSpPr/>
            <p:nvPr/>
          </p:nvSpPr>
          <p:spPr bwMode="auto">
            <a:xfrm>
              <a:off x="1838218" y="423570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04" name="Isosceles Triangle 53">
              <a:extLst>
                <a:ext uri="{FF2B5EF4-FFF2-40B4-BE49-F238E27FC236}">
                  <a16:creationId xmlns:a16="http://schemas.microsoft.com/office/drawing/2014/main" id="{8D20606D-9794-824B-B7FB-CEB324514564}"/>
                </a:ext>
              </a:extLst>
            </p:cNvPr>
            <p:cNvSpPr/>
            <p:nvPr/>
          </p:nvSpPr>
          <p:spPr bwMode="auto">
            <a:xfrm>
              <a:off x="161438" y="467808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98AE349-9CD2-1743-B1E6-5D167D7C9658}"/>
                </a:ext>
              </a:extLst>
            </p:cNvPr>
            <p:cNvCxnSpPr>
              <a:cxnSpLocks/>
              <a:stCxn id="399" idx="0"/>
              <a:endCxn id="402" idx="3"/>
            </p:cNvCxnSpPr>
            <p:nvPr/>
          </p:nvCxnSpPr>
          <p:spPr bwMode="auto">
            <a:xfrm flipV="1">
              <a:off x="899827" y="3831347"/>
              <a:ext cx="420169" cy="2637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A0A15B5-DF32-9647-B88B-3C116FA1FD37}"/>
                </a:ext>
              </a:extLst>
            </p:cNvPr>
            <p:cNvCxnSpPr>
              <a:cxnSpLocks/>
              <a:stCxn id="403" idx="0"/>
              <a:endCxn id="402" idx="5"/>
            </p:cNvCxnSpPr>
            <p:nvPr/>
          </p:nvCxnSpPr>
          <p:spPr bwMode="auto">
            <a:xfrm flipH="1" flipV="1">
              <a:off x="1549836" y="3831347"/>
              <a:ext cx="545574" cy="4043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4930DD67-4F91-A140-BFBA-DEE6960D561E}"/>
                </a:ext>
              </a:extLst>
            </p:cNvPr>
            <p:cNvSpPr txBox="1"/>
            <p:nvPr/>
          </p:nvSpPr>
          <p:spPr>
            <a:xfrm>
              <a:off x="1633847" y="356513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16E6213-B895-6649-9478-F18F19C857F6}"/>
                </a:ext>
              </a:extLst>
            </p:cNvPr>
            <p:cNvSpPr txBox="1"/>
            <p:nvPr/>
          </p:nvSpPr>
          <p:spPr>
            <a:xfrm>
              <a:off x="1446717" y="457143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241D571-FA35-4840-B9BC-38CFFC4B6698}"/>
                </a:ext>
              </a:extLst>
            </p:cNvPr>
            <p:cNvSpPr txBox="1"/>
            <p:nvPr/>
          </p:nvSpPr>
          <p:spPr>
            <a:xfrm>
              <a:off x="1101631" y="4108925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919BEAD-560E-AB46-B33E-F47A09F48956}"/>
                </a:ext>
              </a:extLst>
            </p:cNvPr>
            <p:cNvSpPr txBox="1"/>
            <p:nvPr/>
          </p:nvSpPr>
          <p:spPr>
            <a:xfrm>
              <a:off x="632095" y="457711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11" name="Oval 71">
              <a:extLst>
                <a:ext uri="{FF2B5EF4-FFF2-40B4-BE49-F238E27FC236}">
                  <a16:creationId xmlns:a16="http://schemas.microsoft.com/office/drawing/2014/main" id="{14B196C1-41FB-4247-8265-C0732555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198" y="40886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12" name="Oval 71">
              <a:extLst>
                <a:ext uri="{FF2B5EF4-FFF2-40B4-BE49-F238E27FC236}">
                  <a16:creationId xmlns:a16="http://schemas.microsoft.com/office/drawing/2014/main" id="{8B0BDC5B-6C3F-254B-B388-BD8275D9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83" y="454461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B10C2197-C752-2A46-B267-B397B39357DB}"/>
                </a:ext>
              </a:extLst>
            </p:cNvPr>
            <p:cNvSpPr txBox="1"/>
            <p:nvPr/>
          </p:nvSpPr>
          <p:spPr>
            <a:xfrm>
              <a:off x="2278335" y="412436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28" name="Oval 71">
              <a:extLst>
                <a:ext uri="{FF2B5EF4-FFF2-40B4-BE49-F238E27FC236}">
                  <a16:creationId xmlns:a16="http://schemas.microsoft.com/office/drawing/2014/main" id="{C9A08D8D-369F-B149-9704-E71BFCED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168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A0FCD5A-682F-BB41-B310-B6F59EF6593C}"/>
                </a:ext>
              </a:extLst>
            </p:cNvPr>
            <p:cNvCxnSpPr>
              <a:cxnSpLocks/>
              <a:stCxn id="398" idx="5"/>
              <a:endCxn id="428" idx="0"/>
            </p:cNvCxnSpPr>
            <p:nvPr/>
          </p:nvCxnSpPr>
          <p:spPr bwMode="auto">
            <a:xfrm>
              <a:off x="1366689" y="4805830"/>
              <a:ext cx="334879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1" name="Isosceles Triangle 36">
              <a:extLst>
                <a:ext uri="{FF2B5EF4-FFF2-40B4-BE49-F238E27FC236}">
                  <a16:creationId xmlns:a16="http://schemas.microsoft.com/office/drawing/2014/main" id="{49EF931B-9FD6-F74D-A7F3-E8B53504C82A}"/>
                </a:ext>
              </a:extLst>
            </p:cNvPr>
            <p:cNvSpPr/>
            <p:nvPr/>
          </p:nvSpPr>
          <p:spPr bwMode="auto">
            <a:xfrm>
              <a:off x="722920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32" name="Oval 71">
              <a:extLst>
                <a:ext uri="{FF2B5EF4-FFF2-40B4-BE49-F238E27FC236}">
                  <a16:creationId xmlns:a16="http://schemas.microsoft.com/office/drawing/2014/main" id="{18B66386-FF53-C548-96F2-BDDD086B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72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99EB47F5-DBAE-FE47-AE87-D47CFDA51020}"/>
                </a:ext>
              </a:extLst>
            </p:cNvPr>
            <p:cNvCxnSpPr>
              <a:cxnSpLocks/>
              <a:stCxn id="398" idx="3"/>
              <a:endCxn id="432" idx="0"/>
            </p:cNvCxnSpPr>
            <p:nvPr/>
          </p:nvCxnSpPr>
          <p:spPr bwMode="auto">
            <a:xfrm flipH="1">
              <a:off x="989572" y="4805830"/>
              <a:ext cx="161591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3EB42B60-5F7D-A54F-9197-02CEBE57A89B}"/>
                </a:ext>
              </a:extLst>
            </p:cNvPr>
            <p:cNvSpPr txBox="1"/>
            <p:nvPr/>
          </p:nvSpPr>
          <p:spPr>
            <a:xfrm>
              <a:off x="1169591" y="5059896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85F3CE8-7541-4D4C-9138-61A1FB9BC776}"/>
                </a:ext>
              </a:extLst>
            </p:cNvPr>
            <p:cNvSpPr txBox="1"/>
            <p:nvPr/>
          </p:nvSpPr>
          <p:spPr>
            <a:xfrm>
              <a:off x="1889127" y="5060844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0" name="Isosceles Triangle 36">
              <a:extLst>
                <a:ext uri="{FF2B5EF4-FFF2-40B4-BE49-F238E27FC236}">
                  <a16:creationId xmlns:a16="http://schemas.microsoft.com/office/drawing/2014/main" id="{903B3BC6-32DC-D64A-872B-B9C39E02AF79}"/>
                </a:ext>
              </a:extLst>
            </p:cNvPr>
            <p:cNvSpPr/>
            <p:nvPr/>
          </p:nvSpPr>
          <p:spPr bwMode="auto">
            <a:xfrm>
              <a:off x="4877763" y="4744671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1" name="Oval 71">
              <a:extLst>
                <a:ext uri="{FF2B5EF4-FFF2-40B4-BE49-F238E27FC236}">
                  <a16:creationId xmlns:a16="http://schemas.microsoft.com/office/drawing/2014/main" id="{46ED5492-870F-124C-A410-19E1FC1C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596" y="35917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442" name="Oval 71">
              <a:extLst>
                <a:ext uri="{FF2B5EF4-FFF2-40B4-BE49-F238E27FC236}">
                  <a16:creationId xmlns:a16="http://schemas.microsoft.com/office/drawing/2014/main" id="{A4C57F38-50BB-E64A-840D-85B8AF90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897" y="4132060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44D59D4-29C8-604F-BD6F-18EEBEDC1C4F}"/>
                </a:ext>
              </a:extLst>
            </p:cNvPr>
            <p:cNvCxnSpPr>
              <a:cxnSpLocks/>
              <a:stCxn id="442" idx="3"/>
              <a:endCxn id="455" idx="0"/>
            </p:cNvCxnSpPr>
            <p:nvPr/>
          </p:nvCxnSpPr>
          <p:spPr bwMode="auto">
            <a:xfrm flipH="1">
              <a:off x="3629449" y="4415874"/>
              <a:ext cx="271049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37F0359-58F8-0941-98E4-72903C470779}"/>
                </a:ext>
              </a:extLst>
            </p:cNvPr>
            <p:cNvCxnSpPr>
              <a:cxnSpLocks/>
              <a:stCxn id="445" idx="0"/>
              <a:endCxn id="441" idx="5"/>
            </p:cNvCxnSpPr>
            <p:nvPr/>
          </p:nvCxnSpPr>
          <p:spPr bwMode="auto">
            <a:xfrm flipH="1" flipV="1">
              <a:off x="4837759" y="3851902"/>
              <a:ext cx="640609" cy="2758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45" name="Oval 71">
              <a:extLst>
                <a:ext uri="{FF2B5EF4-FFF2-40B4-BE49-F238E27FC236}">
                  <a16:creationId xmlns:a16="http://schemas.microsoft.com/office/drawing/2014/main" id="{EB3EBA6A-74CD-5047-AD26-5FBA84925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847" y="412775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46" name="Isosceles Triangle 52">
              <a:extLst>
                <a:ext uri="{FF2B5EF4-FFF2-40B4-BE49-F238E27FC236}">
                  <a16:creationId xmlns:a16="http://schemas.microsoft.com/office/drawing/2014/main" id="{73840760-A1B7-2C46-8534-4225E72C4366}"/>
                </a:ext>
              </a:extLst>
            </p:cNvPr>
            <p:cNvSpPr/>
            <p:nvPr/>
          </p:nvSpPr>
          <p:spPr bwMode="auto">
            <a:xfrm>
              <a:off x="5710955" y="474873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7" name="Isosceles Triangle 53">
              <a:extLst>
                <a:ext uri="{FF2B5EF4-FFF2-40B4-BE49-F238E27FC236}">
                  <a16:creationId xmlns:a16="http://schemas.microsoft.com/office/drawing/2014/main" id="{B7ECFA0E-1D36-514A-AFAA-CAB9A5451845}"/>
                </a:ext>
              </a:extLst>
            </p:cNvPr>
            <p:cNvSpPr/>
            <p:nvPr/>
          </p:nvSpPr>
          <p:spPr bwMode="auto">
            <a:xfrm>
              <a:off x="3344404" y="4715074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2F4B2AC7-0EA9-1B4E-9B41-7A5EA75A841B}"/>
                </a:ext>
              </a:extLst>
            </p:cNvPr>
            <p:cNvCxnSpPr>
              <a:cxnSpLocks/>
              <a:stCxn id="442" idx="0"/>
              <a:endCxn id="441" idx="3"/>
            </p:cNvCxnSpPr>
            <p:nvPr/>
          </p:nvCxnSpPr>
          <p:spPr bwMode="auto">
            <a:xfrm flipV="1">
              <a:off x="4015418" y="3851902"/>
              <a:ext cx="606815" cy="2801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F7B7C463-C326-8846-BBA3-E0543F689D80}"/>
                </a:ext>
              </a:extLst>
            </p:cNvPr>
            <p:cNvCxnSpPr>
              <a:cxnSpLocks/>
              <a:stCxn id="446" idx="0"/>
              <a:endCxn id="445" idx="5"/>
            </p:cNvCxnSpPr>
            <p:nvPr/>
          </p:nvCxnSpPr>
          <p:spPr bwMode="auto">
            <a:xfrm flipH="1" flipV="1">
              <a:off x="5593288" y="4404357"/>
              <a:ext cx="374859" cy="3443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CE2E777-94BC-5F47-BF39-04AC122A380A}"/>
                </a:ext>
              </a:extLst>
            </p:cNvPr>
            <p:cNvSpPr txBox="1"/>
            <p:nvPr/>
          </p:nvSpPr>
          <p:spPr>
            <a:xfrm>
              <a:off x="4942283" y="3593663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39E7E12-BD6C-4949-B9A4-CB0E244F5082}"/>
                </a:ext>
              </a:extLst>
            </p:cNvPr>
            <p:cNvSpPr txBox="1"/>
            <p:nvPr/>
          </p:nvSpPr>
          <p:spPr>
            <a:xfrm>
              <a:off x="4234076" y="413650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4686A41-8AD9-A441-A881-66AA97EC92A7}"/>
                </a:ext>
              </a:extLst>
            </p:cNvPr>
            <p:cNvSpPr txBox="1"/>
            <p:nvPr/>
          </p:nvSpPr>
          <p:spPr>
            <a:xfrm>
              <a:off x="5694836" y="4162008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57766BCF-52C8-1F4E-92FB-38D55FA45467}"/>
                </a:ext>
              </a:extLst>
            </p:cNvPr>
            <p:cNvSpPr txBox="1"/>
            <p:nvPr/>
          </p:nvSpPr>
          <p:spPr>
            <a:xfrm>
              <a:off x="3815755" y="459555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4" name="Oval 71">
              <a:extLst>
                <a:ext uri="{FF2B5EF4-FFF2-40B4-BE49-F238E27FC236}">
                  <a16:creationId xmlns:a16="http://schemas.microsoft.com/office/drawing/2014/main" id="{80A2CC0F-058C-B44E-B338-BCA8DA8D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560" y="45920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55" name="Oval 71">
              <a:extLst>
                <a:ext uri="{FF2B5EF4-FFF2-40B4-BE49-F238E27FC236}">
                  <a16:creationId xmlns:a16="http://schemas.microsoft.com/office/drawing/2014/main" id="{C61CA50A-F56E-7F45-A4B3-6AD16781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049" y="45816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4E6BBFB-42C3-794F-9A8D-CEB02968B1CC}"/>
                </a:ext>
              </a:extLst>
            </p:cNvPr>
            <p:cNvSpPr txBox="1"/>
            <p:nvPr/>
          </p:nvSpPr>
          <p:spPr>
            <a:xfrm>
              <a:off x="6160697" y="460852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7" name="Oval 71">
              <a:extLst>
                <a:ext uri="{FF2B5EF4-FFF2-40B4-BE49-F238E27FC236}">
                  <a16:creationId xmlns:a16="http://schemas.microsoft.com/office/drawing/2014/main" id="{88D937B5-25FC-E243-B805-BF630BC1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015" y="4590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83B74CE-E8F8-1B4F-AB72-E06834549732}"/>
                </a:ext>
              </a:extLst>
            </p:cNvPr>
            <p:cNvCxnSpPr>
              <a:cxnSpLocks/>
              <a:stCxn id="445" idx="3"/>
              <a:endCxn id="457" idx="0"/>
            </p:cNvCxnSpPr>
            <p:nvPr/>
          </p:nvCxnSpPr>
          <p:spPr bwMode="auto">
            <a:xfrm flipH="1">
              <a:off x="5144415" y="4404357"/>
              <a:ext cx="219033" cy="185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9" name="Isosceles Triangle 36">
              <a:extLst>
                <a:ext uri="{FF2B5EF4-FFF2-40B4-BE49-F238E27FC236}">
                  <a16:creationId xmlns:a16="http://schemas.microsoft.com/office/drawing/2014/main" id="{4B1E7E54-E5C2-704F-90E9-03A9476B6FF4}"/>
                </a:ext>
              </a:extLst>
            </p:cNvPr>
            <p:cNvSpPr/>
            <p:nvPr/>
          </p:nvSpPr>
          <p:spPr bwMode="auto">
            <a:xfrm>
              <a:off x="4108016" y="473504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60" name="Oval 71">
              <a:extLst>
                <a:ext uri="{FF2B5EF4-FFF2-40B4-BE49-F238E27FC236}">
                  <a16:creationId xmlns:a16="http://schemas.microsoft.com/office/drawing/2014/main" id="{82EAA5C1-A3F6-7840-A43F-5CBB6080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68" y="45708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C349252-C589-BE4B-B884-994DF1B753B7}"/>
                </a:ext>
              </a:extLst>
            </p:cNvPr>
            <p:cNvCxnSpPr>
              <a:cxnSpLocks/>
              <a:stCxn id="442" idx="5"/>
              <a:endCxn id="460" idx="0"/>
            </p:cNvCxnSpPr>
            <p:nvPr/>
          </p:nvCxnSpPr>
          <p:spPr bwMode="auto">
            <a:xfrm>
              <a:off x="4130338" y="4415874"/>
              <a:ext cx="244330" cy="15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5328713-2449-B145-BFD9-1A8B3DCF9CC4}"/>
                </a:ext>
              </a:extLst>
            </p:cNvPr>
            <p:cNvSpPr txBox="1"/>
            <p:nvPr/>
          </p:nvSpPr>
          <p:spPr>
            <a:xfrm>
              <a:off x="4564312" y="459636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D3A56AA-59B4-1E4A-836D-854E155C83FC}"/>
                </a:ext>
              </a:extLst>
            </p:cNvPr>
            <p:cNvSpPr txBox="1"/>
            <p:nvPr/>
          </p:nvSpPr>
          <p:spPr>
            <a:xfrm>
              <a:off x="5331974" y="460694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80" name="Right Arrow 479">
              <a:extLst>
                <a:ext uri="{FF2B5EF4-FFF2-40B4-BE49-F238E27FC236}">
                  <a16:creationId xmlns:a16="http://schemas.microsoft.com/office/drawing/2014/main" id="{020FB7D7-944C-0749-A59D-9FB9D3E3907C}"/>
                </a:ext>
              </a:extLst>
            </p:cNvPr>
            <p:cNvSpPr/>
            <p:nvPr/>
          </p:nvSpPr>
          <p:spPr bwMode="auto">
            <a:xfrm>
              <a:off x="2820118" y="409082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9267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deletion balancing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C6E5C-FAD1-8B4D-86AA-FB701EC7C809}"/>
              </a:ext>
            </a:extLst>
          </p:cNvPr>
          <p:cNvGrpSpPr/>
          <p:nvPr/>
        </p:nvGrpSpPr>
        <p:grpSpPr>
          <a:xfrm>
            <a:off x="6312049" y="1659005"/>
            <a:ext cx="2091404" cy="1701028"/>
            <a:chOff x="6312049" y="1659005"/>
            <a:chExt cx="2091404" cy="1701028"/>
          </a:xfrm>
        </p:grpSpPr>
        <p:sp>
          <p:nvSpPr>
            <p:cNvPr id="91" name="Isosceles Triangle 36">
              <a:extLst>
                <a:ext uri="{FF2B5EF4-FFF2-40B4-BE49-F238E27FC236}">
                  <a16:creationId xmlns:a16="http://schemas.microsoft.com/office/drawing/2014/main" id="{931C7148-61F0-CD41-B10A-6E127E0D1616}"/>
                </a:ext>
              </a:extLst>
            </p:cNvPr>
            <p:cNvSpPr/>
            <p:nvPr/>
          </p:nvSpPr>
          <p:spPr bwMode="auto">
            <a:xfrm>
              <a:off x="6312049" y="230580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2" name="Oval 71">
              <a:extLst>
                <a:ext uri="{FF2B5EF4-FFF2-40B4-BE49-F238E27FC236}">
                  <a16:creationId xmlns:a16="http://schemas.microsoft.com/office/drawing/2014/main" id="{9CDCB124-07A4-F84F-9AF5-CE6DBA18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045" y="217587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B054254-FB61-5D4A-84B6-14D6AA0907B3}"/>
                </a:ext>
              </a:extLst>
            </p:cNvPr>
            <p:cNvCxnSpPr>
              <a:stCxn id="106" idx="3"/>
              <a:endCxn id="97" idx="0"/>
            </p:cNvCxnSpPr>
            <p:nvPr/>
          </p:nvCxnSpPr>
          <p:spPr bwMode="auto">
            <a:xfrm flipH="1">
              <a:off x="7072621" y="2393703"/>
              <a:ext cx="305463" cy="3875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1015D6-019B-C447-B036-22A4866648D3}"/>
                </a:ext>
              </a:extLst>
            </p:cNvPr>
            <p:cNvCxnSpPr>
              <a:stCxn id="106" idx="5"/>
              <a:endCxn id="105" idx="1"/>
            </p:cNvCxnSpPr>
            <p:nvPr/>
          </p:nvCxnSpPr>
          <p:spPr bwMode="auto">
            <a:xfrm>
              <a:off x="7593610" y="2393703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Oval 71">
              <a:extLst>
                <a:ext uri="{FF2B5EF4-FFF2-40B4-BE49-F238E27FC236}">
                  <a16:creationId xmlns:a16="http://schemas.microsoft.com/office/drawing/2014/main" id="{4B95BEEA-5D70-7244-98F1-08BC6AD7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458" y="1659005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6" name="Isosceles Triangle 52">
              <a:extLst>
                <a:ext uri="{FF2B5EF4-FFF2-40B4-BE49-F238E27FC236}">
                  <a16:creationId xmlns:a16="http://schemas.microsoft.com/office/drawing/2014/main" id="{B3990562-FBDB-7043-BBB3-D3A4F9F4593F}"/>
                </a:ext>
              </a:extLst>
            </p:cNvPr>
            <p:cNvSpPr/>
            <p:nvPr/>
          </p:nvSpPr>
          <p:spPr bwMode="auto">
            <a:xfrm>
              <a:off x="7627460" y="279546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7" name="Isosceles Triangle 53">
              <a:extLst>
                <a:ext uri="{FF2B5EF4-FFF2-40B4-BE49-F238E27FC236}">
                  <a16:creationId xmlns:a16="http://schemas.microsoft.com/office/drawing/2014/main" id="{26408F47-3CE0-EA47-86FD-E6464823173A}"/>
                </a:ext>
              </a:extLst>
            </p:cNvPr>
            <p:cNvSpPr/>
            <p:nvPr/>
          </p:nvSpPr>
          <p:spPr bwMode="auto">
            <a:xfrm>
              <a:off x="6815429" y="27812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D319E4-3316-8044-B2AE-07F10527298B}"/>
                </a:ext>
              </a:extLst>
            </p:cNvPr>
            <p:cNvCxnSpPr>
              <a:stCxn id="92" idx="7"/>
              <a:endCxn id="95" idx="3"/>
            </p:cNvCxnSpPr>
            <p:nvPr/>
          </p:nvCxnSpPr>
          <p:spPr bwMode="auto">
            <a:xfrm flipV="1">
              <a:off x="6679208" y="1935608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FEA84C-0ADA-1849-8889-0964E74E59E2}"/>
                </a:ext>
              </a:extLst>
            </p:cNvPr>
            <p:cNvCxnSpPr>
              <a:stCxn id="106" idx="1"/>
              <a:endCxn id="95" idx="5"/>
            </p:cNvCxnSpPr>
            <p:nvPr/>
          </p:nvCxnSpPr>
          <p:spPr bwMode="auto">
            <a:xfrm flipH="1" flipV="1">
              <a:off x="7138923" y="1935608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B9CA24-C3D0-354A-B153-B346AC0DD20B}"/>
                </a:ext>
              </a:extLst>
            </p:cNvPr>
            <p:cNvSpPr txBox="1"/>
            <p:nvPr/>
          </p:nvSpPr>
          <p:spPr>
            <a:xfrm>
              <a:off x="7236393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8E01FE-5A7F-D14C-B2FB-058649B63463}"/>
                </a:ext>
              </a:extLst>
            </p:cNvPr>
            <p:cNvSpPr txBox="1"/>
            <p:nvPr/>
          </p:nvSpPr>
          <p:spPr>
            <a:xfrm>
              <a:off x="6753311" y="217624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F632D3-9DB3-F541-AE90-A6994CEFC962}"/>
                </a:ext>
              </a:extLst>
            </p:cNvPr>
            <p:cNvSpPr txBox="1"/>
            <p:nvPr/>
          </p:nvSpPr>
          <p:spPr>
            <a:xfrm>
              <a:off x="7674968" y="213082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862371-87E4-F74F-92C7-6964A74AA979}"/>
                </a:ext>
              </a:extLst>
            </p:cNvPr>
            <p:cNvSpPr txBox="1"/>
            <p:nvPr/>
          </p:nvSpPr>
          <p:spPr>
            <a:xfrm>
              <a:off x="8080748" y="2605729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4" name="Oval 71">
              <a:extLst>
                <a:ext uri="{FF2B5EF4-FFF2-40B4-BE49-F238E27FC236}">
                  <a16:creationId xmlns:a16="http://schemas.microsoft.com/office/drawing/2014/main" id="{685D3E93-C762-E743-9116-B7E308F0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501" y="26249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5" name="Oval 71">
              <a:extLst>
                <a:ext uri="{FF2B5EF4-FFF2-40B4-BE49-F238E27FC236}">
                  <a16:creationId xmlns:a16="http://schemas.microsoft.com/office/drawing/2014/main" id="{0FC630C9-BAB6-4741-A705-92C144B5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665" y="26263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6" name="Oval 71">
              <a:extLst>
                <a:ext uri="{FF2B5EF4-FFF2-40B4-BE49-F238E27FC236}">
                  <a16:creationId xmlns:a16="http://schemas.microsoft.com/office/drawing/2014/main" id="{976900A9-FBBA-804A-BD34-D9E90F56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447" y="2133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4A2EA9-8040-2548-B171-23BCA6819FD4}"/>
                </a:ext>
              </a:extLst>
            </p:cNvPr>
            <p:cNvSpPr txBox="1"/>
            <p:nvPr/>
          </p:nvSpPr>
          <p:spPr>
            <a:xfrm>
              <a:off x="7259482" y="262266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38F814-4D74-C44E-ACE5-0AC08FEBBD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7598" y="1789918"/>
              <a:ext cx="28645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6183CF8-D6D8-E349-8322-31B3F5E811E6}"/>
                </a:ext>
              </a:extLst>
            </p:cNvPr>
            <p:cNvSpPr txBox="1"/>
            <p:nvPr/>
          </p:nvSpPr>
          <p:spPr>
            <a:xfrm>
              <a:off x="8017129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219EBD-12FB-0849-9CB0-5DABBE0974D2}"/>
              </a:ext>
            </a:extLst>
          </p:cNvPr>
          <p:cNvGrpSpPr/>
          <p:nvPr/>
        </p:nvGrpSpPr>
        <p:grpSpPr>
          <a:xfrm>
            <a:off x="331027" y="3968957"/>
            <a:ext cx="4606245" cy="1786851"/>
            <a:chOff x="331027" y="3968957"/>
            <a:chExt cx="4606245" cy="178685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D323C27-C725-2E40-A660-E4BFC7D29440}"/>
                </a:ext>
              </a:extLst>
            </p:cNvPr>
            <p:cNvGrpSpPr/>
            <p:nvPr/>
          </p:nvGrpSpPr>
          <p:grpSpPr>
            <a:xfrm>
              <a:off x="331027" y="3968957"/>
              <a:ext cx="2155023" cy="1786851"/>
              <a:chOff x="2783537" y="4110272"/>
              <a:chExt cx="2155023" cy="1786851"/>
            </a:xfrm>
          </p:grpSpPr>
          <p:sp>
            <p:nvSpPr>
              <p:cNvPr id="110" name="Isosceles Triangle 81">
                <a:extLst>
                  <a:ext uri="{FF2B5EF4-FFF2-40B4-BE49-F238E27FC236}">
                    <a16:creationId xmlns:a16="http://schemas.microsoft.com/office/drawing/2014/main" id="{681206F7-D4C2-1E45-8F9D-1F7BAA02C2A9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1" name="Oval 71">
                <a:extLst>
                  <a:ext uri="{FF2B5EF4-FFF2-40B4-BE49-F238E27FC236}">
                    <a16:creationId xmlns:a16="http://schemas.microsoft.com/office/drawing/2014/main" id="{8105EC97-EB14-2E4D-8973-5A9F0A724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731E6C6-37A5-9242-9D39-E401778A6154}"/>
                  </a:ext>
                </a:extLst>
              </p:cNvPr>
              <p:cNvCxnSpPr>
                <a:stCxn id="125" idx="3"/>
                <a:endCxn id="116" idx="0"/>
              </p:cNvCxnSpPr>
              <p:nvPr/>
            </p:nvCxnSpPr>
            <p:spPr bwMode="auto">
              <a:xfrm flipH="1">
                <a:off x="3544109" y="4930793"/>
                <a:ext cx="305463" cy="3875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4104F5A-47CB-2247-9A4F-9FDC064E29A3}"/>
                  </a:ext>
                </a:extLst>
              </p:cNvPr>
              <p:cNvCxnSpPr>
                <a:stCxn id="125" idx="5"/>
                <a:endCxn id="124" idx="1"/>
              </p:cNvCxnSpPr>
              <p:nvPr/>
            </p:nvCxnSpPr>
            <p:spPr bwMode="auto">
              <a:xfrm>
                <a:off x="4065098" y="4930793"/>
                <a:ext cx="178692" cy="2772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4" name="Oval 71">
                <a:extLst>
                  <a:ext uri="{FF2B5EF4-FFF2-40B4-BE49-F238E27FC236}">
                    <a16:creationId xmlns:a16="http://schemas.microsoft.com/office/drawing/2014/main" id="{3F81B400-867F-EC43-A1A2-E715F105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15" name="Isosceles Triangle 86">
                <a:extLst>
                  <a:ext uri="{FF2B5EF4-FFF2-40B4-BE49-F238E27FC236}">
                    <a16:creationId xmlns:a16="http://schemas.microsoft.com/office/drawing/2014/main" id="{05EBB3AE-4921-7844-8CF2-18299CAA3A6D}"/>
                  </a:ext>
                </a:extLst>
              </p:cNvPr>
              <p:cNvSpPr/>
              <p:nvPr/>
            </p:nvSpPr>
            <p:spPr bwMode="auto">
              <a:xfrm>
                <a:off x="4098948" y="5332558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6" name="Isosceles Triangle 87">
                <a:extLst>
                  <a:ext uri="{FF2B5EF4-FFF2-40B4-BE49-F238E27FC236}">
                    <a16:creationId xmlns:a16="http://schemas.microsoft.com/office/drawing/2014/main" id="{E64CFD49-6998-3749-87A9-5655256B01FC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8070A4-7600-2A45-B484-2A19D407F441}"/>
                  </a:ext>
                </a:extLst>
              </p:cNvPr>
              <p:cNvCxnSpPr>
                <a:stCxn id="111" idx="7"/>
                <a:endCxn id="114" idx="3"/>
              </p:cNvCxnSpPr>
              <p:nvPr/>
            </p:nvCxnSpPr>
            <p:spPr bwMode="auto">
              <a:xfrm flipV="1">
                <a:off x="3150696" y="4472698"/>
                <a:ext cx="239797" cy="2849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CCC6D4B-DB96-0F47-AFDB-B3030E8CFB3D}"/>
                  </a:ext>
                </a:extLst>
              </p:cNvPr>
              <p:cNvCxnSpPr>
                <a:stCxn id="125" idx="1"/>
                <a:endCxn id="114" idx="5"/>
              </p:cNvCxnSpPr>
              <p:nvPr/>
            </p:nvCxnSpPr>
            <p:spPr bwMode="auto">
              <a:xfrm flipH="1" flipV="1">
                <a:off x="3610411" y="4472698"/>
                <a:ext cx="239161" cy="2425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03A3D12-A674-9648-8EA5-655099B0D78A}"/>
                  </a:ext>
                </a:extLst>
              </p:cNvPr>
              <p:cNvSpPr txBox="1"/>
              <p:nvPr/>
            </p:nvSpPr>
            <p:spPr>
              <a:xfrm>
                <a:off x="3707881" y="41102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C19555A-9D00-E647-A450-ACE9C00A3774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E57CA50-4CA8-3A45-939A-C2998D8D12AD}"/>
                  </a:ext>
                </a:extLst>
              </p:cNvPr>
              <p:cNvSpPr txBox="1"/>
              <p:nvPr/>
            </p:nvSpPr>
            <p:spPr>
              <a:xfrm>
                <a:off x="4146456" y="466791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FF4A244-BAE8-FB4F-92C5-B4FF3946DEE9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3" name="Oval 71">
                <a:extLst>
                  <a:ext uri="{FF2B5EF4-FFF2-40B4-BE49-F238E27FC236}">
                    <a16:creationId xmlns:a16="http://schemas.microsoft.com/office/drawing/2014/main" id="{FB6BD36A-59DC-C743-852E-582753941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4" name="Oval 71">
                <a:extLst>
                  <a:ext uri="{FF2B5EF4-FFF2-40B4-BE49-F238E27FC236}">
                    <a16:creationId xmlns:a16="http://schemas.microsoft.com/office/drawing/2014/main" id="{8606A7A9-7531-EF4B-A8AE-4C5D00547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71">
                <a:extLst>
                  <a:ext uri="{FF2B5EF4-FFF2-40B4-BE49-F238E27FC236}">
                    <a16:creationId xmlns:a16="http://schemas.microsoft.com/office/drawing/2014/main" id="{A52F6BF3-3AEC-5649-B61D-45B6C8D2E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7063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26D3B7C-E9C7-B943-B8B7-DC02E60F2F42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43FB04-44AB-134F-BD27-866BFD8B2890}"/>
                </a:ext>
              </a:extLst>
            </p:cNvPr>
            <p:cNvGrpSpPr/>
            <p:nvPr/>
          </p:nvGrpSpPr>
          <p:grpSpPr>
            <a:xfrm>
              <a:off x="2627456" y="4031888"/>
              <a:ext cx="2309816" cy="1719421"/>
              <a:chOff x="2627456" y="4031888"/>
              <a:chExt cx="2309816" cy="1719421"/>
            </a:xfrm>
          </p:grpSpPr>
          <p:sp>
            <p:nvSpPr>
              <p:cNvPr id="203" name="Isosceles Triangle 123">
                <a:extLst>
                  <a:ext uri="{FF2B5EF4-FFF2-40B4-BE49-F238E27FC236}">
                    <a16:creationId xmlns:a16="http://schemas.microsoft.com/office/drawing/2014/main" id="{31B47DE2-9CAC-E74C-9353-905D2132D9E9}"/>
                  </a:ext>
                </a:extLst>
              </p:cNvPr>
              <p:cNvSpPr/>
              <p:nvPr/>
            </p:nvSpPr>
            <p:spPr bwMode="auto">
              <a:xfrm>
                <a:off x="2627456" y="518203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4" name="Oval 71">
                <a:extLst>
                  <a:ext uri="{FF2B5EF4-FFF2-40B4-BE49-F238E27FC236}">
                    <a16:creationId xmlns:a16="http://schemas.microsoft.com/office/drawing/2014/main" id="{D9630106-EFD2-3042-8B03-19C329FC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452" y="503285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2989A28-0B85-CD4A-BBD7-2235625A397C}"/>
                  </a:ext>
                </a:extLst>
              </p:cNvPr>
              <p:cNvCxnSpPr>
                <a:cxnSpLocks/>
                <a:stCxn id="218" idx="3"/>
                <a:endCxn id="207" idx="0"/>
              </p:cNvCxnSpPr>
              <p:nvPr/>
            </p:nvCxnSpPr>
            <p:spPr bwMode="auto">
              <a:xfrm flipH="1">
                <a:off x="3276996" y="429476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A10F020-B56B-4442-BE7A-3C65E5DF2221}"/>
                  </a:ext>
                </a:extLst>
              </p:cNvPr>
              <p:cNvCxnSpPr>
                <a:cxnSpLocks/>
                <a:stCxn id="218" idx="5"/>
                <a:endCxn id="217" idx="0"/>
              </p:cNvCxnSpPr>
              <p:nvPr/>
            </p:nvCxnSpPr>
            <p:spPr bwMode="auto">
              <a:xfrm>
                <a:off x="3948310" y="429476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Oval 71">
                <a:extLst>
                  <a:ext uri="{FF2B5EF4-FFF2-40B4-BE49-F238E27FC236}">
                    <a16:creationId xmlns:a16="http://schemas.microsoft.com/office/drawing/2014/main" id="{67BCF47E-B53C-0C43-90F9-014CE2186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490" y="453523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08" name="Isosceles Triangle 128">
                <a:extLst>
                  <a:ext uri="{FF2B5EF4-FFF2-40B4-BE49-F238E27FC236}">
                    <a16:creationId xmlns:a16="http://schemas.microsoft.com/office/drawing/2014/main" id="{829A87E4-137A-1642-823E-4EF65428A0C2}"/>
                  </a:ext>
                </a:extLst>
              </p:cNvPr>
              <p:cNvSpPr/>
              <p:nvPr/>
            </p:nvSpPr>
            <p:spPr bwMode="auto">
              <a:xfrm>
                <a:off x="4097660" y="468316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9" name="Isosceles Triangle 129">
                <a:extLst>
                  <a:ext uri="{FF2B5EF4-FFF2-40B4-BE49-F238E27FC236}">
                    <a16:creationId xmlns:a16="http://schemas.microsoft.com/office/drawing/2014/main" id="{A9DA1709-0080-4C4F-BB37-9F0C32949F2E}"/>
                  </a:ext>
                </a:extLst>
              </p:cNvPr>
              <p:cNvSpPr/>
              <p:nvPr/>
            </p:nvSpPr>
            <p:spPr bwMode="auto">
              <a:xfrm>
                <a:off x="3380813" y="518674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88292C1-71C5-BA4C-A472-D0D87BE5E53D}"/>
                  </a:ext>
                </a:extLst>
              </p:cNvPr>
              <p:cNvCxnSpPr>
                <a:cxnSpLocks/>
                <a:stCxn id="204" idx="0"/>
                <a:endCxn id="207" idx="3"/>
              </p:cNvCxnSpPr>
              <p:nvPr/>
            </p:nvCxnSpPr>
            <p:spPr bwMode="auto">
              <a:xfrm flipV="1">
                <a:off x="2886852" y="481183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EB063CB-D33D-7041-AF81-3385029AC2BC}"/>
                  </a:ext>
                </a:extLst>
              </p:cNvPr>
              <p:cNvCxnSpPr>
                <a:cxnSpLocks/>
                <a:stCxn id="216" idx="0"/>
                <a:endCxn id="207" idx="5"/>
              </p:cNvCxnSpPr>
              <p:nvPr/>
            </p:nvCxnSpPr>
            <p:spPr bwMode="auto">
              <a:xfrm flipH="1" flipV="1">
                <a:off x="3386955" y="481183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10DF047-0900-D64A-A425-113CBB441739}"/>
                  </a:ext>
                </a:extLst>
              </p:cNvPr>
              <p:cNvSpPr txBox="1"/>
              <p:nvPr/>
            </p:nvSpPr>
            <p:spPr>
              <a:xfrm>
                <a:off x="3522925" y="453603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1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502C80A-7656-B84E-B084-7C633FF6DB7A}"/>
                  </a:ext>
                </a:extLst>
              </p:cNvPr>
              <p:cNvSpPr txBox="1"/>
              <p:nvPr/>
            </p:nvSpPr>
            <p:spPr>
              <a:xfrm>
                <a:off x="3068718" y="505247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F779610-2B2C-CC4F-9D41-EF3B2802B2E2}"/>
                  </a:ext>
                </a:extLst>
              </p:cNvPr>
              <p:cNvSpPr txBox="1"/>
              <p:nvPr/>
            </p:nvSpPr>
            <p:spPr>
              <a:xfrm>
                <a:off x="4029668" y="403188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2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2885707-040B-E145-8FBE-813F1DCFBB75}"/>
                  </a:ext>
                </a:extLst>
              </p:cNvPr>
              <p:cNvSpPr txBox="1"/>
              <p:nvPr/>
            </p:nvSpPr>
            <p:spPr>
              <a:xfrm>
                <a:off x="4550948" y="450678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16" name="Oval 71">
                <a:extLst>
                  <a:ext uri="{FF2B5EF4-FFF2-40B4-BE49-F238E27FC236}">
                    <a16:creationId xmlns:a16="http://schemas.microsoft.com/office/drawing/2014/main" id="{3FD4CA84-FD4A-0548-840F-996164F33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885" y="503042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7" name="Oval 71">
                <a:extLst>
                  <a:ext uri="{FF2B5EF4-FFF2-40B4-BE49-F238E27FC236}">
                    <a16:creationId xmlns:a16="http://schemas.microsoft.com/office/drawing/2014/main" id="{171AC36E-BC23-0846-A336-4A5FD4B8F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865" y="452736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8" name="Oval 71">
                <a:extLst>
                  <a:ext uri="{FF2B5EF4-FFF2-40B4-BE49-F238E27FC236}">
                    <a16:creationId xmlns:a16="http://schemas.microsoft.com/office/drawing/2014/main" id="{644FF5DA-1E29-444C-93D7-95C59E06E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47" y="403460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0F6DB9DB-FE4D-5C4C-8411-AD9526851BBE}"/>
                </a:ext>
              </a:extLst>
            </p:cNvPr>
            <p:cNvSpPr/>
            <p:nvPr/>
          </p:nvSpPr>
          <p:spPr bwMode="auto">
            <a:xfrm>
              <a:off x="2197682" y="4236851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B880D9-49D0-B74B-BE83-B9E1BF216161}"/>
              </a:ext>
            </a:extLst>
          </p:cNvPr>
          <p:cNvGrpSpPr/>
          <p:nvPr/>
        </p:nvGrpSpPr>
        <p:grpSpPr>
          <a:xfrm>
            <a:off x="5102569" y="3725653"/>
            <a:ext cx="4817101" cy="2094342"/>
            <a:chOff x="5102569" y="3725653"/>
            <a:chExt cx="4817101" cy="2094342"/>
          </a:xfrm>
        </p:grpSpPr>
        <p:sp>
          <p:nvSpPr>
            <p:cNvPr id="128" name="Isosceles Triangle 100">
              <a:extLst>
                <a:ext uri="{FF2B5EF4-FFF2-40B4-BE49-F238E27FC236}">
                  <a16:creationId xmlns:a16="http://schemas.microsoft.com/office/drawing/2014/main" id="{E2C5661C-4FF2-844F-A09D-91A9FD4AFA9D}"/>
                </a:ext>
              </a:extLst>
            </p:cNvPr>
            <p:cNvSpPr/>
            <p:nvPr/>
          </p:nvSpPr>
          <p:spPr bwMode="auto">
            <a:xfrm>
              <a:off x="5102569" y="445827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6451BBA2-E8F6-0D44-9A50-6D961477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565" y="432834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F7749F-D988-FC44-AFB0-30C47DF52394}"/>
                </a:ext>
              </a:extLst>
            </p:cNvPr>
            <p:cNvCxnSpPr>
              <a:stCxn id="143" idx="3"/>
              <a:endCxn id="141" idx="7"/>
            </p:cNvCxnSpPr>
            <p:nvPr/>
          </p:nvCxnSpPr>
          <p:spPr bwMode="auto">
            <a:xfrm flipH="1">
              <a:off x="5964184" y="4546174"/>
              <a:ext cx="204420" cy="2758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EB3310-D3DC-0B4A-95D6-26CF37717661}"/>
                </a:ext>
              </a:extLst>
            </p:cNvPr>
            <p:cNvCxnSpPr>
              <a:stCxn id="143" idx="5"/>
              <a:endCxn id="142" idx="1"/>
            </p:cNvCxnSpPr>
            <p:nvPr/>
          </p:nvCxnSpPr>
          <p:spPr bwMode="auto">
            <a:xfrm>
              <a:off x="6384130" y="4546174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2" name="Oval 71">
              <a:extLst>
                <a:ext uri="{FF2B5EF4-FFF2-40B4-BE49-F238E27FC236}">
                  <a16:creationId xmlns:a16="http://schemas.microsoft.com/office/drawing/2014/main" id="{960804C5-F34B-094E-9E4A-68C084ED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78" y="3811476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33" name="Isosceles Triangle 105">
              <a:extLst>
                <a:ext uri="{FF2B5EF4-FFF2-40B4-BE49-F238E27FC236}">
                  <a16:creationId xmlns:a16="http://schemas.microsoft.com/office/drawing/2014/main" id="{8543C906-AABD-FE4B-B243-E966E6564D36}"/>
                </a:ext>
              </a:extLst>
            </p:cNvPr>
            <p:cNvSpPr/>
            <p:nvPr/>
          </p:nvSpPr>
          <p:spPr bwMode="auto">
            <a:xfrm>
              <a:off x="6417980" y="494793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34" name="Isosceles Triangle 106">
              <a:extLst>
                <a:ext uri="{FF2B5EF4-FFF2-40B4-BE49-F238E27FC236}">
                  <a16:creationId xmlns:a16="http://schemas.microsoft.com/office/drawing/2014/main" id="{F1A15996-0D77-D44C-B9D3-F2E77A267097}"/>
                </a:ext>
              </a:extLst>
            </p:cNvPr>
            <p:cNvSpPr/>
            <p:nvPr/>
          </p:nvSpPr>
          <p:spPr bwMode="auto">
            <a:xfrm>
              <a:off x="5335015" y="52554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8BE5673-C738-FF4F-8267-FA5E773F3F49}"/>
                </a:ext>
              </a:extLst>
            </p:cNvPr>
            <p:cNvCxnSpPr>
              <a:stCxn id="129" idx="7"/>
              <a:endCxn id="132" idx="3"/>
            </p:cNvCxnSpPr>
            <p:nvPr/>
          </p:nvCxnSpPr>
          <p:spPr bwMode="auto">
            <a:xfrm flipV="1">
              <a:off x="5469728" y="4088079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3AB57A-2BA8-1F48-A514-30285B4B1AD0}"/>
                </a:ext>
              </a:extLst>
            </p:cNvPr>
            <p:cNvCxnSpPr>
              <a:stCxn id="143" idx="1"/>
              <a:endCxn id="132" idx="5"/>
            </p:cNvCxnSpPr>
            <p:nvPr/>
          </p:nvCxnSpPr>
          <p:spPr bwMode="auto">
            <a:xfrm flipH="1" flipV="1">
              <a:off x="5929443" y="4088079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984FAA-2151-314B-A699-CB6C025DDD92}"/>
                </a:ext>
              </a:extLst>
            </p:cNvPr>
            <p:cNvSpPr txBox="1"/>
            <p:nvPr/>
          </p:nvSpPr>
          <p:spPr>
            <a:xfrm>
              <a:off x="6026913" y="3725653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C28BB0-DA3C-804D-8B17-96726C3516ED}"/>
                </a:ext>
              </a:extLst>
            </p:cNvPr>
            <p:cNvSpPr txBox="1"/>
            <p:nvPr/>
          </p:nvSpPr>
          <p:spPr>
            <a:xfrm>
              <a:off x="5543831" y="43287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680531-11A9-0741-9B88-866B4F4EEB54}"/>
                </a:ext>
              </a:extLst>
            </p:cNvPr>
            <p:cNvSpPr txBox="1"/>
            <p:nvPr/>
          </p:nvSpPr>
          <p:spPr>
            <a:xfrm>
              <a:off x="6465488" y="4283299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1" name="Oval 71">
              <a:extLst>
                <a:ext uri="{FF2B5EF4-FFF2-40B4-BE49-F238E27FC236}">
                  <a16:creationId xmlns:a16="http://schemas.microsoft.com/office/drawing/2014/main" id="{9E7D221E-7963-7648-B28E-537E8347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21" y="47773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2" name="Oval 71">
              <a:extLst>
                <a:ext uri="{FF2B5EF4-FFF2-40B4-BE49-F238E27FC236}">
                  <a16:creationId xmlns:a16="http://schemas.microsoft.com/office/drawing/2014/main" id="{22EE0F74-94C1-8542-B297-9E1FDC04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185" y="47787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218037C0-CA0D-4243-892E-C210423C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967" y="42860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B773E0D-914B-7348-B5CD-ED9798329187}"/>
                </a:ext>
              </a:extLst>
            </p:cNvPr>
            <p:cNvSpPr txBox="1"/>
            <p:nvPr/>
          </p:nvSpPr>
          <p:spPr>
            <a:xfrm>
              <a:off x="6050002" y="477513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46" name="Isosceles Triangle 118">
              <a:extLst>
                <a:ext uri="{FF2B5EF4-FFF2-40B4-BE49-F238E27FC236}">
                  <a16:creationId xmlns:a16="http://schemas.microsoft.com/office/drawing/2014/main" id="{D04BFD02-ACB8-754B-98A5-17414E53B27B}"/>
                </a:ext>
              </a:extLst>
            </p:cNvPr>
            <p:cNvSpPr/>
            <p:nvPr/>
          </p:nvSpPr>
          <p:spPr bwMode="auto">
            <a:xfrm>
              <a:off x="5910749" y="525542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2F4C94A-8FAC-CE4F-82A9-FD430986087B}"/>
                </a:ext>
              </a:extLst>
            </p:cNvPr>
            <p:cNvCxnSpPr>
              <a:stCxn id="141" idx="3"/>
              <a:endCxn id="134" idx="0"/>
            </p:cNvCxnSpPr>
            <p:nvPr/>
          </p:nvCxnSpPr>
          <p:spPr bwMode="auto">
            <a:xfrm flipH="1">
              <a:off x="5592207" y="5037546"/>
              <a:ext cx="156451" cy="2178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CC1317-D95F-DA4A-94F3-B5C9B2A0B841}"/>
                </a:ext>
              </a:extLst>
            </p:cNvPr>
            <p:cNvCxnSpPr>
              <a:stCxn id="141" idx="5"/>
              <a:endCxn id="146" idx="0"/>
            </p:cNvCxnSpPr>
            <p:nvPr/>
          </p:nvCxnSpPr>
          <p:spPr bwMode="auto">
            <a:xfrm>
              <a:off x="5964184" y="5037546"/>
              <a:ext cx="203757" cy="2178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100">
              <a:extLst>
                <a:ext uri="{FF2B5EF4-FFF2-40B4-BE49-F238E27FC236}">
                  <a16:creationId xmlns:a16="http://schemas.microsoft.com/office/drawing/2014/main" id="{33F38689-473A-E84C-B891-C976AB157ADC}"/>
                </a:ext>
              </a:extLst>
            </p:cNvPr>
            <p:cNvSpPr/>
            <p:nvPr/>
          </p:nvSpPr>
          <p:spPr bwMode="auto">
            <a:xfrm>
              <a:off x="730038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36" name="Oval 71">
              <a:extLst>
                <a:ext uri="{FF2B5EF4-FFF2-40B4-BE49-F238E27FC236}">
                  <a16:creationId xmlns:a16="http://schemas.microsoft.com/office/drawing/2014/main" id="{C5A155D3-5C34-7141-9B94-892BD217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381" y="481799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524C158-1379-504F-AF5D-EB17DCA86123}"/>
                </a:ext>
              </a:extLst>
            </p:cNvPr>
            <p:cNvCxnSpPr>
              <a:cxnSpLocks/>
              <a:stCxn id="248" idx="3"/>
              <a:endCxn id="239" idx="0"/>
            </p:cNvCxnSpPr>
            <p:nvPr/>
          </p:nvCxnSpPr>
          <p:spPr bwMode="auto">
            <a:xfrm flipH="1">
              <a:off x="7900565" y="4039640"/>
              <a:ext cx="533494" cy="261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5D40C23-10D7-5747-8629-B9740B96AC9A}"/>
                </a:ext>
              </a:extLst>
            </p:cNvPr>
            <p:cNvCxnSpPr>
              <a:cxnSpLocks/>
              <a:stCxn id="250" idx="5"/>
              <a:endCxn id="249" idx="0"/>
            </p:cNvCxnSpPr>
            <p:nvPr/>
          </p:nvCxnSpPr>
          <p:spPr bwMode="auto">
            <a:xfrm>
              <a:off x="9400620" y="4590113"/>
              <a:ext cx="257272" cy="1936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9" name="Oval 71">
              <a:extLst>
                <a:ext uri="{FF2B5EF4-FFF2-40B4-BE49-F238E27FC236}">
                  <a16:creationId xmlns:a16="http://schemas.microsoft.com/office/drawing/2014/main" id="{D6DB9A09-A2D1-8D44-AEAC-2EE0944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5059" y="4301122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40" name="Isosceles Triangle 105">
              <a:extLst>
                <a:ext uri="{FF2B5EF4-FFF2-40B4-BE49-F238E27FC236}">
                  <a16:creationId xmlns:a16="http://schemas.microsoft.com/office/drawing/2014/main" id="{735FFCA9-4BDE-E346-A708-BB5D54A1352C}"/>
                </a:ext>
              </a:extLst>
            </p:cNvPr>
            <p:cNvSpPr/>
            <p:nvPr/>
          </p:nvSpPr>
          <p:spPr bwMode="auto">
            <a:xfrm>
              <a:off x="9405287" y="495296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41" name="Isosceles Triangle 106">
              <a:extLst>
                <a:ext uri="{FF2B5EF4-FFF2-40B4-BE49-F238E27FC236}">
                  <a16:creationId xmlns:a16="http://schemas.microsoft.com/office/drawing/2014/main" id="{6B0B998E-C6CE-6C4C-ADCA-9BCC35DF6588}"/>
                </a:ext>
              </a:extLst>
            </p:cNvPr>
            <p:cNvSpPr/>
            <p:nvPr/>
          </p:nvSpPr>
          <p:spPr bwMode="auto">
            <a:xfrm>
              <a:off x="800913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B76598-5099-CE4D-B2F0-7D516767A737}"/>
                </a:ext>
              </a:extLst>
            </p:cNvPr>
            <p:cNvCxnSpPr>
              <a:cxnSpLocks/>
              <a:stCxn id="236" idx="0"/>
              <a:endCxn id="239" idx="3"/>
            </p:cNvCxnSpPr>
            <p:nvPr/>
          </p:nvCxnSpPr>
          <p:spPr bwMode="auto">
            <a:xfrm flipV="1">
              <a:off x="7559781" y="4577725"/>
              <a:ext cx="230825" cy="2402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736DA50-6E7B-6746-85A0-66295D35E873}"/>
                </a:ext>
              </a:extLst>
            </p:cNvPr>
            <p:cNvCxnSpPr>
              <a:cxnSpLocks/>
              <a:stCxn id="250" idx="0"/>
              <a:endCxn id="248" idx="5"/>
            </p:cNvCxnSpPr>
            <p:nvPr/>
          </p:nvCxnSpPr>
          <p:spPr bwMode="auto">
            <a:xfrm flipH="1" flipV="1">
              <a:off x="8649585" y="4039640"/>
              <a:ext cx="643272" cy="290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3FEA4EF-0503-4844-B6F1-5B073DCBB221}"/>
                </a:ext>
              </a:extLst>
            </p:cNvPr>
            <p:cNvSpPr txBox="1"/>
            <p:nvPr/>
          </p:nvSpPr>
          <p:spPr>
            <a:xfrm>
              <a:off x="8108360" y="432308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r+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E3B9239-436D-6C41-B1B0-A768576EF2AA}"/>
                </a:ext>
              </a:extLst>
            </p:cNvPr>
            <p:cNvSpPr txBox="1"/>
            <p:nvPr/>
          </p:nvSpPr>
          <p:spPr>
            <a:xfrm>
              <a:off x="7741647" y="4818358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42AEB51-2447-1040-BA02-88BE9D3AC0C9}"/>
                </a:ext>
              </a:extLst>
            </p:cNvPr>
            <p:cNvSpPr txBox="1"/>
            <p:nvPr/>
          </p:nvSpPr>
          <p:spPr>
            <a:xfrm>
              <a:off x="9481978" y="432723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8530E9B3-4D3D-A643-9651-3508C9740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9422" y="37794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B9A0B95F-05B8-0441-A932-1EDB3D1E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492" y="47838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218A5579-89D0-614B-A08C-28C1623E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457" y="43299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2A8139C-AD32-C544-8664-B2259E832ECD}"/>
                </a:ext>
              </a:extLst>
            </p:cNvPr>
            <p:cNvSpPr txBox="1"/>
            <p:nvPr/>
          </p:nvSpPr>
          <p:spPr>
            <a:xfrm>
              <a:off x="8735403" y="3777226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</a:t>
              </a:r>
              <a:r>
                <a:rPr lang="en-US" u="sng" dirty="0">
                  <a:latin typeface="+mn-lt"/>
                </a:rPr>
                <a:t>+2</a:t>
              </a:r>
              <a:endParaRPr lang="en-US" i="1" u="sng" dirty="0">
                <a:latin typeface="+mn-lt"/>
              </a:endParaRPr>
            </a:p>
          </p:txBody>
        </p:sp>
        <p:sp>
          <p:nvSpPr>
            <p:cNvPr id="253" name="Isosceles Triangle 118">
              <a:extLst>
                <a:ext uri="{FF2B5EF4-FFF2-40B4-BE49-F238E27FC236}">
                  <a16:creationId xmlns:a16="http://schemas.microsoft.com/office/drawing/2014/main" id="{5AF89339-9320-5544-A8D8-3E404AC3F6AC}"/>
                </a:ext>
              </a:extLst>
            </p:cNvPr>
            <p:cNvSpPr/>
            <p:nvPr/>
          </p:nvSpPr>
          <p:spPr bwMode="auto">
            <a:xfrm>
              <a:off x="8697121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9FE4D3B-925B-004A-8F24-AE3F7B7027A6}"/>
                </a:ext>
              </a:extLst>
            </p:cNvPr>
            <p:cNvCxnSpPr>
              <a:cxnSpLocks/>
              <a:stCxn id="239" idx="5"/>
              <a:endCxn id="241" idx="0"/>
            </p:cNvCxnSpPr>
            <p:nvPr/>
          </p:nvCxnSpPr>
          <p:spPr bwMode="auto">
            <a:xfrm>
              <a:off x="8010524" y="4577725"/>
              <a:ext cx="255803" cy="3701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AB1B176-8BAF-9F44-917E-FB09526964EF}"/>
                </a:ext>
              </a:extLst>
            </p:cNvPr>
            <p:cNvCxnSpPr>
              <a:cxnSpLocks/>
              <a:stCxn id="250" idx="3"/>
              <a:endCxn id="253" idx="0"/>
            </p:cNvCxnSpPr>
            <p:nvPr/>
          </p:nvCxnSpPr>
          <p:spPr bwMode="auto">
            <a:xfrm flipH="1">
              <a:off x="8954313" y="4590113"/>
              <a:ext cx="230781" cy="3578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C4CD968F-19D0-9046-994B-3C9B09C16964}"/>
                </a:ext>
              </a:extLst>
            </p:cNvPr>
            <p:cNvSpPr/>
            <p:nvPr/>
          </p:nvSpPr>
          <p:spPr bwMode="auto">
            <a:xfrm>
              <a:off x="6992629" y="40995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38B92A-A462-3448-AD6E-5640EBC2C722}"/>
              </a:ext>
            </a:extLst>
          </p:cNvPr>
          <p:cNvGrpSpPr/>
          <p:nvPr/>
        </p:nvGrpSpPr>
        <p:grpSpPr>
          <a:xfrm>
            <a:off x="234741" y="1621638"/>
            <a:ext cx="4607423" cy="1720003"/>
            <a:chOff x="234741" y="1621638"/>
            <a:chExt cx="4607423" cy="172000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BC89AD-0E0D-F645-9C0A-22B1A9E44F58}"/>
                </a:ext>
              </a:extLst>
            </p:cNvPr>
            <p:cNvGrpSpPr/>
            <p:nvPr/>
          </p:nvGrpSpPr>
          <p:grpSpPr>
            <a:xfrm>
              <a:off x="234741" y="1645157"/>
              <a:ext cx="2155023" cy="1696484"/>
              <a:chOff x="2783537" y="4187271"/>
              <a:chExt cx="2155023" cy="1696484"/>
            </a:xfrm>
          </p:grpSpPr>
          <p:sp>
            <p:nvSpPr>
              <p:cNvPr id="151" name="Isosceles Triangle 123">
                <a:extLst>
                  <a:ext uri="{FF2B5EF4-FFF2-40B4-BE49-F238E27FC236}">
                    <a16:creationId xmlns:a16="http://schemas.microsoft.com/office/drawing/2014/main" id="{FD9E1469-9CEA-1E4B-9593-41B56B38F23B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2" name="Oval 71">
                <a:extLst>
                  <a:ext uri="{FF2B5EF4-FFF2-40B4-BE49-F238E27FC236}">
                    <a16:creationId xmlns:a16="http://schemas.microsoft.com/office/drawing/2014/main" id="{7C6CAC5C-B4BD-5042-937A-254998AB8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719B0AF-239D-EB44-936A-0468F76BAFFF}"/>
                  </a:ext>
                </a:extLst>
              </p:cNvPr>
              <p:cNvCxnSpPr>
                <a:stCxn id="166" idx="3"/>
                <a:endCxn id="157" idx="0"/>
              </p:cNvCxnSpPr>
              <p:nvPr/>
            </p:nvCxnSpPr>
            <p:spPr bwMode="auto">
              <a:xfrm flipH="1">
                <a:off x="3544109" y="4949647"/>
                <a:ext cx="305463" cy="3686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CA9557-B2F0-9049-984C-C58F9BA4F067}"/>
                  </a:ext>
                </a:extLst>
              </p:cNvPr>
              <p:cNvCxnSpPr>
                <a:stCxn id="166" idx="5"/>
                <a:endCxn id="165" idx="1"/>
              </p:cNvCxnSpPr>
              <p:nvPr/>
            </p:nvCxnSpPr>
            <p:spPr bwMode="auto">
              <a:xfrm>
                <a:off x="4065098" y="4949647"/>
                <a:ext cx="178692" cy="25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Oval 71">
                <a:extLst>
                  <a:ext uri="{FF2B5EF4-FFF2-40B4-BE49-F238E27FC236}">
                    <a16:creationId xmlns:a16="http://schemas.microsoft.com/office/drawing/2014/main" id="{A97404F9-E207-D049-8DD3-C7B9B9855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56" name="Isosceles Triangle 128">
                <a:extLst>
                  <a:ext uri="{FF2B5EF4-FFF2-40B4-BE49-F238E27FC236}">
                    <a16:creationId xmlns:a16="http://schemas.microsoft.com/office/drawing/2014/main" id="{BE48D9FD-86F5-5649-A3A3-F817604232B4}"/>
                  </a:ext>
                </a:extLst>
              </p:cNvPr>
              <p:cNvSpPr/>
              <p:nvPr/>
            </p:nvSpPr>
            <p:spPr bwMode="auto">
              <a:xfrm>
                <a:off x="4098948" y="531919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7" name="Isosceles Triangle 129">
                <a:extLst>
                  <a:ext uri="{FF2B5EF4-FFF2-40B4-BE49-F238E27FC236}">
                    <a16:creationId xmlns:a16="http://schemas.microsoft.com/office/drawing/2014/main" id="{E9318347-22E4-BF49-BF90-6A6BB8C1675E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C6D4B7A-2F7F-E94C-A3D4-EB6D6283A6BD}"/>
                  </a:ext>
                </a:extLst>
              </p:cNvPr>
              <p:cNvCxnSpPr>
                <a:cxnSpLocks/>
                <a:stCxn id="152" idx="0"/>
                <a:endCxn id="155" idx="3"/>
              </p:cNvCxnSpPr>
              <p:nvPr/>
            </p:nvCxnSpPr>
            <p:spPr bwMode="auto">
              <a:xfrm flipV="1">
                <a:off x="3042933" y="4472698"/>
                <a:ext cx="347560" cy="24026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71F978-C9EF-CF40-8896-B8507D733043}"/>
                  </a:ext>
                </a:extLst>
              </p:cNvPr>
              <p:cNvCxnSpPr>
                <a:cxnSpLocks/>
                <a:stCxn id="166" idx="0"/>
                <a:endCxn id="155" idx="5"/>
              </p:cNvCxnSpPr>
              <p:nvPr/>
            </p:nvCxnSpPr>
            <p:spPr bwMode="auto">
              <a:xfrm flipH="1" flipV="1">
                <a:off x="3610411" y="4472698"/>
                <a:ext cx="346924" cy="2167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63437C1-3A8B-0B41-81BA-D3793D9A2060}"/>
                  </a:ext>
                </a:extLst>
              </p:cNvPr>
              <p:cNvSpPr txBox="1"/>
              <p:nvPr/>
            </p:nvSpPr>
            <p:spPr>
              <a:xfrm>
                <a:off x="3717506" y="418727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3809B56-9CE3-CD4D-8E29-356FDC42C7FE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55C3930-B03D-BD4C-B567-E058F90C3506}"/>
                  </a:ext>
                </a:extLst>
              </p:cNvPr>
              <p:cNvSpPr txBox="1"/>
              <p:nvPr/>
            </p:nvSpPr>
            <p:spPr>
              <a:xfrm>
                <a:off x="4146456" y="46867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FF7961D-B5CB-9C4F-81BF-277F75C09A27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64" name="Oval 71">
                <a:extLst>
                  <a:ext uri="{FF2B5EF4-FFF2-40B4-BE49-F238E27FC236}">
                    <a16:creationId xmlns:a16="http://schemas.microsoft.com/office/drawing/2014/main" id="{7752644C-6194-D44F-AEA2-9E9ED57C0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5" name="Oval 71">
                <a:extLst>
                  <a:ext uri="{FF2B5EF4-FFF2-40B4-BE49-F238E27FC236}">
                    <a16:creationId xmlns:a16="http://schemas.microsoft.com/office/drawing/2014/main" id="{02E18C30-1CA8-304A-9C88-4AE420A0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6" name="Oval 71">
                <a:extLst>
                  <a:ext uri="{FF2B5EF4-FFF2-40B4-BE49-F238E27FC236}">
                    <a16:creationId xmlns:a16="http://schemas.microsoft.com/office/drawing/2014/main" id="{3D2B7EE7-34EB-E34D-905D-E766263C4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894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7A14F22-ADAB-C84F-B6FB-03BC6DAA3C48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924D56-36DA-904C-B008-01A5D509E238}"/>
                </a:ext>
              </a:extLst>
            </p:cNvPr>
            <p:cNvGrpSpPr/>
            <p:nvPr/>
          </p:nvGrpSpPr>
          <p:grpSpPr>
            <a:xfrm>
              <a:off x="2532348" y="1621638"/>
              <a:ext cx="2309816" cy="1719421"/>
              <a:chOff x="2532348" y="1621638"/>
              <a:chExt cx="2309816" cy="1719421"/>
            </a:xfrm>
          </p:grpSpPr>
          <p:sp>
            <p:nvSpPr>
              <p:cNvPr id="170" name="Isosceles Triangle 123">
                <a:extLst>
                  <a:ext uri="{FF2B5EF4-FFF2-40B4-BE49-F238E27FC236}">
                    <a16:creationId xmlns:a16="http://schemas.microsoft.com/office/drawing/2014/main" id="{65D8753D-4B9F-3149-B64B-7D80986F9783}"/>
                  </a:ext>
                </a:extLst>
              </p:cNvPr>
              <p:cNvSpPr/>
              <p:nvPr/>
            </p:nvSpPr>
            <p:spPr bwMode="auto">
              <a:xfrm>
                <a:off x="2532348" y="277178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1" name="Oval 71">
                <a:extLst>
                  <a:ext uri="{FF2B5EF4-FFF2-40B4-BE49-F238E27FC236}">
                    <a16:creationId xmlns:a16="http://schemas.microsoft.com/office/drawing/2014/main" id="{0DE2643A-832B-F04C-8C80-DC8E848CC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344" y="262260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FBECC7F-AAA0-CC43-A795-7C97DAF9ECC5}"/>
                  </a:ext>
                </a:extLst>
              </p:cNvPr>
              <p:cNvCxnSpPr>
                <a:cxnSpLocks/>
                <a:stCxn id="185" idx="3"/>
                <a:endCxn id="174" idx="0"/>
              </p:cNvCxnSpPr>
              <p:nvPr/>
            </p:nvCxnSpPr>
            <p:spPr bwMode="auto">
              <a:xfrm flipH="1">
                <a:off x="3181888" y="188451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05DEB61-084B-C943-BA3F-16DA4D06A333}"/>
                  </a:ext>
                </a:extLst>
              </p:cNvPr>
              <p:cNvCxnSpPr>
                <a:cxnSpLocks/>
                <a:stCxn id="185" idx="5"/>
                <a:endCxn id="184" idx="0"/>
              </p:cNvCxnSpPr>
              <p:nvPr/>
            </p:nvCxnSpPr>
            <p:spPr bwMode="auto">
              <a:xfrm>
                <a:off x="3853202" y="188451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4" name="Oval 71">
                <a:extLst>
                  <a:ext uri="{FF2B5EF4-FFF2-40B4-BE49-F238E27FC236}">
                    <a16:creationId xmlns:a16="http://schemas.microsoft.com/office/drawing/2014/main" id="{241E1914-DF80-B541-B81A-505DEAB73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382" y="212498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75" name="Isosceles Triangle 128">
                <a:extLst>
                  <a:ext uri="{FF2B5EF4-FFF2-40B4-BE49-F238E27FC236}">
                    <a16:creationId xmlns:a16="http://schemas.microsoft.com/office/drawing/2014/main" id="{13613D58-99E7-F34D-B404-F9372C2A0C0A}"/>
                  </a:ext>
                </a:extLst>
              </p:cNvPr>
              <p:cNvSpPr/>
              <p:nvPr/>
            </p:nvSpPr>
            <p:spPr bwMode="auto">
              <a:xfrm>
                <a:off x="4002552" y="227291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6" name="Isosceles Triangle 129">
                <a:extLst>
                  <a:ext uri="{FF2B5EF4-FFF2-40B4-BE49-F238E27FC236}">
                    <a16:creationId xmlns:a16="http://schemas.microsoft.com/office/drawing/2014/main" id="{40BB3F19-3064-FA46-81DE-66AE1EF01A3E}"/>
                  </a:ext>
                </a:extLst>
              </p:cNvPr>
              <p:cNvSpPr/>
              <p:nvPr/>
            </p:nvSpPr>
            <p:spPr bwMode="auto">
              <a:xfrm>
                <a:off x="3285705" y="277649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A58D1C2-20C9-BD42-A74B-6DF12B96853F}"/>
                  </a:ext>
                </a:extLst>
              </p:cNvPr>
              <p:cNvCxnSpPr>
                <a:cxnSpLocks/>
                <a:stCxn id="171" idx="0"/>
                <a:endCxn id="174" idx="3"/>
              </p:cNvCxnSpPr>
              <p:nvPr/>
            </p:nvCxnSpPr>
            <p:spPr bwMode="auto">
              <a:xfrm flipV="1">
                <a:off x="2791744" y="240158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F5BC039-5718-3042-B706-D5EB5B5D26D1}"/>
                  </a:ext>
                </a:extLst>
              </p:cNvPr>
              <p:cNvCxnSpPr>
                <a:cxnSpLocks/>
                <a:stCxn id="183" idx="0"/>
                <a:endCxn id="174" idx="5"/>
              </p:cNvCxnSpPr>
              <p:nvPr/>
            </p:nvCxnSpPr>
            <p:spPr bwMode="auto">
              <a:xfrm flipH="1" flipV="1">
                <a:off x="3291847" y="240158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7C0F5D4-4B30-FD41-ACD3-B8F3B37449A2}"/>
                  </a:ext>
                </a:extLst>
              </p:cNvPr>
              <p:cNvSpPr txBox="1"/>
              <p:nvPr/>
            </p:nvSpPr>
            <p:spPr>
              <a:xfrm>
                <a:off x="3390109" y="212578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461D5F3-F5AE-9B42-822E-6EBC7AA5BC37}"/>
                  </a:ext>
                </a:extLst>
              </p:cNvPr>
              <p:cNvSpPr txBox="1"/>
              <p:nvPr/>
            </p:nvSpPr>
            <p:spPr>
              <a:xfrm>
                <a:off x="2973610" y="264222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0A6A215-C66B-A04D-909F-135AE3BF17C7}"/>
                  </a:ext>
                </a:extLst>
              </p:cNvPr>
              <p:cNvSpPr txBox="1"/>
              <p:nvPr/>
            </p:nvSpPr>
            <p:spPr>
              <a:xfrm>
                <a:off x="3934560" y="1621638"/>
                <a:ext cx="458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 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BA9183D-054E-0E44-93AF-06A1F29FCCBD}"/>
                  </a:ext>
                </a:extLst>
              </p:cNvPr>
              <p:cNvSpPr txBox="1"/>
              <p:nvPr/>
            </p:nvSpPr>
            <p:spPr>
              <a:xfrm>
                <a:off x="4455840" y="209653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83" name="Oval 71">
                <a:extLst>
                  <a:ext uri="{FF2B5EF4-FFF2-40B4-BE49-F238E27FC236}">
                    <a16:creationId xmlns:a16="http://schemas.microsoft.com/office/drawing/2014/main" id="{E99A32ED-4855-9046-BE78-4799680F2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777" y="262017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4" name="Oval 71">
                <a:extLst>
                  <a:ext uri="{FF2B5EF4-FFF2-40B4-BE49-F238E27FC236}">
                    <a16:creationId xmlns:a16="http://schemas.microsoft.com/office/drawing/2014/main" id="{3FC139FC-0CDF-ED4A-AAE2-A5BF9C83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757" y="211711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5" name="Oval 71">
                <a:extLst>
                  <a:ext uri="{FF2B5EF4-FFF2-40B4-BE49-F238E27FC236}">
                    <a16:creationId xmlns:a16="http://schemas.microsoft.com/office/drawing/2014/main" id="{4C33BA5A-1E67-D84F-9F8F-693B94801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039" y="162435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14D80BB-8164-D044-867E-091BD8A95511}"/>
                  </a:ext>
                </a:extLst>
              </p:cNvPr>
              <p:cNvSpPr txBox="1"/>
              <p:nvPr/>
            </p:nvSpPr>
            <p:spPr>
              <a:xfrm>
                <a:off x="3661890" y="2444177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2192606" y="19513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455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join</a:t>
            </a:r>
            <a:endParaRPr lang="en-US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CCB8E5-0ABB-AA45-93A9-EB2FA40087BF}"/>
              </a:ext>
            </a:extLst>
          </p:cNvPr>
          <p:cNvGrpSpPr/>
          <p:nvPr/>
        </p:nvGrpSpPr>
        <p:grpSpPr>
          <a:xfrm>
            <a:off x="315137" y="1218312"/>
            <a:ext cx="7875551" cy="2390650"/>
            <a:chOff x="315137" y="1218312"/>
            <a:chExt cx="7875551" cy="2390650"/>
          </a:xfrm>
        </p:grpSpPr>
        <p:sp>
          <p:nvSpPr>
            <p:cNvPr id="151" name="Isosceles Triangle 123">
              <a:extLst>
                <a:ext uri="{FF2B5EF4-FFF2-40B4-BE49-F238E27FC236}">
                  <a16:creationId xmlns:a16="http://schemas.microsoft.com/office/drawing/2014/main" id="{FD9E1469-9CEA-1E4B-9593-41B56B38F23B}"/>
                </a:ext>
              </a:extLst>
            </p:cNvPr>
            <p:cNvSpPr/>
            <p:nvPr/>
          </p:nvSpPr>
          <p:spPr bwMode="auto">
            <a:xfrm>
              <a:off x="315137" y="2198391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19B0AF-239D-EB44-936A-0468F76BAFFF}"/>
                </a:ext>
              </a:extLst>
            </p:cNvPr>
            <p:cNvCxnSpPr>
              <a:cxnSpLocks/>
              <a:stCxn id="166" idx="3"/>
              <a:endCxn id="157" idx="0"/>
            </p:cNvCxnSpPr>
            <p:nvPr/>
          </p:nvCxnSpPr>
          <p:spPr bwMode="auto">
            <a:xfrm flipH="1">
              <a:off x="1072798" y="2377555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7CA9557-B2F0-9049-984C-C58F9BA4F067}"/>
                </a:ext>
              </a:extLst>
            </p:cNvPr>
            <p:cNvCxnSpPr>
              <a:stCxn id="166" idx="5"/>
              <a:endCxn id="165" idx="1"/>
            </p:cNvCxnSpPr>
            <p:nvPr/>
          </p:nvCxnSpPr>
          <p:spPr bwMode="auto">
            <a:xfrm>
              <a:off x="1534892" y="2377555"/>
              <a:ext cx="260486" cy="1131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5" name="Oval 71">
              <a:extLst>
                <a:ext uri="{FF2B5EF4-FFF2-40B4-BE49-F238E27FC236}">
                  <a16:creationId xmlns:a16="http://schemas.microsoft.com/office/drawing/2014/main" id="{A97404F9-E207-D049-8DD3-C7B9B9855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94" y="1697923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s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56" name="Isosceles Triangle 128">
              <a:extLst>
                <a:ext uri="{FF2B5EF4-FFF2-40B4-BE49-F238E27FC236}">
                  <a16:creationId xmlns:a16="http://schemas.microsoft.com/office/drawing/2014/main" id="{BE48D9FD-86F5-5649-A3A3-F817604232B4}"/>
                </a:ext>
              </a:extLst>
            </p:cNvPr>
            <p:cNvSpPr/>
            <p:nvPr/>
          </p:nvSpPr>
          <p:spPr bwMode="auto">
            <a:xfrm>
              <a:off x="1336624" y="298745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57" name="Isosceles Triangle 129">
              <a:extLst>
                <a:ext uri="{FF2B5EF4-FFF2-40B4-BE49-F238E27FC236}">
                  <a16:creationId xmlns:a16="http://schemas.microsoft.com/office/drawing/2014/main" id="{E9318347-22E4-BF49-BF90-6A6BB8C1675E}"/>
                </a:ext>
              </a:extLst>
            </p:cNvPr>
            <p:cNvSpPr/>
            <p:nvPr/>
          </p:nvSpPr>
          <p:spPr bwMode="auto">
            <a:xfrm>
              <a:off x="811625" y="259894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C6D4B7A-2F7F-E94C-A3D4-EB6D6283A6BD}"/>
                </a:ext>
              </a:extLst>
            </p:cNvPr>
            <p:cNvCxnSpPr>
              <a:cxnSpLocks/>
              <a:stCxn id="151" idx="0"/>
              <a:endCxn id="155" idx="3"/>
            </p:cNvCxnSpPr>
            <p:nvPr/>
          </p:nvCxnSpPr>
          <p:spPr bwMode="auto">
            <a:xfrm flipV="1">
              <a:off x="576310" y="2002424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F71F978-C9EF-CF40-8896-B8507D733043}"/>
                </a:ext>
              </a:extLst>
            </p:cNvPr>
            <p:cNvCxnSpPr>
              <a:cxnSpLocks/>
              <a:stCxn id="166" idx="1"/>
              <a:endCxn id="155" idx="5"/>
            </p:cNvCxnSpPr>
            <p:nvPr/>
          </p:nvCxnSpPr>
          <p:spPr bwMode="auto">
            <a:xfrm flipH="1" flipV="1">
              <a:off x="1073168" y="2002424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63437C1-3A8B-0B41-81BA-D3793D9A2060}"/>
                </a:ext>
              </a:extLst>
            </p:cNvPr>
            <p:cNvSpPr txBox="1"/>
            <p:nvPr/>
          </p:nvSpPr>
          <p:spPr>
            <a:xfrm>
              <a:off x="1181920" y="168820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5C3930-B03D-BD4C-B567-E058F90C3506}"/>
                </a:ext>
              </a:extLst>
            </p:cNvPr>
            <p:cNvSpPr txBox="1"/>
            <p:nvPr/>
          </p:nvSpPr>
          <p:spPr>
            <a:xfrm>
              <a:off x="1617509" y="2088166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FF7961D-B5CB-9C4F-81BF-277F75C09A27}"/>
                </a:ext>
              </a:extLst>
            </p:cNvPr>
            <p:cNvSpPr txBox="1"/>
            <p:nvPr/>
          </p:nvSpPr>
          <p:spPr>
            <a:xfrm>
              <a:off x="2108598" y="2472407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5" name="Oval 71">
              <a:extLst>
                <a:ext uri="{FF2B5EF4-FFF2-40B4-BE49-F238E27FC236}">
                  <a16:creationId xmlns:a16="http://schemas.microsoft.com/office/drawing/2014/main" id="{02E18C30-1CA8-304A-9C88-4AE420A0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51" y="2441518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166" name="Oval 71">
              <a:extLst>
                <a:ext uri="{FF2B5EF4-FFF2-40B4-BE49-F238E27FC236}">
                  <a16:creationId xmlns:a16="http://schemas.microsoft.com/office/drawing/2014/main" id="{3D2B7EE7-34EB-E34D-905D-E766263C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702" y="209115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4109466" y="2300392"/>
              <a:ext cx="620639" cy="443778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0" name="Isosceles Triangle 128">
              <a:extLst>
                <a:ext uri="{FF2B5EF4-FFF2-40B4-BE49-F238E27FC236}">
                  <a16:creationId xmlns:a16="http://schemas.microsoft.com/office/drawing/2014/main" id="{11FF6E71-A7ED-9A47-A232-E600347E56BD}"/>
                </a:ext>
              </a:extLst>
            </p:cNvPr>
            <p:cNvSpPr/>
            <p:nvPr/>
          </p:nvSpPr>
          <p:spPr bwMode="auto">
            <a:xfrm>
              <a:off x="2118391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2D1275B-39BB-A74C-960C-CE17466B26FC}"/>
                </a:ext>
              </a:extLst>
            </p:cNvPr>
            <p:cNvSpPr txBox="1"/>
            <p:nvPr/>
          </p:nvSpPr>
          <p:spPr>
            <a:xfrm>
              <a:off x="2588573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Oval 71">
              <a:extLst>
                <a:ext uri="{FF2B5EF4-FFF2-40B4-BE49-F238E27FC236}">
                  <a16:creationId xmlns:a16="http://schemas.microsoft.com/office/drawing/2014/main" id="{F9F21CDD-77FE-CF4C-B2F1-3526ED80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025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20D600B-1768-6248-B35F-DA98843158B4}"/>
                </a:ext>
              </a:extLst>
            </p:cNvPr>
            <p:cNvCxnSpPr>
              <a:cxnSpLocks/>
              <a:stCxn id="165" idx="5"/>
              <a:endCxn id="150" idx="1"/>
            </p:cNvCxnSpPr>
            <p:nvPr/>
          </p:nvCxnSpPr>
          <p:spPr bwMode="auto">
            <a:xfrm>
              <a:off x="2014240" y="2727921"/>
              <a:ext cx="261113" cy="1203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5E1DCB4-8751-474D-856F-7E00B1B58225}"/>
                </a:ext>
              </a:extLst>
            </p:cNvPr>
            <p:cNvCxnSpPr>
              <a:cxnSpLocks/>
              <a:stCxn id="165" idx="3"/>
              <a:endCxn id="156" idx="0"/>
            </p:cNvCxnSpPr>
            <p:nvPr/>
          </p:nvCxnSpPr>
          <p:spPr bwMode="auto">
            <a:xfrm flipH="1">
              <a:off x="1597797" y="2727921"/>
              <a:ext cx="197581" cy="2595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8" name="Isosceles Triangle 128">
              <a:extLst>
                <a:ext uri="{FF2B5EF4-FFF2-40B4-BE49-F238E27FC236}">
                  <a16:creationId xmlns:a16="http://schemas.microsoft.com/office/drawing/2014/main" id="{B37C68DC-2691-2E4F-8254-4A6CDB3423AD}"/>
                </a:ext>
              </a:extLst>
            </p:cNvPr>
            <p:cNvSpPr/>
            <p:nvPr/>
          </p:nvSpPr>
          <p:spPr bwMode="auto">
            <a:xfrm>
              <a:off x="3169318" y="1879680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3C6653-9E1C-8243-9BC4-58E52E479C3C}"/>
                </a:ext>
              </a:extLst>
            </p:cNvPr>
            <p:cNvSpPr txBox="1"/>
            <p:nvPr/>
          </p:nvSpPr>
          <p:spPr>
            <a:xfrm>
              <a:off x="3639500" y="1674811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90" name="Oval 71">
              <a:extLst>
                <a:ext uri="{FF2B5EF4-FFF2-40B4-BE49-F238E27FC236}">
                  <a16:creationId xmlns:a16="http://schemas.microsoft.com/office/drawing/2014/main" id="{FBF9D516-5D64-3641-AEC6-841703E7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952" y="1697464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r>
                <a:rPr lang="en-US" baseline="-25000" dirty="0">
                  <a:latin typeface="+mn-lt"/>
                </a:rPr>
                <a:t>1</a:t>
              </a:r>
            </a:p>
          </p:txBody>
        </p:sp>
        <p:sp>
          <p:nvSpPr>
            <p:cNvPr id="191" name="Oval 71">
              <a:extLst>
                <a:ext uri="{FF2B5EF4-FFF2-40B4-BE49-F238E27FC236}">
                  <a16:creationId xmlns:a16="http://schemas.microsoft.com/office/drawing/2014/main" id="{13A795CE-7047-2F4E-81EA-01366B94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955" y="1258862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92" name="Isosceles Triangle 123">
              <a:extLst>
                <a:ext uri="{FF2B5EF4-FFF2-40B4-BE49-F238E27FC236}">
                  <a16:creationId xmlns:a16="http://schemas.microsoft.com/office/drawing/2014/main" id="{6D6940AA-7BF4-CE48-9A72-51DD19AA5AB1}"/>
                </a:ext>
              </a:extLst>
            </p:cNvPr>
            <p:cNvSpPr/>
            <p:nvPr/>
          </p:nvSpPr>
          <p:spPr bwMode="auto">
            <a:xfrm>
              <a:off x="5222080" y="1728494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46EDBF2-35CE-254A-9ECD-C500CB2047B2}"/>
                </a:ext>
              </a:extLst>
            </p:cNvPr>
            <p:cNvCxnSpPr>
              <a:cxnSpLocks/>
              <a:stCxn id="221" idx="3"/>
              <a:endCxn id="197" idx="0"/>
            </p:cNvCxnSpPr>
            <p:nvPr/>
          </p:nvCxnSpPr>
          <p:spPr bwMode="auto">
            <a:xfrm flipH="1">
              <a:off x="5979741" y="1907658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271920D-4484-4648-99BA-C38D255A86BC}"/>
                </a:ext>
              </a:extLst>
            </p:cNvPr>
            <p:cNvCxnSpPr>
              <a:stCxn id="221" idx="5"/>
              <a:endCxn id="220" idx="1"/>
            </p:cNvCxnSpPr>
            <p:nvPr/>
          </p:nvCxnSpPr>
          <p:spPr bwMode="auto">
            <a:xfrm>
              <a:off x="6441836" y="1907658"/>
              <a:ext cx="299398" cy="142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5" name="Oval 71">
              <a:extLst>
                <a:ext uri="{FF2B5EF4-FFF2-40B4-BE49-F238E27FC236}">
                  <a16:creationId xmlns:a16="http://schemas.microsoft.com/office/drawing/2014/main" id="{9204FFED-DE35-EB44-A73F-58532F95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537" y="1228026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s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96" name="Isosceles Triangle 128">
              <a:extLst>
                <a:ext uri="{FF2B5EF4-FFF2-40B4-BE49-F238E27FC236}">
                  <a16:creationId xmlns:a16="http://schemas.microsoft.com/office/drawing/2014/main" id="{5083E7CE-35DE-8E4D-951E-971018E9B0E5}"/>
                </a:ext>
              </a:extLst>
            </p:cNvPr>
            <p:cNvSpPr/>
            <p:nvPr/>
          </p:nvSpPr>
          <p:spPr bwMode="auto">
            <a:xfrm>
              <a:off x="6243568" y="251755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97" name="Isosceles Triangle 129">
              <a:extLst>
                <a:ext uri="{FF2B5EF4-FFF2-40B4-BE49-F238E27FC236}">
                  <a16:creationId xmlns:a16="http://schemas.microsoft.com/office/drawing/2014/main" id="{819D6517-47B7-EF45-944A-ED3919E68CC6}"/>
                </a:ext>
              </a:extLst>
            </p:cNvPr>
            <p:cNvSpPr/>
            <p:nvPr/>
          </p:nvSpPr>
          <p:spPr bwMode="auto">
            <a:xfrm>
              <a:off x="5718569" y="2129049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7BDB2EA-B5CA-704B-BED8-7ABE12009ED1}"/>
                </a:ext>
              </a:extLst>
            </p:cNvPr>
            <p:cNvCxnSpPr>
              <a:cxnSpLocks/>
              <a:stCxn id="192" idx="0"/>
              <a:endCxn id="195" idx="3"/>
            </p:cNvCxnSpPr>
            <p:nvPr/>
          </p:nvCxnSpPr>
          <p:spPr bwMode="auto">
            <a:xfrm flipV="1">
              <a:off x="5483253" y="1532527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4AD495D-4037-FB47-9623-FC52E102F6E6}"/>
                </a:ext>
              </a:extLst>
            </p:cNvPr>
            <p:cNvCxnSpPr>
              <a:cxnSpLocks/>
              <a:stCxn id="221" idx="1"/>
              <a:endCxn id="195" idx="5"/>
            </p:cNvCxnSpPr>
            <p:nvPr/>
          </p:nvCxnSpPr>
          <p:spPr bwMode="auto">
            <a:xfrm flipH="1" flipV="1">
              <a:off x="5980111" y="1532527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5290822-7D35-9649-8CE4-AD23B863DDBF}"/>
                </a:ext>
              </a:extLst>
            </p:cNvPr>
            <p:cNvSpPr txBox="1"/>
            <p:nvPr/>
          </p:nvSpPr>
          <p:spPr>
            <a:xfrm>
              <a:off x="6088864" y="1218312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F9E42BB-C8AB-7A42-86C8-F0E0A599D61B}"/>
                </a:ext>
              </a:extLst>
            </p:cNvPr>
            <p:cNvSpPr txBox="1"/>
            <p:nvPr/>
          </p:nvSpPr>
          <p:spPr>
            <a:xfrm>
              <a:off x="6524453" y="161826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DF5340C-277C-9548-9DAB-B87B62073D71}"/>
                </a:ext>
              </a:extLst>
            </p:cNvPr>
            <p:cNvSpPr txBox="1"/>
            <p:nvPr/>
          </p:nvSpPr>
          <p:spPr>
            <a:xfrm>
              <a:off x="7054454" y="2031694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20" name="Oval 71">
              <a:extLst>
                <a:ext uri="{FF2B5EF4-FFF2-40B4-BE49-F238E27FC236}">
                  <a16:creationId xmlns:a16="http://schemas.microsoft.com/office/drawing/2014/main" id="{ABB1DD0C-C3E2-3049-9827-CAEA798FA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906" y="200080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221" name="Oval 71">
              <a:extLst>
                <a:ext uri="{FF2B5EF4-FFF2-40B4-BE49-F238E27FC236}">
                  <a16:creationId xmlns:a16="http://schemas.microsoft.com/office/drawing/2014/main" id="{9D5BAFDD-85BB-B748-8D4A-D4C4E506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646" y="162125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22" name="Isosceles Triangle 128">
              <a:extLst>
                <a:ext uri="{FF2B5EF4-FFF2-40B4-BE49-F238E27FC236}">
                  <a16:creationId xmlns:a16="http://schemas.microsoft.com/office/drawing/2014/main" id="{DA8B6FF0-6CED-B447-BD80-D7DFAC09A70E}"/>
                </a:ext>
              </a:extLst>
            </p:cNvPr>
            <p:cNvSpPr/>
            <p:nvPr/>
          </p:nvSpPr>
          <p:spPr bwMode="auto">
            <a:xfrm>
              <a:off x="6738207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96E9E33-63EE-3943-91B8-029F6CF7038C}"/>
                </a:ext>
              </a:extLst>
            </p:cNvPr>
            <p:cNvSpPr txBox="1"/>
            <p:nvPr/>
          </p:nvSpPr>
          <p:spPr>
            <a:xfrm>
              <a:off x="7208389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4" name="Oval 71">
              <a:extLst>
                <a:ext uri="{FF2B5EF4-FFF2-40B4-BE49-F238E27FC236}">
                  <a16:creationId xmlns:a16="http://schemas.microsoft.com/office/drawing/2014/main" id="{A2339CD5-6E91-F04F-9CFF-3CD57846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841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2251FF1-9D12-D94C-8955-412709B8F110}"/>
                </a:ext>
              </a:extLst>
            </p:cNvPr>
            <p:cNvCxnSpPr>
              <a:cxnSpLocks/>
              <a:stCxn id="220" idx="5"/>
              <a:endCxn id="230" idx="1"/>
            </p:cNvCxnSpPr>
            <p:nvPr/>
          </p:nvCxnSpPr>
          <p:spPr bwMode="auto">
            <a:xfrm>
              <a:off x="6960096" y="2287208"/>
              <a:ext cx="336096" cy="1764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338A38-D103-494A-A058-CE87B5A2DBBF}"/>
                </a:ext>
              </a:extLst>
            </p:cNvPr>
            <p:cNvCxnSpPr>
              <a:cxnSpLocks/>
              <a:stCxn id="220" idx="3"/>
              <a:endCxn id="196" idx="0"/>
            </p:cNvCxnSpPr>
            <p:nvPr/>
          </p:nvCxnSpPr>
          <p:spPr bwMode="auto">
            <a:xfrm flipH="1">
              <a:off x="6504740" y="2287208"/>
              <a:ext cx="236494" cy="2303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7" name="Isosceles Triangle 128">
              <a:extLst>
                <a:ext uri="{FF2B5EF4-FFF2-40B4-BE49-F238E27FC236}">
                  <a16:creationId xmlns:a16="http://schemas.microsoft.com/office/drawing/2014/main" id="{F11EBA6A-8388-EB41-8F2C-BB43D5FFAE60}"/>
                </a:ext>
              </a:extLst>
            </p:cNvPr>
            <p:cNvSpPr/>
            <p:nvPr/>
          </p:nvSpPr>
          <p:spPr bwMode="auto">
            <a:xfrm>
              <a:off x="7630975" y="298182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3D100BE-E87F-A446-A084-62AC83A51503}"/>
                </a:ext>
              </a:extLst>
            </p:cNvPr>
            <p:cNvSpPr txBox="1"/>
            <p:nvPr/>
          </p:nvSpPr>
          <p:spPr>
            <a:xfrm>
              <a:off x="8101157" y="2776959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9" name="Oval 71">
              <a:extLst>
                <a:ext uri="{FF2B5EF4-FFF2-40B4-BE49-F238E27FC236}">
                  <a16:creationId xmlns:a16="http://schemas.microsoft.com/office/drawing/2014/main" id="{55088319-C6EE-4D41-B23A-CCE592A1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610" y="279961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  <p:sp>
          <p:nvSpPr>
            <p:cNvPr id="230" name="Oval 71">
              <a:extLst>
                <a:ext uri="{FF2B5EF4-FFF2-40B4-BE49-F238E27FC236}">
                  <a16:creationId xmlns:a16="http://schemas.microsoft.com/office/drawing/2014/main" id="{FC2966D8-7650-6D40-BE02-A52B9868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864" y="2414563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B535FBC-64B9-334B-9450-2C50B5F6B437}"/>
                </a:ext>
              </a:extLst>
            </p:cNvPr>
            <p:cNvCxnSpPr>
              <a:cxnSpLocks/>
              <a:endCxn id="224" idx="7"/>
            </p:cNvCxnSpPr>
            <p:nvPr/>
          </p:nvCxnSpPr>
          <p:spPr bwMode="auto">
            <a:xfrm flipH="1">
              <a:off x="7114031" y="2700967"/>
              <a:ext cx="162404" cy="1472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F907013-A02E-E248-AAD6-7071F1E122FD}"/>
                </a:ext>
              </a:extLst>
            </p:cNvPr>
            <p:cNvCxnSpPr>
              <a:cxnSpLocks/>
              <a:stCxn id="230" idx="5"/>
              <a:endCxn id="229" idx="1"/>
            </p:cNvCxnSpPr>
            <p:nvPr/>
          </p:nvCxnSpPr>
          <p:spPr bwMode="auto">
            <a:xfrm>
              <a:off x="7515054" y="2700967"/>
              <a:ext cx="272883" cy="147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6D25E75-1B88-4744-8B29-D5D5CEA89D70}"/>
                </a:ext>
              </a:extLst>
            </p:cNvPr>
            <p:cNvSpPr txBox="1"/>
            <p:nvPr/>
          </p:nvSpPr>
          <p:spPr>
            <a:xfrm>
              <a:off x="7625261" y="2414563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6916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splay</a:t>
            </a:r>
            <a:endParaRPr lang="en-US" i="1" dirty="0"/>
          </a:p>
        </p:txBody>
      </p:sp>
      <p:grpSp>
        <p:nvGrpSpPr>
          <p:cNvPr id="334867" name="Group 334866">
            <a:extLst>
              <a:ext uri="{FF2B5EF4-FFF2-40B4-BE49-F238E27FC236}">
                <a16:creationId xmlns:a16="http://schemas.microsoft.com/office/drawing/2014/main" id="{7C762A3A-A02F-B24B-8EB7-C0FED8A1BDB8}"/>
              </a:ext>
            </a:extLst>
          </p:cNvPr>
          <p:cNvGrpSpPr/>
          <p:nvPr/>
        </p:nvGrpSpPr>
        <p:grpSpPr>
          <a:xfrm>
            <a:off x="95964" y="2215033"/>
            <a:ext cx="11484125" cy="4208327"/>
            <a:chOff x="95964" y="2215033"/>
            <a:chExt cx="11484125" cy="4208327"/>
          </a:xfrm>
        </p:grpSpPr>
        <p:sp>
          <p:nvSpPr>
            <p:cNvPr id="53" name="Isosceles Triangle 34">
              <a:extLst>
                <a:ext uri="{FF2B5EF4-FFF2-40B4-BE49-F238E27FC236}">
                  <a16:creationId xmlns:a16="http://schemas.microsoft.com/office/drawing/2014/main" id="{D1D577E3-C016-8745-BB03-E0999B466FD3}"/>
                </a:ext>
              </a:extLst>
            </p:cNvPr>
            <p:cNvSpPr/>
            <p:nvPr/>
          </p:nvSpPr>
          <p:spPr bwMode="auto">
            <a:xfrm>
              <a:off x="783193" y="583819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Isosceles Triangle 36">
              <a:extLst>
                <a:ext uri="{FF2B5EF4-FFF2-40B4-BE49-F238E27FC236}">
                  <a16:creationId xmlns:a16="http://schemas.microsoft.com/office/drawing/2014/main" id="{6A5DCA42-27D3-6E4D-B48F-EBFDA96B1E78}"/>
                </a:ext>
              </a:extLst>
            </p:cNvPr>
            <p:cNvSpPr/>
            <p:nvPr/>
          </p:nvSpPr>
          <p:spPr bwMode="auto">
            <a:xfrm>
              <a:off x="95964" y="583358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71">
              <a:extLst>
                <a:ext uri="{FF2B5EF4-FFF2-40B4-BE49-F238E27FC236}">
                  <a16:creationId xmlns:a16="http://schemas.microsoft.com/office/drawing/2014/main" id="{B778D2ED-F37F-B244-B771-5AA759EE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885" y="472274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8" name="Isosceles Triangle 44">
              <a:extLst>
                <a:ext uri="{FF2B5EF4-FFF2-40B4-BE49-F238E27FC236}">
                  <a16:creationId xmlns:a16="http://schemas.microsoft.com/office/drawing/2014/main" id="{0527EA4B-8FFA-3B4F-B368-9AE034FB086B}"/>
                </a:ext>
              </a:extLst>
            </p:cNvPr>
            <p:cNvSpPr/>
            <p:nvPr/>
          </p:nvSpPr>
          <p:spPr bwMode="auto">
            <a:xfrm>
              <a:off x="1216563" y="530942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DF18E6-C0CB-A14D-B9C1-EBF72B33245F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 bwMode="auto">
            <a:xfrm>
              <a:off x="1298096" y="5014952"/>
              <a:ext cx="185046" cy="2944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5E047F3E-ADFD-E54A-9526-CAFE4EADC443}"/>
                </a:ext>
              </a:extLst>
            </p:cNvPr>
            <p:cNvSpPr/>
            <p:nvPr/>
          </p:nvSpPr>
          <p:spPr bwMode="auto">
            <a:xfrm>
              <a:off x="2810665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0AB58CCD-C97C-1345-AC20-0BAD1B10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26" y="524907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2F4600-ACB5-0B48-9585-47ED36285A9D}"/>
                </a:ext>
              </a:extLst>
            </p:cNvPr>
            <p:cNvCxnSpPr>
              <a:cxnSpLocks/>
              <a:stCxn id="57" idx="3"/>
              <a:endCxn id="62" idx="0"/>
            </p:cNvCxnSpPr>
            <p:nvPr/>
          </p:nvCxnSpPr>
          <p:spPr bwMode="auto">
            <a:xfrm flipH="1">
              <a:off x="760399" y="5014952"/>
              <a:ext cx="295621" cy="2341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C56341-F648-4145-9370-6AD14BB5716B}"/>
                </a:ext>
              </a:extLst>
            </p:cNvPr>
            <p:cNvCxnSpPr>
              <a:cxnSpLocks/>
              <a:stCxn id="62" idx="3"/>
              <a:endCxn id="54" idx="0"/>
            </p:cNvCxnSpPr>
            <p:nvPr/>
          </p:nvCxnSpPr>
          <p:spPr bwMode="auto">
            <a:xfrm flipH="1">
              <a:off x="362543" y="5541286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965EEF-E7B1-8B4C-BEED-B215B728C453}"/>
                </a:ext>
              </a:extLst>
            </p:cNvPr>
            <p:cNvCxnSpPr>
              <a:cxnSpLocks/>
              <a:stCxn id="62" idx="5"/>
              <a:endCxn id="53" idx="0"/>
            </p:cNvCxnSpPr>
            <p:nvPr/>
          </p:nvCxnSpPr>
          <p:spPr bwMode="auto">
            <a:xfrm>
              <a:off x="881437" y="5541286"/>
              <a:ext cx="168335" cy="2969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8DEEE4AE-32DA-6744-9892-21C69B4B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31" y="417378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67" name="Isosceles Triangle 44">
              <a:extLst>
                <a:ext uri="{FF2B5EF4-FFF2-40B4-BE49-F238E27FC236}">
                  <a16:creationId xmlns:a16="http://schemas.microsoft.com/office/drawing/2014/main" id="{5C74DC0C-9080-B342-B40A-93111F34B2C6}"/>
                </a:ext>
              </a:extLst>
            </p:cNvPr>
            <p:cNvSpPr/>
            <p:nvPr/>
          </p:nvSpPr>
          <p:spPr bwMode="auto">
            <a:xfrm>
              <a:off x="1688277" y="482856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2153F2-7B99-5C44-9ABE-5FB372D6CE6D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 bwMode="auto">
            <a:xfrm>
              <a:off x="1711442" y="4465998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7A83C4-AFEC-E34C-9B48-72ADD42C215D}"/>
                </a:ext>
              </a:extLst>
            </p:cNvPr>
            <p:cNvCxnSpPr>
              <a:cxnSpLocks/>
              <a:stCxn id="66" idx="3"/>
              <a:endCxn id="57" idx="0"/>
            </p:cNvCxnSpPr>
            <p:nvPr/>
          </p:nvCxnSpPr>
          <p:spPr bwMode="auto">
            <a:xfrm flipH="1">
              <a:off x="1177058" y="4465998"/>
              <a:ext cx="292308" cy="256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71">
              <a:extLst>
                <a:ext uri="{FF2B5EF4-FFF2-40B4-BE49-F238E27FC236}">
                  <a16:creationId xmlns:a16="http://schemas.microsoft.com/office/drawing/2014/main" id="{1138CDDE-439D-284A-B50C-B21AD403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879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20BFB77F-CE9B-694F-B154-EEEC18EE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878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01503DCD-13BB-6040-ABAC-C7570E96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30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Isosceles Triangle 44">
              <a:extLst>
                <a:ext uri="{FF2B5EF4-FFF2-40B4-BE49-F238E27FC236}">
                  <a16:creationId xmlns:a16="http://schemas.microsoft.com/office/drawing/2014/main" id="{A818604B-E4F0-2443-997D-1F9129394899}"/>
                </a:ext>
              </a:extLst>
            </p:cNvPr>
            <p:cNvSpPr/>
            <p:nvPr/>
          </p:nvSpPr>
          <p:spPr bwMode="auto">
            <a:xfrm>
              <a:off x="2239507" y="29103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699A6F2-72FC-9D48-96D2-718FDC3C8ADC}"/>
                </a:ext>
              </a:extLst>
            </p:cNvPr>
            <p:cNvCxnSpPr>
              <a:cxnSpLocks/>
              <a:stCxn id="96" idx="5"/>
              <a:endCxn id="99" idx="0"/>
            </p:cNvCxnSpPr>
            <p:nvPr/>
          </p:nvCxnSpPr>
          <p:spPr bwMode="auto">
            <a:xfrm>
              <a:off x="2268090" y="2507501"/>
              <a:ext cx="237996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1" name="Isosceles Triangle 44">
              <a:extLst>
                <a:ext uri="{FF2B5EF4-FFF2-40B4-BE49-F238E27FC236}">
                  <a16:creationId xmlns:a16="http://schemas.microsoft.com/office/drawing/2014/main" id="{EAE1A140-A5E7-CB4C-9296-EA37E7AA9019}"/>
                </a:ext>
              </a:extLst>
            </p:cNvPr>
            <p:cNvSpPr/>
            <p:nvPr/>
          </p:nvSpPr>
          <p:spPr bwMode="auto">
            <a:xfrm>
              <a:off x="1761424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D0D41F-242A-D74B-88CB-4ED6324043A7}"/>
                </a:ext>
              </a:extLst>
            </p:cNvPr>
            <p:cNvCxnSpPr>
              <a:cxnSpLocks/>
              <a:stCxn id="97" idx="5"/>
              <a:endCxn id="101" idx="0"/>
            </p:cNvCxnSpPr>
            <p:nvPr/>
          </p:nvCxnSpPr>
          <p:spPr bwMode="auto">
            <a:xfrm>
              <a:off x="1779089" y="3202586"/>
              <a:ext cx="2489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Isosceles Triangle 36">
              <a:extLst>
                <a:ext uri="{FF2B5EF4-FFF2-40B4-BE49-F238E27FC236}">
                  <a16:creationId xmlns:a16="http://schemas.microsoft.com/office/drawing/2014/main" id="{EFAEAF6B-2620-7341-BA5F-298EF3A4B784}"/>
                </a:ext>
              </a:extLst>
            </p:cNvPr>
            <p:cNvSpPr/>
            <p:nvPr/>
          </p:nvSpPr>
          <p:spPr bwMode="auto">
            <a:xfrm>
              <a:off x="500106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B0E46B-1716-3840-AA50-74C4EE40A8EE}"/>
                </a:ext>
              </a:extLst>
            </p:cNvPr>
            <p:cNvCxnSpPr>
              <a:cxnSpLocks/>
              <a:stCxn id="98" idx="3"/>
              <a:endCxn id="103" idx="0"/>
            </p:cNvCxnSpPr>
            <p:nvPr/>
          </p:nvCxnSpPr>
          <p:spPr bwMode="auto">
            <a:xfrm flipH="1">
              <a:off x="766685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4A6FC63-5B57-F44A-A1E8-7CEF07BCDFAF}"/>
                </a:ext>
              </a:extLst>
            </p:cNvPr>
            <p:cNvCxnSpPr>
              <a:cxnSpLocks/>
              <a:stCxn id="97" idx="3"/>
              <a:endCxn id="98" idx="0"/>
            </p:cNvCxnSpPr>
            <p:nvPr/>
          </p:nvCxnSpPr>
          <p:spPr bwMode="auto">
            <a:xfrm flipH="1">
              <a:off x="1228603" y="3202586"/>
              <a:ext cx="308410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3CA36C8-5C43-084F-85C1-654A66DF577B}"/>
                </a:ext>
              </a:extLst>
            </p:cNvPr>
            <p:cNvCxnSpPr>
              <a:cxnSpLocks/>
              <a:stCxn id="96" idx="3"/>
              <a:endCxn id="97" idx="0"/>
            </p:cNvCxnSpPr>
            <p:nvPr/>
          </p:nvCxnSpPr>
          <p:spPr bwMode="auto">
            <a:xfrm flipH="1">
              <a:off x="1658051" y="2507501"/>
              <a:ext cx="367963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86AA5A-7E36-AD41-A68A-36EB6BF5394B}"/>
                </a:ext>
              </a:extLst>
            </p:cNvPr>
            <p:cNvCxnSpPr>
              <a:cxnSpLocks/>
              <a:stCxn id="98" idx="5"/>
              <a:endCxn id="66" idx="0"/>
            </p:cNvCxnSpPr>
            <p:nvPr/>
          </p:nvCxnSpPr>
          <p:spPr bwMode="auto">
            <a:xfrm>
              <a:off x="1349641" y="3873067"/>
              <a:ext cx="240763" cy="30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6" name="Isosceles Triangle 34">
              <a:extLst>
                <a:ext uri="{FF2B5EF4-FFF2-40B4-BE49-F238E27FC236}">
                  <a16:creationId xmlns:a16="http://schemas.microsoft.com/office/drawing/2014/main" id="{839B236D-2044-E44A-98B7-5D76D6DCB613}"/>
                </a:ext>
              </a:extLst>
            </p:cNvPr>
            <p:cNvSpPr/>
            <p:nvPr/>
          </p:nvSpPr>
          <p:spPr bwMode="auto">
            <a:xfrm>
              <a:off x="3803919" y="5221283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7" name="Isosceles Triangle 36">
              <a:extLst>
                <a:ext uri="{FF2B5EF4-FFF2-40B4-BE49-F238E27FC236}">
                  <a16:creationId xmlns:a16="http://schemas.microsoft.com/office/drawing/2014/main" id="{31D71E53-17B0-6E4E-A43F-286F05C7883E}"/>
                </a:ext>
              </a:extLst>
            </p:cNvPr>
            <p:cNvSpPr/>
            <p:nvPr/>
          </p:nvSpPr>
          <p:spPr bwMode="auto">
            <a:xfrm>
              <a:off x="3416302" y="4733618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8" name="Oval 71">
              <a:extLst>
                <a:ext uri="{FF2B5EF4-FFF2-40B4-BE49-F238E27FC236}">
                  <a16:creationId xmlns:a16="http://schemas.microsoft.com/office/drawing/2014/main" id="{1D977368-3471-5D44-9903-87668794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07" y="469751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Isosceles Triangle 44">
              <a:extLst>
                <a:ext uri="{FF2B5EF4-FFF2-40B4-BE49-F238E27FC236}">
                  <a16:creationId xmlns:a16="http://schemas.microsoft.com/office/drawing/2014/main" id="{D95D7F17-317F-C442-82B8-D5C7686C1ECF}"/>
                </a:ext>
              </a:extLst>
            </p:cNvPr>
            <p:cNvSpPr/>
            <p:nvPr/>
          </p:nvSpPr>
          <p:spPr bwMode="auto">
            <a:xfrm>
              <a:off x="4186376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2B536D1-492D-5444-91AB-2E8174C8EFF2}"/>
                </a:ext>
              </a:extLst>
            </p:cNvPr>
            <p:cNvCxnSpPr>
              <a:cxnSpLocks/>
              <a:stCxn id="118" idx="5"/>
              <a:endCxn id="125" idx="0"/>
            </p:cNvCxnSpPr>
            <p:nvPr/>
          </p:nvCxnSpPr>
          <p:spPr bwMode="auto">
            <a:xfrm>
              <a:off x="4544018" y="4989728"/>
              <a:ext cx="256635" cy="2528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1" name="Oval 71">
              <a:extLst>
                <a:ext uri="{FF2B5EF4-FFF2-40B4-BE49-F238E27FC236}">
                  <a16:creationId xmlns:a16="http://schemas.microsoft.com/office/drawing/2014/main" id="{A69927EF-B456-C344-A2B4-D5622CCF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564" y="414911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3BA317A-AE50-714A-82D5-7D841D111845}"/>
                </a:ext>
              </a:extLst>
            </p:cNvPr>
            <p:cNvCxnSpPr>
              <a:cxnSpLocks/>
              <a:stCxn id="118" idx="0"/>
              <a:endCxn id="121" idx="5"/>
            </p:cNvCxnSpPr>
            <p:nvPr/>
          </p:nvCxnSpPr>
          <p:spPr bwMode="auto">
            <a:xfrm flipH="1" flipV="1">
              <a:off x="4201775" y="4441324"/>
              <a:ext cx="221205" cy="2561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4BF026F-9CDF-2C47-ADFB-ADA5FF577900}"/>
                </a:ext>
              </a:extLst>
            </p:cNvPr>
            <p:cNvCxnSpPr>
              <a:cxnSpLocks/>
              <a:stCxn id="121" idx="3"/>
              <a:endCxn id="117" idx="0"/>
            </p:cNvCxnSpPr>
            <p:nvPr/>
          </p:nvCxnSpPr>
          <p:spPr bwMode="auto">
            <a:xfrm flipH="1">
              <a:off x="3682881" y="4441324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560C7D0-87FD-9E48-9823-D18BD8E1F747}"/>
                </a:ext>
              </a:extLst>
            </p:cNvPr>
            <p:cNvCxnSpPr>
              <a:cxnSpLocks/>
              <a:stCxn id="118" idx="3"/>
              <a:endCxn id="116" idx="0"/>
            </p:cNvCxnSpPr>
            <p:nvPr/>
          </p:nvCxnSpPr>
          <p:spPr bwMode="auto">
            <a:xfrm flipH="1">
              <a:off x="4070498" y="4989728"/>
              <a:ext cx="231444" cy="231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5" name="Oval 71">
              <a:extLst>
                <a:ext uri="{FF2B5EF4-FFF2-40B4-BE49-F238E27FC236}">
                  <a16:creationId xmlns:a16="http://schemas.microsoft.com/office/drawing/2014/main" id="{F9E360B2-B8A6-D341-8998-2E10B228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480" y="52425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26" name="Isosceles Triangle 44">
              <a:extLst>
                <a:ext uri="{FF2B5EF4-FFF2-40B4-BE49-F238E27FC236}">
                  <a16:creationId xmlns:a16="http://schemas.microsoft.com/office/drawing/2014/main" id="{DC7A8BEC-FCBB-BC42-A99A-C91CFA3259B7}"/>
                </a:ext>
              </a:extLst>
            </p:cNvPr>
            <p:cNvSpPr/>
            <p:nvPr/>
          </p:nvSpPr>
          <p:spPr bwMode="auto">
            <a:xfrm>
              <a:off x="4864800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A34DE7-8A58-0740-A2BD-2C2E7F9D6CB3}"/>
                </a:ext>
              </a:extLst>
            </p:cNvPr>
            <p:cNvCxnSpPr>
              <a:cxnSpLocks/>
              <a:stCxn id="125" idx="5"/>
              <a:endCxn id="126" idx="0"/>
            </p:cNvCxnSpPr>
            <p:nvPr/>
          </p:nvCxnSpPr>
          <p:spPr bwMode="auto">
            <a:xfrm>
              <a:off x="4921691" y="5534801"/>
              <a:ext cx="209688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D2EB5A8-123B-1245-86BA-E466BA00C5A9}"/>
                </a:ext>
              </a:extLst>
            </p:cNvPr>
            <p:cNvCxnSpPr>
              <a:cxnSpLocks/>
              <a:stCxn id="125" idx="3"/>
              <a:endCxn id="119" idx="0"/>
            </p:cNvCxnSpPr>
            <p:nvPr/>
          </p:nvCxnSpPr>
          <p:spPr bwMode="auto">
            <a:xfrm flipH="1">
              <a:off x="4452955" y="5534801"/>
              <a:ext cx="226660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E6BB2CF1-5BBE-CA41-94CF-8D676CE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735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30" name="Oval 71">
              <a:extLst>
                <a:ext uri="{FF2B5EF4-FFF2-40B4-BE49-F238E27FC236}">
                  <a16:creationId xmlns:a16="http://schemas.microsoft.com/office/drawing/2014/main" id="{C7ED2BF6-6A88-4940-B522-9AD3EB11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460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31" name="Oval 71">
              <a:extLst>
                <a:ext uri="{FF2B5EF4-FFF2-40B4-BE49-F238E27FC236}">
                  <a16:creationId xmlns:a16="http://schemas.microsoft.com/office/drawing/2014/main" id="{1B453723-A811-634A-BB7A-FCD5135EC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829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32" name="Isosceles Triangle 44">
              <a:extLst>
                <a:ext uri="{FF2B5EF4-FFF2-40B4-BE49-F238E27FC236}">
                  <a16:creationId xmlns:a16="http://schemas.microsoft.com/office/drawing/2014/main" id="{13FBFB12-6DBE-2B4D-9E89-4E8055E77A8A}"/>
                </a:ext>
              </a:extLst>
            </p:cNvPr>
            <p:cNvSpPr/>
            <p:nvPr/>
          </p:nvSpPr>
          <p:spPr bwMode="auto">
            <a:xfrm>
              <a:off x="4744363" y="283255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759D463-102F-DE4C-A4A8-CE840839EBE3}"/>
                </a:ext>
              </a:extLst>
            </p:cNvPr>
            <p:cNvCxnSpPr>
              <a:cxnSpLocks/>
              <a:stCxn id="129" idx="5"/>
              <a:endCxn id="132" idx="0"/>
            </p:cNvCxnSpPr>
            <p:nvPr/>
          </p:nvCxnSpPr>
          <p:spPr bwMode="auto">
            <a:xfrm>
              <a:off x="4772946" y="2507501"/>
              <a:ext cx="237996" cy="325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4" name="Isosceles Triangle 44">
              <a:extLst>
                <a:ext uri="{FF2B5EF4-FFF2-40B4-BE49-F238E27FC236}">
                  <a16:creationId xmlns:a16="http://schemas.microsoft.com/office/drawing/2014/main" id="{094F62B7-C1A2-8744-A09B-060DC81FF8C8}"/>
                </a:ext>
              </a:extLst>
            </p:cNvPr>
            <p:cNvSpPr/>
            <p:nvPr/>
          </p:nvSpPr>
          <p:spPr bwMode="auto">
            <a:xfrm>
              <a:off x="4276006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0B672A4-5582-1542-B2DC-8DC744D12D23}"/>
                </a:ext>
              </a:extLst>
            </p:cNvPr>
            <p:cNvCxnSpPr>
              <a:cxnSpLocks/>
              <a:endCxn id="134" idx="0"/>
            </p:cNvCxnSpPr>
            <p:nvPr/>
          </p:nvCxnSpPr>
          <p:spPr bwMode="auto">
            <a:xfrm>
              <a:off x="4299171" y="3202586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Isosceles Triangle 36">
              <a:extLst>
                <a:ext uri="{FF2B5EF4-FFF2-40B4-BE49-F238E27FC236}">
                  <a16:creationId xmlns:a16="http://schemas.microsoft.com/office/drawing/2014/main" id="{F231AC5F-F90E-0B4E-B0A2-9BF790D2D1FB}"/>
                </a:ext>
              </a:extLst>
            </p:cNvPr>
            <p:cNvSpPr/>
            <p:nvPr/>
          </p:nvSpPr>
          <p:spPr bwMode="auto">
            <a:xfrm>
              <a:off x="2985505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399F9F5-AD01-1D4B-95B2-A75C2C902C4C}"/>
                </a:ext>
              </a:extLst>
            </p:cNvPr>
            <p:cNvCxnSpPr>
              <a:cxnSpLocks/>
              <a:stCxn id="131" idx="3"/>
              <a:endCxn id="136" idx="0"/>
            </p:cNvCxnSpPr>
            <p:nvPr/>
          </p:nvCxnSpPr>
          <p:spPr bwMode="auto">
            <a:xfrm flipH="1">
              <a:off x="3252084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96CD8A-E2F2-8F4D-B10E-F56C4A686772}"/>
                </a:ext>
              </a:extLst>
            </p:cNvPr>
            <p:cNvCxnSpPr>
              <a:cxnSpLocks/>
              <a:stCxn id="130" idx="3"/>
              <a:endCxn id="131" idx="0"/>
            </p:cNvCxnSpPr>
            <p:nvPr/>
          </p:nvCxnSpPr>
          <p:spPr bwMode="auto">
            <a:xfrm flipH="1">
              <a:off x="3714002" y="3202586"/>
              <a:ext cx="337593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095905-CBB3-C846-8DA3-361881B48A3A}"/>
                </a:ext>
              </a:extLst>
            </p:cNvPr>
            <p:cNvCxnSpPr>
              <a:cxnSpLocks/>
              <a:stCxn id="129" idx="3"/>
              <a:endCxn id="130" idx="0"/>
            </p:cNvCxnSpPr>
            <p:nvPr/>
          </p:nvCxnSpPr>
          <p:spPr bwMode="auto">
            <a:xfrm flipH="1">
              <a:off x="4172633" y="2507501"/>
              <a:ext cx="358237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258677-19AA-1440-AADF-4DCB1DE7A264}"/>
                </a:ext>
              </a:extLst>
            </p:cNvPr>
            <p:cNvCxnSpPr>
              <a:cxnSpLocks/>
              <a:stCxn id="131" idx="5"/>
              <a:endCxn id="121" idx="0"/>
            </p:cNvCxnSpPr>
            <p:nvPr/>
          </p:nvCxnSpPr>
          <p:spPr bwMode="auto">
            <a:xfrm>
              <a:off x="3835040" y="3873067"/>
              <a:ext cx="245697" cy="2760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4" name="Isosceles Triangle 34">
              <a:extLst>
                <a:ext uri="{FF2B5EF4-FFF2-40B4-BE49-F238E27FC236}">
                  <a16:creationId xmlns:a16="http://schemas.microsoft.com/office/drawing/2014/main" id="{91FF51B2-D1F9-A24D-8A64-FF06F1E00A97}"/>
                </a:ext>
              </a:extLst>
            </p:cNvPr>
            <p:cNvSpPr/>
            <p:nvPr/>
          </p:nvSpPr>
          <p:spPr bwMode="auto">
            <a:xfrm>
              <a:off x="6792828" y="4793702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7" name="Isosceles Triangle 36">
              <a:extLst>
                <a:ext uri="{FF2B5EF4-FFF2-40B4-BE49-F238E27FC236}">
                  <a16:creationId xmlns:a16="http://schemas.microsoft.com/office/drawing/2014/main" id="{F32EFA4B-8CAC-864B-9007-0D058F37D1F8}"/>
                </a:ext>
              </a:extLst>
            </p:cNvPr>
            <p:cNvSpPr/>
            <p:nvPr/>
          </p:nvSpPr>
          <p:spPr bwMode="auto">
            <a:xfrm>
              <a:off x="6412294" y="418922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9" name="Oval 71">
              <a:extLst>
                <a:ext uri="{FF2B5EF4-FFF2-40B4-BE49-F238E27FC236}">
                  <a16:creationId xmlns:a16="http://schemas.microsoft.com/office/drawing/2014/main" id="{01A6C4B0-D0F0-DA4C-A518-949DDCFC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716" y="41532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70" name="Isosceles Triangle 44">
              <a:extLst>
                <a:ext uri="{FF2B5EF4-FFF2-40B4-BE49-F238E27FC236}">
                  <a16:creationId xmlns:a16="http://schemas.microsoft.com/office/drawing/2014/main" id="{714D65FE-0DEC-8C4D-8D1A-00A755951B3F}"/>
                </a:ext>
              </a:extLst>
            </p:cNvPr>
            <p:cNvSpPr/>
            <p:nvPr/>
          </p:nvSpPr>
          <p:spPr bwMode="auto">
            <a:xfrm>
              <a:off x="7175285" y="52728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CBE625A-425A-7144-AD04-94B88D1CA032}"/>
                </a:ext>
              </a:extLst>
            </p:cNvPr>
            <p:cNvCxnSpPr>
              <a:cxnSpLocks/>
              <a:stCxn id="169" idx="5"/>
              <a:endCxn id="176" idx="0"/>
            </p:cNvCxnSpPr>
            <p:nvPr/>
          </p:nvCxnSpPr>
          <p:spPr bwMode="auto">
            <a:xfrm>
              <a:off x="7532927" y="4445411"/>
              <a:ext cx="227451" cy="2625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2" name="Oval 71">
              <a:extLst>
                <a:ext uri="{FF2B5EF4-FFF2-40B4-BE49-F238E27FC236}">
                  <a16:creationId xmlns:a16="http://schemas.microsoft.com/office/drawing/2014/main" id="{D2166547-3E39-E544-864B-BAA901CA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66" y="290570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53A6C56-B9B6-9C4B-8D09-C58C2909BA42}"/>
                </a:ext>
              </a:extLst>
            </p:cNvPr>
            <p:cNvCxnSpPr>
              <a:cxnSpLocks/>
              <a:stCxn id="169" idx="0"/>
              <a:endCxn id="181" idx="3"/>
            </p:cNvCxnSpPr>
            <p:nvPr/>
          </p:nvCxnSpPr>
          <p:spPr bwMode="auto">
            <a:xfrm flipV="1">
              <a:off x="7411889" y="3882426"/>
              <a:ext cx="160529" cy="270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DC5F32B-C453-1B49-AB03-D19B49AD5FFE}"/>
                </a:ext>
              </a:extLst>
            </p:cNvPr>
            <p:cNvCxnSpPr>
              <a:cxnSpLocks/>
              <a:stCxn id="182" idx="5"/>
              <a:endCxn id="167" idx="0"/>
            </p:cNvCxnSpPr>
            <p:nvPr/>
          </p:nvCxnSpPr>
          <p:spPr bwMode="auto">
            <a:xfrm>
              <a:off x="6541281" y="3882426"/>
              <a:ext cx="137592" cy="306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501FCA7-9486-8C4B-8EC3-DF62243AEFD6}"/>
                </a:ext>
              </a:extLst>
            </p:cNvPr>
            <p:cNvCxnSpPr>
              <a:cxnSpLocks/>
              <a:stCxn id="169" idx="3"/>
              <a:endCxn id="164" idx="0"/>
            </p:cNvCxnSpPr>
            <p:nvPr/>
          </p:nvCxnSpPr>
          <p:spPr bwMode="auto">
            <a:xfrm flipH="1">
              <a:off x="7059407" y="4445411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6" name="Oval 71">
              <a:extLst>
                <a:ext uri="{FF2B5EF4-FFF2-40B4-BE49-F238E27FC236}">
                  <a16:creationId xmlns:a16="http://schemas.microsoft.com/office/drawing/2014/main" id="{629FF360-5EE7-4443-9885-573788E9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205" y="470800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77" name="Isosceles Triangle 44">
              <a:extLst>
                <a:ext uri="{FF2B5EF4-FFF2-40B4-BE49-F238E27FC236}">
                  <a16:creationId xmlns:a16="http://schemas.microsoft.com/office/drawing/2014/main" id="{132C4F2A-174F-A14A-B1B0-BAB6C25274DF}"/>
                </a:ext>
              </a:extLst>
            </p:cNvPr>
            <p:cNvSpPr/>
            <p:nvPr/>
          </p:nvSpPr>
          <p:spPr bwMode="auto">
            <a:xfrm>
              <a:off x="7853709" y="528261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59D77CC-9097-DB4F-BAC2-03EB7DCFD0D4}"/>
                </a:ext>
              </a:extLst>
            </p:cNvPr>
            <p:cNvCxnSpPr>
              <a:cxnSpLocks/>
              <a:stCxn id="176" idx="5"/>
              <a:endCxn id="177" idx="0"/>
            </p:cNvCxnSpPr>
            <p:nvPr/>
          </p:nvCxnSpPr>
          <p:spPr bwMode="auto">
            <a:xfrm>
              <a:off x="7881416" y="5000212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208564C-6442-4941-81D1-2E7AD247BBA9}"/>
                </a:ext>
              </a:extLst>
            </p:cNvPr>
            <p:cNvCxnSpPr>
              <a:cxnSpLocks/>
              <a:stCxn id="176" idx="3"/>
              <a:endCxn id="170" idx="0"/>
            </p:cNvCxnSpPr>
            <p:nvPr/>
          </p:nvCxnSpPr>
          <p:spPr bwMode="auto">
            <a:xfrm flipH="1">
              <a:off x="7441864" y="5000212"/>
              <a:ext cx="197476" cy="2726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0" name="Oval 71">
              <a:extLst>
                <a:ext uri="{FF2B5EF4-FFF2-40B4-BE49-F238E27FC236}">
                  <a16:creationId xmlns:a16="http://schemas.microsoft.com/office/drawing/2014/main" id="{8BE769FE-FCF0-134F-97E3-7263731F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800" y="222464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81" name="Oval 71">
              <a:extLst>
                <a:ext uri="{FF2B5EF4-FFF2-40B4-BE49-F238E27FC236}">
                  <a16:creationId xmlns:a16="http://schemas.microsoft.com/office/drawing/2014/main" id="{F10242E8-B796-7C43-934E-B35AAA86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283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82" name="Oval 71">
              <a:extLst>
                <a:ext uri="{FF2B5EF4-FFF2-40B4-BE49-F238E27FC236}">
                  <a16:creationId xmlns:a16="http://schemas.microsoft.com/office/drawing/2014/main" id="{996DDB29-03D2-354C-A77B-BE9C49B9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070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83" name="Isosceles Triangle 44">
              <a:extLst>
                <a:ext uri="{FF2B5EF4-FFF2-40B4-BE49-F238E27FC236}">
                  <a16:creationId xmlns:a16="http://schemas.microsoft.com/office/drawing/2014/main" id="{69F91490-0FB4-E441-A4B2-DF1A495FF831}"/>
                </a:ext>
              </a:extLst>
            </p:cNvPr>
            <p:cNvSpPr/>
            <p:nvPr/>
          </p:nvSpPr>
          <p:spPr bwMode="auto">
            <a:xfrm>
              <a:off x="7528428" y="28905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D734CF-7758-CC43-8FB9-E7C5774F741B}"/>
                </a:ext>
              </a:extLst>
            </p:cNvPr>
            <p:cNvCxnSpPr>
              <a:cxnSpLocks/>
              <a:stCxn id="180" idx="5"/>
              <a:endCxn id="183" idx="0"/>
            </p:cNvCxnSpPr>
            <p:nvPr/>
          </p:nvCxnSpPr>
          <p:spPr bwMode="auto">
            <a:xfrm>
              <a:off x="7557011" y="2516860"/>
              <a:ext cx="237996" cy="3736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5" name="Isosceles Triangle 44">
              <a:extLst>
                <a:ext uri="{FF2B5EF4-FFF2-40B4-BE49-F238E27FC236}">
                  <a16:creationId xmlns:a16="http://schemas.microsoft.com/office/drawing/2014/main" id="{E5DC7382-3CF1-C141-B932-BD9F81182405}"/>
                </a:ext>
              </a:extLst>
            </p:cNvPr>
            <p:cNvSpPr/>
            <p:nvPr/>
          </p:nvSpPr>
          <p:spPr bwMode="auto">
            <a:xfrm>
              <a:off x="7935574" y="419287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E67F736-7998-1543-A545-D1017463F03B}"/>
                </a:ext>
              </a:extLst>
            </p:cNvPr>
            <p:cNvCxnSpPr>
              <a:cxnSpLocks/>
              <a:stCxn id="181" idx="5"/>
              <a:endCxn id="185" idx="0"/>
            </p:cNvCxnSpPr>
            <p:nvPr/>
          </p:nvCxnSpPr>
          <p:spPr bwMode="auto">
            <a:xfrm>
              <a:off x="7814494" y="3882426"/>
              <a:ext cx="387659" cy="3104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1" name="Isosceles Triangle 36">
              <a:extLst>
                <a:ext uri="{FF2B5EF4-FFF2-40B4-BE49-F238E27FC236}">
                  <a16:creationId xmlns:a16="http://schemas.microsoft.com/office/drawing/2014/main" id="{85E911A0-0A18-8A44-98D3-81184B326857}"/>
                </a:ext>
              </a:extLst>
            </p:cNvPr>
            <p:cNvSpPr/>
            <p:nvPr/>
          </p:nvSpPr>
          <p:spPr bwMode="auto">
            <a:xfrm>
              <a:off x="5769570" y="41831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8990C87-0C1F-E846-8C7E-4381FD84297D}"/>
                </a:ext>
              </a:extLst>
            </p:cNvPr>
            <p:cNvCxnSpPr>
              <a:cxnSpLocks/>
              <a:stCxn id="182" idx="3"/>
              <a:endCxn id="201" idx="0"/>
            </p:cNvCxnSpPr>
            <p:nvPr/>
          </p:nvCxnSpPr>
          <p:spPr bwMode="auto">
            <a:xfrm flipH="1">
              <a:off x="6036149" y="3882426"/>
              <a:ext cx="263056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16D8EDD-A8A2-0E44-82AE-393CFB90084D}"/>
                </a:ext>
              </a:extLst>
            </p:cNvPr>
            <p:cNvCxnSpPr>
              <a:cxnSpLocks/>
              <a:stCxn id="181" idx="3"/>
              <a:endCxn id="181" idx="3"/>
            </p:cNvCxnSpPr>
            <p:nvPr/>
          </p:nvCxnSpPr>
          <p:spPr bwMode="auto">
            <a:xfrm>
              <a:off x="7572418" y="3882426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2312C07-65E4-4945-AB67-9FB417A77903}"/>
                </a:ext>
              </a:extLst>
            </p:cNvPr>
            <p:cNvCxnSpPr>
              <a:cxnSpLocks/>
              <a:stCxn id="180" idx="3"/>
              <a:endCxn id="172" idx="0"/>
            </p:cNvCxnSpPr>
            <p:nvPr/>
          </p:nvCxnSpPr>
          <p:spPr bwMode="auto">
            <a:xfrm flipH="1">
              <a:off x="7001039" y="2516860"/>
              <a:ext cx="313896" cy="3888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0ECDBA8-BCDA-4145-8CB7-95B1A21FC4C9}"/>
                </a:ext>
              </a:extLst>
            </p:cNvPr>
            <p:cNvCxnSpPr>
              <a:cxnSpLocks/>
              <a:stCxn id="182" idx="0"/>
              <a:endCxn id="172" idx="3"/>
            </p:cNvCxnSpPr>
            <p:nvPr/>
          </p:nvCxnSpPr>
          <p:spPr bwMode="auto">
            <a:xfrm flipV="1">
              <a:off x="6420243" y="3197914"/>
              <a:ext cx="459758" cy="3923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0E101B4-D0C0-1646-A5AA-283233B60FFE}"/>
                </a:ext>
              </a:extLst>
            </p:cNvPr>
            <p:cNvCxnSpPr>
              <a:cxnSpLocks/>
              <a:stCxn id="172" idx="5"/>
              <a:endCxn id="181" idx="1"/>
            </p:cNvCxnSpPr>
            <p:nvPr/>
          </p:nvCxnSpPr>
          <p:spPr bwMode="auto">
            <a:xfrm>
              <a:off x="7122077" y="3197914"/>
              <a:ext cx="450341" cy="4424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34">
              <a:extLst>
                <a:ext uri="{FF2B5EF4-FFF2-40B4-BE49-F238E27FC236}">
                  <a16:creationId xmlns:a16="http://schemas.microsoft.com/office/drawing/2014/main" id="{A59E880F-57BD-B745-A995-A16899AB3330}"/>
                </a:ext>
              </a:extLst>
            </p:cNvPr>
            <p:cNvSpPr/>
            <p:nvPr/>
          </p:nvSpPr>
          <p:spPr bwMode="auto">
            <a:xfrm>
              <a:off x="9562295" y="477423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6" name="Isosceles Triangle 36">
              <a:extLst>
                <a:ext uri="{FF2B5EF4-FFF2-40B4-BE49-F238E27FC236}">
                  <a16:creationId xmlns:a16="http://schemas.microsoft.com/office/drawing/2014/main" id="{6D5E4066-7C6E-BA44-A6C5-F5A4A7670177}"/>
                </a:ext>
              </a:extLst>
            </p:cNvPr>
            <p:cNvSpPr/>
            <p:nvPr/>
          </p:nvSpPr>
          <p:spPr bwMode="auto">
            <a:xfrm>
              <a:off x="9434681" y="3576377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7" name="Oval 71">
              <a:extLst>
                <a:ext uri="{FF2B5EF4-FFF2-40B4-BE49-F238E27FC236}">
                  <a16:creationId xmlns:a16="http://schemas.microsoft.com/office/drawing/2014/main" id="{9DF9F810-1C0B-434C-88EF-41BD6A57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183" y="41434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238" name="Isosceles Triangle 44">
              <a:extLst>
                <a:ext uri="{FF2B5EF4-FFF2-40B4-BE49-F238E27FC236}">
                  <a16:creationId xmlns:a16="http://schemas.microsoft.com/office/drawing/2014/main" id="{F22F9E7A-5C99-2C46-845C-1F503A951B25}"/>
                </a:ext>
              </a:extLst>
            </p:cNvPr>
            <p:cNvSpPr/>
            <p:nvPr/>
          </p:nvSpPr>
          <p:spPr bwMode="auto">
            <a:xfrm>
              <a:off x="9944752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771C463-9734-3541-A99E-9EB9E05742C0}"/>
                </a:ext>
              </a:extLst>
            </p:cNvPr>
            <p:cNvCxnSpPr>
              <a:cxnSpLocks/>
              <a:stCxn id="237" idx="5"/>
              <a:endCxn id="244" idx="0"/>
            </p:cNvCxnSpPr>
            <p:nvPr/>
          </p:nvCxnSpPr>
          <p:spPr bwMode="auto">
            <a:xfrm>
              <a:off x="10302394" y="4435672"/>
              <a:ext cx="188539" cy="2723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0" name="Oval 71">
              <a:extLst>
                <a:ext uri="{FF2B5EF4-FFF2-40B4-BE49-F238E27FC236}">
                  <a16:creationId xmlns:a16="http://schemas.microsoft.com/office/drawing/2014/main" id="{8F2C6570-496C-CC4E-82AF-BD65E8CC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896" y="221503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982D493-9DD9-8145-923A-29C820F028BE}"/>
                </a:ext>
              </a:extLst>
            </p:cNvPr>
            <p:cNvCxnSpPr>
              <a:cxnSpLocks/>
              <a:stCxn id="237" idx="0"/>
              <a:endCxn id="249" idx="3"/>
            </p:cNvCxnSpPr>
            <p:nvPr/>
          </p:nvCxnSpPr>
          <p:spPr bwMode="auto">
            <a:xfrm flipV="1">
              <a:off x="10181356" y="3862959"/>
              <a:ext cx="160529" cy="2805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925915F-3BFB-004D-9F45-FFDE7F6CE350}"/>
                </a:ext>
              </a:extLst>
            </p:cNvPr>
            <p:cNvCxnSpPr>
              <a:cxnSpLocks/>
              <a:stCxn id="250" idx="5"/>
              <a:endCxn id="236" idx="0"/>
            </p:cNvCxnSpPr>
            <p:nvPr/>
          </p:nvCxnSpPr>
          <p:spPr bwMode="auto">
            <a:xfrm>
              <a:off x="9553940" y="3191755"/>
              <a:ext cx="147320" cy="384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49ECE34-FE23-F048-A65D-5DDB64477C64}"/>
                </a:ext>
              </a:extLst>
            </p:cNvPr>
            <p:cNvCxnSpPr>
              <a:cxnSpLocks/>
              <a:stCxn id="237" idx="3"/>
            </p:cNvCxnSpPr>
            <p:nvPr/>
          </p:nvCxnSpPr>
          <p:spPr bwMode="auto">
            <a:xfrm flipH="1">
              <a:off x="9828874" y="4435672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Oval 71">
              <a:extLst>
                <a:ext uri="{FF2B5EF4-FFF2-40B4-BE49-F238E27FC236}">
                  <a16:creationId xmlns:a16="http://schemas.microsoft.com/office/drawing/2014/main" id="{4BB8BA28-7384-834B-BD9B-D862B16E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760" y="47079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45" name="Isosceles Triangle 44">
              <a:extLst>
                <a:ext uri="{FF2B5EF4-FFF2-40B4-BE49-F238E27FC236}">
                  <a16:creationId xmlns:a16="http://schemas.microsoft.com/office/drawing/2014/main" id="{ED482DDD-38D6-1F42-BA22-03E087656D9E}"/>
                </a:ext>
              </a:extLst>
            </p:cNvPr>
            <p:cNvSpPr/>
            <p:nvPr/>
          </p:nvSpPr>
          <p:spPr bwMode="auto">
            <a:xfrm>
              <a:off x="10584264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80E1245-9ACD-7D41-AB07-0BA9D4C61082}"/>
                </a:ext>
              </a:extLst>
            </p:cNvPr>
            <p:cNvCxnSpPr>
              <a:cxnSpLocks/>
              <a:stCxn id="244" idx="5"/>
              <a:endCxn id="245" idx="0"/>
            </p:cNvCxnSpPr>
            <p:nvPr/>
          </p:nvCxnSpPr>
          <p:spPr bwMode="auto">
            <a:xfrm>
              <a:off x="10611971" y="5000201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10638D1-1CA1-7546-B926-044277EC3267}"/>
                </a:ext>
              </a:extLst>
            </p:cNvPr>
            <p:cNvCxnSpPr>
              <a:cxnSpLocks/>
              <a:stCxn id="244" idx="3"/>
              <a:endCxn id="238" idx="0"/>
            </p:cNvCxnSpPr>
            <p:nvPr/>
          </p:nvCxnSpPr>
          <p:spPr bwMode="auto">
            <a:xfrm flipH="1">
              <a:off x="10211331" y="5000201"/>
              <a:ext cx="158564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A1A4AA8B-0C6B-614F-A29F-B60B9962A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3304" y="289585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39C1FBAF-E75A-DF45-AC97-EF0421EF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50" y="3570748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95011217-2B3B-FB4C-8E83-57277CA9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729" y="28995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Isosceles Triangle 44">
              <a:extLst>
                <a:ext uri="{FF2B5EF4-FFF2-40B4-BE49-F238E27FC236}">
                  <a16:creationId xmlns:a16="http://schemas.microsoft.com/office/drawing/2014/main" id="{1A41829A-C4E3-B540-B8F7-8D175A3720C7}"/>
                </a:ext>
              </a:extLst>
            </p:cNvPr>
            <p:cNvSpPr/>
            <p:nvPr/>
          </p:nvSpPr>
          <p:spPr bwMode="auto">
            <a:xfrm>
              <a:off x="11046932" y="360066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9C30A9-6A60-9348-B649-5FA68E8D0B96}"/>
                </a:ext>
              </a:extLst>
            </p:cNvPr>
            <p:cNvCxnSpPr>
              <a:cxnSpLocks/>
              <a:stCxn id="248" idx="5"/>
              <a:endCxn id="251" idx="0"/>
            </p:cNvCxnSpPr>
            <p:nvPr/>
          </p:nvCxnSpPr>
          <p:spPr bwMode="auto">
            <a:xfrm>
              <a:off x="11075515" y="3188070"/>
              <a:ext cx="237996" cy="412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3" name="Isosceles Triangle 44">
              <a:extLst>
                <a:ext uri="{FF2B5EF4-FFF2-40B4-BE49-F238E27FC236}">
                  <a16:creationId xmlns:a16="http://schemas.microsoft.com/office/drawing/2014/main" id="{0227DBB8-0009-D540-A49E-1A96AB57AB82}"/>
                </a:ext>
              </a:extLst>
            </p:cNvPr>
            <p:cNvSpPr/>
            <p:nvPr/>
          </p:nvSpPr>
          <p:spPr bwMode="auto">
            <a:xfrm>
              <a:off x="10666129" y="418313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82C815F-F92E-B244-A173-32130EEF7031}"/>
                </a:ext>
              </a:extLst>
            </p:cNvPr>
            <p:cNvCxnSpPr>
              <a:cxnSpLocks/>
              <a:stCxn id="249" idx="5"/>
              <a:endCxn id="253" idx="0"/>
            </p:cNvCxnSpPr>
            <p:nvPr/>
          </p:nvCxnSpPr>
          <p:spPr bwMode="auto">
            <a:xfrm>
              <a:off x="10583961" y="3862959"/>
              <a:ext cx="348747" cy="320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5" name="Isosceles Triangle 36">
              <a:extLst>
                <a:ext uri="{FF2B5EF4-FFF2-40B4-BE49-F238E27FC236}">
                  <a16:creationId xmlns:a16="http://schemas.microsoft.com/office/drawing/2014/main" id="{1FDF564C-ACE9-1C4D-AE10-9ED9EA8460E6}"/>
                </a:ext>
              </a:extLst>
            </p:cNvPr>
            <p:cNvSpPr/>
            <p:nvPr/>
          </p:nvSpPr>
          <p:spPr bwMode="auto">
            <a:xfrm>
              <a:off x="8782229" y="357032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79B8DBC-FC9F-4943-B2E3-E201CABCB11E}"/>
                </a:ext>
              </a:extLst>
            </p:cNvPr>
            <p:cNvCxnSpPr>
              <a:cxnSpLocks/>
              <a:stCxn id="250" idx="3"/>
              <a:endCxn id="255" idx="0"/>
            </p:cNvCxnSpPr>
            <p:nvPr/>
          </p:nvCxnSpPr>
          <p:spPr bwMode="auto">
            <a:xfrm flipH="1">
              <a:off x="9048808" y="3191755"/>
              <a:ext cx="263056" cy="3785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32FFAB6-FFFC-4A47-9B2A-224489E3D5C7}"/>
                </a:ext>
              </a:extLst>
            </p:cNvPr>
            <p:cNvCxnSpPr>
              <a:cxnSpLocks/>
              <a:stCxn id="249" idx="3"/>
              <a:endCxn id="249" idx="3"/>
            </p:cNvCxnSpPr>
            <p:nvPr/>
          </p:nvCxnSpPr>
          <p:spPr bwMode="auto">
            <a:xfrm>
              <a:off x="10341885" y="3862959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AE37F6A-F70F-3345-9A48-EF734B6B3E42}"/>
                </a:ext>
              </a:extLst>
            </p:cNvPr>
            <p:cNvCxnSpPr>
              <a:cxnSpLocks/>
              <a:stCxn id="248" idx="0"/>
              <a:endCxn id="240" idx="5"/>
            </p:cNvCxnSpPr>
            <p:nvPr/>
          </p:nvCxnSpPr>
          <p:spPr bwMode="auto">
            <a:xfrm flipH="1" flipV="1">
              <a:off x="10300107" y="2507244"/>
              <a:ext cx="654370" cy="3886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6492FFB-B1AE-DC45-91DF-2833A0414BEC}"/>
                </a:ext>
              </a:extLst>
            </p:cNvPr>
            <p:cNvCxnSpPr>
              <a:cxnSpLocks/>
              <a:stCxn id="250" idx="0"/>
              <a:endCxn id="240" idx="3"/>
            </p:cNvCxnSpPr>
            <p:nvPr/>
          </p:nvCxnSpPr>
          <p:spPr bwMode="auto">
            <a:xfrm flipV="1">
              <a:off x="9432902" y="2507244"/>
              <a:ext cx="625129" cy="3923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FFC84E9-C283-D74F-99C8-B28A2C0E0D6B}"/>
                </a:ext>
              </a:extLst>
            </p:cNvPr>
            <p:cNvCxnSpPr>
              <a:cxnSpLocks/>
              <a:stCxn id="248" idx="3"/>
              <a:endCxn id="249" idx="0"/>
            </p:cNvCxnSpPr>
            <p:nvPr/>
          </p:nvCxnSpPr>
          <p:spPr bwMode="auto">
            <a:xfrm flipH="1">
              <a:off x="10462923" y="3188070"/>
              <a:ext cx="370516" cy="382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5" name="Right Arrow 264">
              <a:extLst>
                <a:ext uri="{FF2B5EF4-FFF2-40B4-BE49-F238E27FC236}">
                  <a16:creationId xmlns:a16="http://schemas.microsoft.com/office/drawing/2014/main" id="{CF729B9A-596A-D54D-BF6F-777E390A1709}"/>
                </a:ext>
              </a:extLst>
            </p:cNvPr>
            <p:cNvSpPr/>
            <p:nvPr/>
          </p:nvSpPr>
          <p:spPr bwMode="auto">
            <a:xfrm>
              <a:off x="8259872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66" name="Right Arrow 265">
              <a:extLst>
                <a:ext uri="{FF2B5EF4-FFF2-40B4-BE49-F238E27FC236}">
                  <a16:creationId xmlns:a16="http://schemas.microsoft.com/office/drawing/2014/main" id="{861C0294-9AF4-AD42-9DB0-9AF358F3B5DE}"/>
                </a:ext>
              </a:extLst>
            </p:cNvPr>
            <p:cNvSpPr/>
            <p:nvPr/>
          </p:nvSpPr>
          <p:spPr bwMode="auto">
            <a:xfrm>
              <a:off x="5390181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683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bstCredit1</a:t>
            </a:r>
            <a:endParaRPr lang="en-US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D9D72A-60DF-5143-A974-97FDE1858963}"/>
              </a:ext>
            </a:extLst>
          </p:cNvPr>
          <p:cNvGrpSpPr/>
          <p:nvPr/>
        </p:nvGrpSpPr>
        <p:grpSpPr>
          <a:xfrm>
            <a:off x="1210174" y="1340839"/>
            <a:ext cx="6337781" cy="2657516"/>
            <a:chOff x="1210174" y="1340839"/>
            <a:chExt cx="6337781" cy="2657516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54806" y="314363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11934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496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841098" y="255649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1" idx="0"/>
            </p:cNvCxnSpPr>
            <p:nvPr/>
          </p:nvCxnSpPr>
          <p:spPr bwMode="auto">
            <a:xfrm>
              <a:off x="2669707" y="2281484"/>
              <a:ext cx="43797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33986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836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25009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0" idx="0"/>
            </p:cNvCxnSpPr>
            <p:nvPr/>
          </p:nvCxnSpPr>
          <p:spPr bwMode="auto">
            <a:xfrm flipH="1">
              <a:off x="1578513" y="285645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39" idx="0"/>
            </p:cNvCxnSpPr>
            <p:nvPr/>
          </p:nvCxnSpPr>
          <p:spPr bwMode="auto">
            <a:xfrm>
              <a:off x="2146047" y="285645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851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71181" y="197836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38" idx="0"/>
            </p:cNvCxnSpPr>
            <p:nvPr/>
          </p:nvCxnSpPr>
          <p:spPr bwMode="auto">
            <a:xfrm>
              <a:off x="3190062" y="170334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48669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Isosceles Triangle 34">
              <a:extLst>
                <a:ext uri="{FF2B5EF4-FFF2-40B4-BE49-F238E27FC236}">
                  <a16:creationId xmlns:a16="http://schemas.microsoft.com/office/drawing/2014/main" id="{51F44757-6473-8048-8857-BE867E75C8A1}"/>
                </a:ext>
              </a:extLst>
            </p:cNvPr>
            <p:cNvSpPr/>
            <p:nvPr/>
          </p:nvSpPr>
          <p:spPr bwMode="auto">
            <a:xfrm flipH="1">
              <a:off x="6171926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Isosceles Triangle 36">
              <a:extLst>
                <a:ext uri="{FF2B5EF4-FFF2-40B4-BE49-F238E27FC236}">
                  <a16:creationId xmlns:a16="http://schemas.microsoft.com/office/drawing/2014/main" id="{D7B5709E-829C-7F4A-B497-803D9672ECBD}"/>
                </a:ext>
              </a:extLst>
            </p:cNvPr>
            <p:cNvSpPr/>
            <p:nvPr/>
          </p:nvSpPr>
          <p:spPr bwMode="auto">
            <a:xfrm flipH="1">
              <a:off x="7014798" y="313441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0752C1E6-E1F0-A045-9EC9-B95B43E3B1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40047" y="198466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Isosceles Triangle 44">
              <a:extLst>
                <a:ext uri="{FF2B5EF4-FFF2-40B4-BE49-F238E27FC236}">
                  <a16:creationId xmlns:a16="http://schemas.microsoft.com/office/drawing/2014/main" id="{D6BAF71E-9FE1-5C4D-B635-459D24A78CFB}"/>
                </a:ext>
              </a:extLst>
            </p:cNvPr>
            <p:cNvSpPr/>
            <p:nvPr/>
          </p:nvSpPr>
          <p:spPr bwMode="auto">
            <a:xfrm flipH="1">
              <a:off x="5534274" y="255188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D6AC07-947D-A64F-9F99-BF140A3E995D}"/>
                </a:ext>
              </a:extLst>
            </p:cNvPr>
            <p:cNvCxnSpPr>
              <a:cxnSpLocks/>
              <a:stCxn id="51" idx="5"/>
              <a:endCxn id="52" idx="0"/>
            </p:cNvCxnSpPr>
            <p:nvPr/>
          </p:nvCxnSpPr>
          <p:spPr bwMode="auto">
            <a:xfrm flipH="1">
              <a:off x="5800852" y="2276874"/>
              <a:ext cx="38933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Oval 71">
              <a:extLst>
                <a:ext uri="{FF2B5EF4-FFF2-40B4-BE49-F238E27FC236}">
                  <a16:creationId xmlns:a16="http://schemas.microsoft.com/office/drawing/2014/main" id="{50BD478F-0902-1445-B3A4-A8E16E9AF9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663707" y="2559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5A59D8-215A-3744-BD26-CA0B4348B0E6}"/>
                </a:ext>
              </a:extLst>
            </p:cNvPr>
            <p:cNvCxnSpPr>
              <a:cxnSpLocks/>
              <a:endCxn id="55" idx="0"/>
            </p:cNvCxnSpPr>
            <p:nvPr/>
          </p:nvCxnSpPr>
          <p:spPr bwMode="auto">
            <a:xfrm>
              <a:off x="6443072" y="226112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F2A38C-AA08-4046-B7AA-F00F183F643C}"/>
                </a:ext>
              </a:extLst>
            </p:cNvPr>
            <p:cNvCxnSpPr>
              <a:cxnSpLocks/>
              <a:stCxn id="55" idx="3"/>
              <a:endCxn id="48" idx="0"/>
            </p:cNvCxnSpPr>
            <p:nvPr/>
          </p:nvCxnSpPr>
          <p:spPr bwMode="auto">
            <a:xfrm>
              <a:off x="6955918" y="285184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26EE4-AD34-9B40-9157-487802BEC99B}"/>
                </a:ext>
              </a:extLst>
            </p:cNvPr>
            <p:cNvCxnSpPr>
              <a:cxnSpLocks/>
              <a:stCxn id="55" idx="5"/>
              <a:endCxn id="47" idx="0"/>
            </p:cNvCxnSpPr>
            <p:nvPr/>
          </p:nvCxnSpPr>
          <p:spPr bwMode="auto">
            <a:xfrm flipH="1">
              <a:off x="6438504" y="285184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9" name="Oval 71">
              <a:extLst>
                <a:ext uri="{FF2B5EF4-FFF2-40B4-BE49-F238E27FC236}">
                  <a16:creationId xmlns:a16="http://schemas.microsoft.com/office/drawing/2014/main" id="{AEF25812-1D74-064E-966D-4E0670F971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19692" y="140652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60" name="Isosceles Triangle 44">
              <a:extLst>
                <a:ext uri="{FF2B5EF4-FFF2-40B4-BE49-F238E27FC236}">
                  <a16:creationId xmlns:a16="http://schemas.microsoft.com/office/drawing/2014/main" id="{7A44AD2B-4054-3145-9FDE-9E1D1AEF6EDD}"/>
                </a:ext>
              </a:extLst>
            </p:cNvPr>
            <p:cNvSpPr/>
            <p:nvPr/>
          </p:nvSpPr>
          <p:spPr bwMode="auto">
            <a:xfrm flipH="1">
              <a:off x="4955551" y="197375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DA8F6D-27B3-C047-AB0C-2D3B5010D1A7}"/>
                </a:ext>
              </a:extLst>
            </p:cNvPr>
            <p:cNvCxnSpPr>
              <a:cxnSpLocks/>
              <a:stCxn id="59" idx="5"/>
              <a:endCxn id="60" idx="0"/>
            </p:cNvCxnSpPr>
            <p:nvPr/>
          </p:nvCxnSpPr>
          <p:spPr bwMode="auto">
            <a:xfrm flipH="1">
              <a:off x="5222129" y="169873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114CB6-98AC-A74E-93BD-9FD5E470C91F}"/>
                </a:ext>
              </a:extLst>
            </p:cNvPr>
            <p:cNvCxnSpPr>
              <a:cxnSpLocks/>
              <a:endCxn id="51" idx="0"/>
            </p:cNvCxnSpPr>
            <p:nvPr/>
          </p:nvCxnSpPr>
          <p:spPr bwMode="auto">
            <a:xfrm>
              <a:off x="5922716" y="168298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A23FCC-4AE1-8343-BD3E-BD048E8F0D9D}"/>
                </a:ext>
              </a:extLst>
            </p:cNvPr>
            <p:cNvSpPr txBox="1"/>
            <p:nvPr/>
          </p:nvSpPr>
          <p:spPr>
            <a:xfrm>
              <a:off x="2223032" y="259354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3FC7C9-084A-9F43-BFBC-AAED94D2C0C4}"/>
                </a:ext>
              </a:extLst>
            </p:cNvPr>
            <p:cNvSpPr txBox="1"/>
            <p:nvPr/>
          </p:nvSpPr>
          <p:spPr>
            <a:xfrm>
              <a:off x="3295568" y="144472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7E5F97-A437-F748-81BE-058BDE95D253}"/>
                </a:ext>
              </a:extLst>
            </p:cNvPr>
            <p:cNvSpPr txBox="1"/>
            <p:nvPr/>
          </p:nvSpPr>
          <p:spPr>
            <a:xfrm>
              <a:off x="2779412" y="20110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17DA50-B715-2040-B185-A8C9E5D39C53}"/>
                </a:ext>
              </a:extLst>
            </p:cNvPr>
            <p:cNvSpPr txBox="1"/>
            <p:nvPr/>
          </p:nvSpPr>
          <p:spPr>
            <a:xfrm>
              <a:off x="6015642" y="142118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0C6366-498C-404E-9D02-A0DF42C36A0E}"/>
                </a:ext>
              </a:extLst>
            </p:cNvPr>
            <p:cNvSpPr txBox="1"/>
            <p:nvPr/>
          </p:nvSpPr>
          <p:spPr>
            <a:xfrm>
              <a:off x="6537889" y="1992744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AE5C01F-CD1F-D849-B013-258D24C14F32}"/>
                </a:ext>
              </a:extLst>
            </p:cNvPr>
            <p:cNvSpPr txBox="1"/>
            <p:nvPr/>
          </p:nvSpPr>
          <p:spPr>
            <a:xfrm>
              <a:off x="7067420" y="2611875"/>
              <a:ext cx="2564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&lt;r</a:t>
              </a:r>
              <a:endParaRPr lang="en-US" dirty="0">
                <a:latin typeface="+mn-lt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B8DD24B-F721-6940-AB10-882D353DB78B}"/>
                </a:ext>
              </a:extLst>
            </p:cNvPr>
            <p:cNvSpPr/>
            <p:nvPr/>
          </p:nvSpPr>
          <p:spPr bwMode="auto">
            <a:xfrm>
              <a:off x="2283406" y="1340839"/>
              <a:ext cx="1723330" cy="2204744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  <a:gd name="connsiteX0" fmla="*/ 1278414 w 2022234"/>
                <a:gd name="connsiteY0" fmla="*/ 1445 h 1729430"/>
                <a:gd name="connsiteX1" fmla="*/ 1589699 w 2022234"/>
                <a:gd name="connsiteY1" fmla="*/ 176543 h 1729430"/>
                <a:gd name="connsiteX2" fmla="*/ 1920440 w 2022234"/>
                <a:gd name="connsiteY2" fmla="*/ 886662 h 1729430"/>
                <a:gd name="connsiteX3" fmla="*/ 2017716 w 2022234"/>
                <a:gd name="connsiteY3" fmla="*/ 1480049 h 1729430"/>
                <a:gd name="connsiteX4" fmla="*/ 1803708 w 2022234"/>
                <a:gd name="connsiteY4" fmla="*/ 1703785 h 1729430"/>
                <a:gd name="connsiteX5" fmla="*/ 597478 w 2022234"/>
                <a:gd name="connsiteY5" fmla="*/ 1694058 h 1729430"/>
                <a:gd name="connsiteX6" fmla="*/ 402925 w 2022234"/>
                <a:gd name="connsiteY6" fmla="*/ 1431411 h 1729430"/>
                <a:gd name="connsiteX7" fmla="*/ 13819 w 2022234"/>
                <a:gd name="connsiteY7" fmla="*/ 312731 h 1729430"/>
                <a:gd name="connsiteX8" fmla="*/ 947674 w 2022234"/>
                <a:gd name="connsiteY8" fmla="*/ 234909 h 1729430"/>
                <a:gd name="connsiteX9" fmla="*/ 1278414 w 2022234"/>
                <a:gd name="connsiteY9" fmla="*/ 1445 h 1729430"/>
                <a:gd name="connsiteX0" fmla="*/ 1278414 w 2022234"/>
                <a:gd name="connsiteY0" fmla="*/ 184878 h 1912863"/>
                <a:gd name="connsiteX1" fmla="*/ 1589699 w 2022234"/>
                <a:gd name="connsiteY1" fmla="*/ 359976 h 1912863"/>
                <a:gd name="connsiteX2" fmla="*/ 1920440 w 2022234"/>
                <a:gd name="connsiteY2" fmla="*/ 1070095 h 1912863"/>
                <a:gd name="connsiteX3" fmla="*/ 2017716 w 2022234"/>
                <a:gd name="connsiteY3" fmla="*/ 1663482 h 1912863"/>
                <a:gd name="connsiteX4" fmla="*/ 1803708 w 2022234"/>
                <a:gd name="connsiteY4" fmla="*/ 1887218 h 1912863"/>
                <a:gd name="connsiteX5" fmla="*/ 597478 w 2022234"/>
                <a:gd name="connsiteY5" fmla="*/ 1877491 h 1912863"/>
                <a:gd name="connsiteX6" fmla="*/ 402925 w 2022234"/>
                <a:gd name="connsiteY6" fmla="*/ 1614844 h 1912863"/>
                <a:gd name="connsiteX7" fmla="*/ 13819 w 2022234"/>
                <a:gd name="connsiteY7" fmla="*/ 496164 h 1912863"/>
                <a:gd name="connsiteX8" fmla="*/ 451563 w 2022234"/>
                <a:gd name="connsiteY8" fmla="*/ 9781 h 1912863"/>
                <a:gd name="connsiteX9" fmla="*/ 1278414 w 2022234"/>
                <a:gd name="connsiteY9" fmla="*/ 184878 h 1912863"/>
                <a:gd name="connsiteX0" fmla="*/ 860125 w 2022234"/>
                <a:gd name="connsiteY0" fmla="*/ 10953 h 2166955"/>
                <a:gd name="connsiteX1" fmla="*/ 1589699 w 2022234"/>
                <a:gd name="connsiteY1" fmla="*/ 614068 h 2166955"/>
                <a:gd name="connsiteX2" fmla="*/ 1920440 w 2022234"/>
                <a:gd name="connsiteY2" fmla="*/ 1324187 h 2166955"/>
                <a:gd name="connsiteX3" fmla="*/ 2017716 w 2022234"/>
                <a:gd name="connsiteY3" fmla="*/ 1917574 h 2166955"/>
                <a:gd name="connsiteX4" fmla="*/ 1803708 w 2022234"/>
                <a:gd name="connsiteY4" fmla="*/ 2141310 h 2166955"/>
                <a:gd name="connsiteX5" fmla="*/ 597478 w 2022234"/>
                <a:gd name="connsiteY5" fmla="*/ 2131583 h 2166955"/>
                <a:gd name="connsiteX6" fmla="*/ 402925 w 2022234"/>
                <a:gd name="connsiteY6" fmla="*/ 1868936 h 2166955"/>
                <a:gd name="connsiteX7" fmla="*/ 13819 w 2022234"/>
                <a:gd name="connsiteY7" fmla="*/ 750256 h 2166955"/>
                <a:gd name="connsiteX8" fmla="*/ 451563 w 2022234"/>
                <a:gd name="connsiteY8" fmla="*/ 263873 h 2166955"/>
                <a:gd name="connsiteX9" fmla="*/ 860125 w 2022234"/>
                <a:gd name="connsiteY9" fmla="*/ 10953 h 2166955"/>
                <a:gd name="connsiteX0" fmla="*/ 860125 w 2022234"/>
                <a:gd name="connsiteY0" fmla="*/ 9244 h 2165246"/>
                <a:gd name="connsiteX1" fmla="*/ 1589699 w 2022234"/>
                <a:gd name="connsiteY1" fmla="*/ 612359 h 2165246"/>
                <a:gd name="connsiteX2" fmla="*/ 1920440 w 2022234"/>
                <a:gd name="connsiteY2" fmla="*/ 1322478 h 2165246"/>
                <a:gd name="connsiteX3" fmla="*/ 2017716 w 2022234"/>
                <a:gd name="connsiteY3" fmla="*/ 1915865 h 2165246"/>
                <a:gd name="connsiteX4" fmla="*/ 1803708 w 2022234"/>
                <a:gd name="connsiteY4" fmla="*/ 2139601 h 2165246"/>
                <a:gd name="connsiteX5" fmla="*/ 597478 w 2022234"/>
                <a:gd name="connsiteY5" fmla="*/ 2129874 h 2165246"/>
                <a:gd name="connsiteX6" fmla="*/ 402925 w 2022234"/>
                <a:gd name="connsiteY6" fmla="*/ 1867227 h 2165246"/>
                <a:gd name="connsiteX7" fmla="*/ 13819 w 2022234"/>
                <a:gd name="connsiteY7" fmla="*/ 748547 h 2165246"/>
                <a:gd name="connsiteX8" fmla="*/ 334831 w 2022234"/>
                <a:gd name="connsiteY8" fmla="*/ 281619 h 2165246"/>
                <a:gd name="connsiteX9" fmla="*/ 860125 w 2022234"/>
                <a:gd name="connsiteY9" fmla="*/ 9244 h 2165246"/>
                <a:gd name="connsiteX0" fmla="*/ 860877 w 2022986"/>
                <a:gd name="connsiteY0" fmla="*/ 9244 h 2170682"/>
                <a:gd name="connsiteX1" fmla="*/ 1590451 w 2022986"/>
                <a:gd name="connsiteY1" fmla="*/ 612359 h 2170682"/>
                <a:gd name="connsiteX2" fmla="*/ 1921192 w 2022986"/>
                <a:gd name="connsiteY2" fmla="*/ 1322478 h 2170682"/>
                <a:gd name="connsiteX3" fmla="*/ 2018468 w 2022986"/>
                <a:gd name="connsiteY3" fmla="*/ 1915865 h 2170682"/>
                <a:gd name="connsiteX4" fmla="*/ 1804460 w 2022986"/>
                <a:gd name="connsiteY4" fmla="*/ 2139601 h 2170682"/>
                <a:gd name="connsiteX5" fmla="*/ 744144 w 2022986"/>
                <a:gd name="connsiteY5" fmla="*/ 2139602 h 2170682"/>
                <a:gd name="connsiteX6" fmla="*/ 403677 w 2022986"/>
                <a:gd name="connsiteY6" fmla="*/ 1867227 h 2170682"/>
                <a:gd name="connsiteX7" fmla="*/ 14571 w 2022986"/>
                <a:gd name="connsiteY7" fmla="*/ 748547 h 2170682"/>
                <a:gd name="connsiteX8" fmla="*/ 335583 w 2022986"/>
                <a:gd name="connsiteY8" fmla="*/ 281619 h 2170682"/>
                <a:gd name="connsiteX9" fmla="*/ 860877 w 2022986"/>
                <a:gd name="connsiteY9" fmla="*/ 9244 h 2170682"/>
                <a:gd name="connsiteX0" fmla="*/ 860670 w 2022779"/>
                <a:gd name="connsiteY0" fmla="*/ 9244 h 2176812"/>
                <a:gd name="connsiteX1" fmla="*/ 1590244 w 2022779"/>
                <a:gd name="connsiteY1" fmla="*/ 612359 h 2176812"/>
                <a:gd name="connsiteX2" fmla="*/ 1920985 w 2022779"/>
                <a:gd name="connsiteY2" fmla="*/ 1322478 h 2176812"/>
                <a:gd name="connsiteX3" fmla="*/ 2018261 w 2022779"/>
                <a:gd name="connsiteY3" fmla="*/ 1915865 h 2176812"/>
                <a:gd name="connsiteX4" fmla="*/ 1804253 w 2022779"/>
                <a:gd name="connsiteY4" fmla="*/ 2139601 h 2176812"/>
                <a:gd name="connsiteX5" fmla="*/ 705027 w 2022779"/>
                <a:gd name="connsiteY5" fmla="*/ 2149330 h 2176812"/>
                <a:gd name="connsiteX6" fmla="*/ 403470 w 2022779"/>
                <a:gd name="connsiteY6" fmla="*/ 1867227 h 2176812"/>
                <a:gd name="connsiteX7" fmla="*/ 14364 w 2022779"/>
                <a:gd name="connsiteY7" fmla="*/ 748547 h 2176812"/>
                <a:gd name="connsiteX8" fmla="*/ 335376 w 2022779"/>
                <a:gd name="connsiteY8" fmla="*/ 281619 h 2176812"/>
                <a:gd name="connsiteX9" fmla="*/ 860670 w 2022779"/>
                <a:gd name="connsiteY9" fmla="*/ 9244 h 2176812"/>
                <a:gd name="connsiteX0" fmla="*/ 864261 w 2026370"/>
                <a:gd name="connsiteY0" fmla="*/ 9244 h 2186530"/>
                <a:gd name="connsiteX1" fmla="*/ 1593835 w 2026370"/>
                <a:gd name="connsiteY1" fmla="*/ 612359 h 2186530"/>
                <a:gd name="connsiteX2" fmla="*/ 1924576 w 2026370"/>
                <a:gd name="connsiteY2" fmla="*/ 1322478 h 2186530"/>
                <a:gd name="connsiteX3" fmla="*/ 2021852 w 2026370"/>
                <a:gd name="connsiteY3" fmla="*/ 1915865 h 2186530"/>
                <a:gd name="connsiteX4" fmla="*/ 1807844 w 2026370"/>
                <a:gd name="connsiteY4" fmla="*/ 2139601 h 2186530"/>
                <a:gd name="connsiteX5" fmla="*/ 708618 w 2026370"/>
                <a:gd name="connsiteY5" fmla="*/ 2149330 h 2186530"/>
                <a:gd name="connsiteX6" fmla="*/ 319512 w 2026370"/>
                <a:gd name="connsiteY6" fmla="*/ 1731039 h 2186530"/>
                <a:gd name="connsiteX7" fmla="*/ 17955 w 2026370"/>
                <a:gd name="connsiteY7" fmla="*/ 748547 h 2186530"/>
                <a:gd name="connsiteX8" fmla="*/ 338967 w 2026370"/>
                <a:gd name="connsiteY8" fmla="*/ 281619 h 2186530"/>
                <a:gd name="connsiteX9" fmla="*/ 864261 w 2026370"/>
                <a:gd name="connsiteY9" fmla="*/ 9244 h 2186530"/>
                <a:gd name="connsiteX0" fmla="*/ 864261 w 2055028"/>
                <a:gd name="connsiteY0" fmla="*/ 9244 h 2190853"/>
                <a:gd name="connsiteX1" fmla="*/ 1593835 w 2055028"/>
                <a:gd name="connsiteY1" fmla="*/ 612359 h 2190853"/>
                <a:gd name="connsiteX2" fmla="*/ 1924576 w 2055028"/>
                <a:gd name="connsiteY2" fmla="*/ 1322478 h 2190853"/>
                <a:gd name="connsiteX3" fmla="*/ 2021852 w 2055028"/>
                <a:gd name="connsiteY3" fmla="*/ 1915865 h 2190853"/>
                <a:gd name="connsiteX4" fmla="*/ 1379827 w 2055028"/>
                <a:gd name="connsiteY4" fmla="*/ 2149329 h 2190853"/>
                <a:gd name="connsiteX5" fmla="*/ 708618 w 2055028"/>
                <a:gd name="connsiteY5" fmla="*/ 2149330 h 2190853"/>
                <a:gd name="connsiteX6" fmla="*/ 319512 w 2055028"/>
                <a:gd name="connsiteY6" fmla="*/ 1731039 h 2190853"/>
                <a:gd name="connsiteX7" fmla="*/ 17955 w 2055028"/>
                <a:gd name="connsiteY7" fmla="*/ 748547 h 2190853"/>
                <a:gd name="connsiteX8" fmla="*/ 338967 w 2055028"/>
                <a:gd name="connsiteY8" fmla="*/ 281619 h 2190853"/>
                <a:gd name="connsiteX9" fmla="*/ 864261 w 2055028"/>
                <a:gd name="connsiteY9" fmla="*/ 9244 h 2190853"/>
                <a:gd name="connsiteX0" fmla="*/ 864261 w 1924815"/>
                <a:gd name="connsiteY0" fmla="*/ 9244 h 2194058"/>
                <a:gd name="connsiteX1" fmla="*/ 1593835 w 1924815"/>
                <a:gd name="connsiteY1" fmla="*/ 612359 h 2194058"/>
                <a:gd name="connsiteX2" fmla="*/ 1924576 w 1924815"/>
                <a:gd name="connsiteY2" fmla="*/ 1322478 h 2194058"/>
                <a:gd name="connsiteX3" fmla="*/ 1642473 w 1924815"/>
                <a:gd name="connsiteY3" fmla="*/ 1857499 h 2194058"/>
                <a:gd name="connsiteX4" fmla="*/ 1379827 w 1924815"/>
                <a:gd name="connsiteY4" fmla="*/ 2149329 h 2194058"/>
                <a:gd name="connsiteX5" fmla="*/ 708618 w 1924815"/>
                <a:gd name="connsiteY5" fmla="*/ 2149330 h 2194058"/>
                <a:gd name="connsiteX6" fmla="*/ 319512 w 1924815"/>
                <a:gd name="connsiteY6" fmla="*/ 1731039 h 2194058"/>
                <a:gd name="connsiteX7" fmla="*/ 17955 w 1924815"/>
                <a:gd name="connsiteY7" fmla="*/ 748547 h 2194058"/>
                <a:gd name="connsiteX8" fmla="*/ 338967 w 1924815"/>
                <a:gd name="connsiteY8" fmla="*/ 281619 h 2194058"/>
                <a:gd name="connsiteX9" fmla="*/ 864261 w 1924815"/>
                <a:gd name="connsiteY9" fmla="*/ 9244 h 2194058"/>
                <a:gd name="connsiteX0" fmla="*/ 864261 w 1721629"/>
                <a:gd name="connsiteY0" fmla="*/ 9244 h 2194058"/>
                <a:gd name="connsiteX1" fmla="*/ 1593835 w 1721629"/>
                <a:gd name="connsiteY1" fmla="*/ 612359 h 2194058"/>
                <a:gd name="connsiteX2" fmla="*/ 1720295 w 1721629"/>
                <a:gd name="connsiteY2" fmla="*/ 1312751 h 2194058"/>
                <a:gd name="connsiteX3" fmla="*/ 1642473 w 1721629"/>
                <a:gd name="connsiteY3" fmla="*/ 1857499 h 2194058"/>
                <a:gd name="connsiteX4" fmla="*/ 1379827 w 1721629"/>
                <a:gd name="connsiteY4" fmla="*/ 2149329 h 2194058"/>
                <a:gd name="connsiteX5" fmla="*/ 708618 w 1721629"/>
                <a:gd name="connsiteY5" fmla="*/ 2149330 h 2194058"/>
                <a:gd name="connsiteX6" fmla="*/ 319512 w 1721629"/>
                <a:gd name="connsiteY6" fmla="*/ 1731039 h 2194058"/>
                <a:gd name="connsiteX7" fmla="*/ 17955 w 1721629"/>
                <a:gd name="connsiteY7" fmla="*/ 748547 h 2194058"/>
                <a:gd name="connsiteX8" fmla="*/ 338967 w 1721629"/>
                <a:gd name="connsiteY8" fmla="*/ 281619 h 2194058"/>
                <a:gd name="connsiteX9" fmla="*/ 864261 w 1721629"/>
                <a:gd name="connsiteY9" fmla="*/ 9244 h 2194058"/>
                <a:gd name="connsiteX0" fmla="*/ 864261 w 1722025"/>
                <a:gd name="connsiteY0" fmla="*/ 9244 h 2199191"/>
                <a:gd name="connsiteX1" fmla="*/ 1593835 w 1722025"/>
                <a:gd name="connsiteY1" fmla="*/ 612359 h 2199191"/>
                <a:gd name="connsiteX2" fmla="*/ 1720295 w 1722025"/>
                <a:gd name="connsiteY2" fmla="*/ 1312751 h 2199191"/>
                <a:gd name="connsiteX3" fmla="*/ 1642473 w 1722025"/>
                <a:gd name="connsiteY3" fmla="*/ 1857499 h 2199191"/>
                <a:gd name="connsiteX4" fmla="*/ 1321461 w 1722025"/>
                <a:gd name="connsiteY4" fmla="*/ 2159056 h 2199191"/>
                <a:gd name="connsiteX5" fmla="*/ 708618 w 1722025"/>
                <a:gd name="connsiteY5" fmla="*/ 2149330 h 2199191"/>
                <a:gd name="connsiteX6" fmla="*/ 319512 w 1722025"/>
                <a:gd name="connsiteY6" fmla="*/ 1731039 h 2199191"/>
                <a:gd name="connsiteX7" fmla="*/ 17955 w 1722025"/>
                <a:gd name="connsiteY7" fmla="*/ 748547 h 2199191"/>
                <a:gd name="connsiteX8" fmla="*/ 338967 w 1722025"/>
                <a:gd name="connsiteY8" fmla="*/ 281619 h 2199191"/>
                <a:gd name="connsiteX9" fmla="*/ 864261 w 1722025"/>
                <a:gd name="connsiteY9" fmla="*/ 9244 h 2199191"/>
                <a:gd name="connsiteX0" fmla="*/ 864261 w 1723330"/>
                <a:gd name="connsiteY0" fmla="*/ 9244 h 2204744"/>
                <a:gd name="connsiteX1" fmla="*/ 1593835 w 1723330"/>
                <a:gd name="connsiteY1" fmla="*/ 612359 h 2204744"/>
                <a:gd name="connsiteX2" fmla="*/ 1720295 w 1723330"/>
                <a:gd name="connsiteY2" fmla="*/ 1312751 h 2204744"/>
                <a:gd name="connsiteX3" fmla="*/ 1652201 w 1723330"/>
                <a:gd name="connsiteY3" fmla="*/ 1769950 h 2204744"/>
                <a:gd name="connsiteX4" fmla="*/ 1321461 w 1723330"/>
                <a:gd name="connsiteY4" fmla="*/ 2159056 h 2204744"/>
                <a:gd name="connsiteX5" fmla="*/ 708618 w 1723330"/>
                <a:gd name="connsiteY5" fmla="*/ 2149330 h 2204744"/>
                <a:gd name="connsiteX6" fmla="*/ 319512 w 1723330"/>
                <a:gd name="connsiteY6" fmla="*/ 1731039 h 2204744"/>
                <a:gd name="connsiteX7" fmla="*/ 17955 w 1723330"/>
                <a:gd name="connsiteY7" fmla="*/ 748547 h 2204744"/>
                <a:gd name="connsiteX8" fmla="*/ 338967 w 1723330"/>
                <a:gd name="connsiteY8" fmla="*/ 281619 h 2204744"/>
                <a:gd name="connsiteX9" fmla="*/ 864261 w 1723330"/>
                <a:gd name="connsiteY9" fmla="*/ 9244 h 220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330" h="2204744">
                  <a:moveTo>
                    <a:pt x="864261" y="9244"/>
                  </a:moveTo>
                  <a:cubicBezTo>
                    <a:pt x="1073406" y="64367"/>
                    <a:pt x="1451163" y="395108"/>
                    <a:pt x="1593835" y="612359"/>
                  </a:cubicBezTo>
                  <a:cubicBezTo>
                    <a:pt x="1736507" y="829610"/>
                    <a:pt x="1710567" y="1119819"/>
                    <a:pt x="1720295" y="1312751"/>
                  </a:cubicBezTo>
                  <a:cubicBezTo>
                    <a:pt x="1730023" y="1505683"/>
                    <a:pt x="1718673" y="1628899"/>
                    <a:pt x="1652201" y="1769950"/>
                  </a:cubicBezTo>
                  <a:cubicBezTo>
                    <a:pt x="1585729" y="1911001"/>
                    <a:pt x="1478725" y="2095826"/>
                    <a:pt x="1321461" y="2159056"/>
                  </a:cubicBezTo>
                  <a:cubicBezTo>
                    <a:pt x="1164197" y="2222286"/>
                    <a:pt x="875609" y="2220666"/>
                    <a:pt x="708618" y="2149330"/>
                  </a:cubicBezTo>
                  <a:cubicBezTo>
                    <a:pt x="541627" y="2077994"/>
                    <a:pt x="434622" y="1964503"/>
                    <a:pt x="319512" y="1731039"/>
                  </a:cubicBezTo>
                  <a:cubicBezTo>
                    <a:pt x="204402" y="1497575"/>
                    <a:pt x="-72836" y="947964"/>
                    <a:pt x="17955" y="748547"/>
                  </a:cubicBezTo>
                  <a:cubicBezTo>
                    <a:pt x="108746" y="549130"/>
                    <a:pt x="197916" y="404836"/>
                    <a:pt x="338967" y="281619"/>
                  </a:cubicBezTo>
                  <a:cubicBezTo>
                    <a:pt x="480018" y="158402"/>
                    <a:pt x="655116" y="-45879"/>
                    <a:pt x="864261" y="9244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246911-8459-0E4E-8AE8-3953352B3520}"/>
                </a:ext>
              </a:extLst>
            </p:cNvPr>
            <p:cNvSpPr txBox="1"/>
            <p:nvPr/>
          </p:nvSpPr>
          <p:spPr>
            <a:xfrm>
              <a:off x="3675117" y="1476160"/>
              <a:ext cx="61117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&lt;2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48564B3-014D-2F42-8128-B609D62FCBD6}"/>
                </a:ext>
              </a:extLst>
            </p:cNvPr>
            <p:cNvSpPr/>
            <p:nvPr/>
          </p:nvSpPr>
          <p:spPr bwMode="auto">
            <a:xfrm>
              <a:off x="1210174" y="2444569"/>
              <a:ext cx="1490929" cy="1553786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008" h="1729430">
                  <a:moveTo>
                    <a:pt x="876188" y="1445"/>
                  </a:moveTo>
                  <a:cubicBezTo>
                    <a:pt x="983192" y="-8283"/>
                    <a:pt x="1080469" y="29007"/>
                    <a:pt x="1187473" y="176543"/>
                  </a:cubicBezTo>
                  <a:cubicBezTo>
                    <a:pt x="1294477" y="324079"/>
                    <a:pt x="1446878" y="669411"/>
                    <a:pt x="1518214" y="886662"/>
                  </a:cubicBezTo>
                  <a:cubicBezTo>
                    <a:pt x="1589550" y="1103913"/>
                    <a:pt x="1634945" y="1343862"/>
                    <a:pt x="1615490" y="1480049"/>
                  </a:cubicBezTo>
                  <a:cubicBezTo>
                    <a:pt x="1596035" y="1616236"/>
                    <a:pt x="1638188" y="1668117"/>
                    <a:pt x="1401482" y="1703785"/>
                  </a:cubicBezTo>
                  <a:cubicBezTo>
                    <a:pt x="1164776" y="1739453"/>
                    <a:pt x="428716" y="1739454"/>
                    <a:pt x="195252" y="1694058"/>
                  </a:cubicBezTo>
                  <a:cubicBezTo>
                    <a:pt x="-38212" y="1648662"/>
                    <a:pt x="8805" y="1578947"/>
                    <a:pt x="699" y="1431411"/>
                  </a:cubicBezTo>
                  <a:cubicBezTo>
                    <a:pt x="-7407" y="1283875"/>
                    <a:pt x="55823" y="1008258"/>
                    <a:pt x="146614" y="808841"/>
                  </a:cubicBezTo>
                  <a:cubicBezTo>
                    <a:pt x="237405" y="609424"/>
                    <a:pt x="427095" y="367854"/>
                    <a:pt x="545448" y="234909"/>
                  </a:cubicBezTo>
                  <a:cubicBezTo>
                    <a:pt x="663801" y="101964"/>
                    <a:pt x="769184" y="11173"/>
                    <a:pt x="876188" y="1445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2C081B-3F72-9A4F-8B6E-7E5E341A3079}"/>
                </a:ext>
              </a:extLst>
            </p:cNvPr>
            <p:cNvSpPr txBox="1"/>
            <p:nvPr/>
          </p:nvSpPr>
          <p:spPr>
            <a:xfrm>
              <a:off x="1342111" y="2589599"/>
              <a:ext cx="2721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3312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dualkey</a:t>
            </a:r>
            <a:endParaRPr lang="en-US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5199C1-80FF-2148-A2A6-2EB675A12408}"/>
              </a:ext>
            </a:extLst>
          </p:cNvPr>
          <p:cNvGrpSpPr/>
          <p:nvPr/>
        </p:nvGrpSpPr>
        <p:grpSpPr>
          <a:xfrm>
            <a:off x="1241012" y="1630959"/>
            <a:ext cx="5441504" cy="3390907"/>
            <a:chOff x="1241012" y="1630959"/>
            <a:chExt cx="5441504" cy="3390907"/>
          </a:xfrm>
        </p:grpSpPr>
        <p:sp>
          <p:nvSpPr>
            <p:cNvPr id="42" name="Line 76">
              <a:extLst>
                <a:ext uri="{FF2B5EF4-FFF2-40B4-BE49-F238E27FC236}">
                  <a16:creationId xmlns:a16="http://schemas.microsoft.com/office/drawing/2014/main" id="{BA689000-5426-2846-92C3-25717ADFD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514" y="3016719"/>
              <a:ext cx="603135" cy="421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4" name="Line 77">
              <a:extLst>
                <a:ext uri="{FF2B5EF4-FFF2-40B4-BE49-F238E27FC236}">
                  <a16:creationId xmlns:a16="http://schemas.microsoft.com/office/drawing/2014/main" id="{4EB6F0A7-0CB0-9348-8C9D-AA924BA67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3642" y="3056069"/>
              <a:ext cx="342914" cy="457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9" name="Line 83">
              <a:extLst>
                <a:ext uri="{FF2B5EF4-FFF2-40B4-BE49-F238E27FC236}">
                  <a16:creationId xmlns:a16="http://schemas.microsoft.com/office/drawing/2014/main" id="{7F27257E-822C-6E4B-9383-86781D672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864" y="2101382"/>
              <a:ext cx="1300612" cy="499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F6F5929-28D7-EA45-93F0-69D7B69DE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7516" y="3078759"/>
              <a:ext cx="404273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D2E91EBA-FD2D-7D46-AD59-939B4A93F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9591" y="3078759"/>
              <a:ext cx="390726" cy="421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3" name="Line 80">
              <a:extLst>
                <a:ext uri="{FF2B5EF4-FFF2-40B4-BE49-F238E27FC236}">
                  <a16:creationId xmlns:a16="http://schemas.microsoft.com/office/drawing/2014/main" id="{8D2D6EC6-E502-8A4A-94A2-2C4B47B59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77916" y="3993159"/>
              <a:ext cx="436327" cy="401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2" name="Line 81">
              <a:extLst>
                <a:ext uri="{FF2B5EF4-FFF2-40B4-BE49-F238E27FC236}">
                  <a16:creationId xmlns:a16="http://schemas.microsoft.com/office/drawing/2014/main" id="{E5A898E2-B6FF-0B4E-B4AE-E2F128CDB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902" y="3993159"/>
              <a:ext cx="442815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4" name="Line 82">
              <a:extLst>
                <a:ext uri="{FF2B5EF4-FFF2-40B4-BE49-F238E27FC236}">
                  <a16:creationId xmlns:a16="http://schemas.microsoft.com/office/drawing/2014/main" id="{3EB0DEB6-3F9C-584B-B20C-2335FA7CD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8917" y="3993159"/>
              <a:ext cx="378022" cy="4374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0" name="Line 84">
              <a:extLst>
                <a:ext uri="{FF2B5EF4-FFF2-40B4-BE49-F238E27FC236}">
                  <a16:creationId xmlns:a16="http://schemas.microsoft.com/office/drawing/2014/main" id="{E473B1BC-A571-7C42-9A8B-7C2576FD1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201" y="2101382"/>
              <a:ext cx="1124116" cy="520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8" name="Text Box 94">
              <a:extLst>
                <a:ext uri="{FF2B5EF4-FFF2-40B4-BE49-F238E27FC236}">
                  <a16:creationId xmlns:a16="http://schemas.microsoft.com/office/drawing/2014/main" id="{712E5C98-575D-6B43-808B-33F3494C3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687" y="2846782"/>
              <a:ext cx="977387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lvl="0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rgbClr val="000000"/>
                  </a:solidFill>
                  <a:latin typeface="Verdana"/>
                </a:rPr>
                <a:t>key</a:t>
              </a:r>
              <a:r>
                <a:rPr lang="en-US" sz="1400" baseline="-25000" dirty="0">
                  <a:solidFill>
                    <a:srgbClr val="000000"/>
                  </a:solidFill>
                  <a:latin typeface="Verdana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,</a:t>
              </a: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min</a:t>
              </a:r>
              <a:r>
                <a:rPr lang="en-US" sz="1400" baseline="-25000" dirty="0">
                  <a:solidFill>
                    <a:schemeClr val="tx1"/>
                  </a:solidFill>
                  <a:latin typeface="+mn-lt"/>
                </a:rPr>
                <a:t>2</a:t>
              </a:r>
            </a:p>
          </p:txBody>
        </p:sp>
        <p:sp>
          <p:nvSpPr>
            <p:cNvPr id="120" name="Text Box 94">
              <a:extLst>
                <a:ext uri="{FF2B5EF4-FFF2-40B4-BE49-F238E27FC236}">
                  <a16:creationId xmlns:a16="http://schemas.microsoft.com/office/drawing/2014/main" id="{564FDD4E-8166-D349-86A9-05756A242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665" y="2615973"/>
              <a:ext cx="318998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key</a:t>
              </a:r>
              <a:endParaRPr lang="en-US" sz="1400" baseline="-2500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CA1115-F2B3-8E4B-B504-F59E1615E63A}"/>
                </a:ext>
              </a:extLst>
            </p:cNvPr>
            <p:cNvGrpSpPr/>
            <p:nvPr/>
          </p:nvGrpSpPr>
          <p:grpSpPr>
            <a:xfrm>
              <a:off x="3544544" y="1630959"/>
              <a:ext cx="836319" cy="609600"/>
              <a:chOff x="3544544" y="1630959"/>
              <a:chExt cx="836319" cy="609600"/>
            </a:xfrm>
          </p:grpSpPr>
          <p:sp>
            <p:nvSpPr>
              <p:cNvPr id="131" name="Oval 4">
                <a:extLst>
                  <a:ext uri="{FF2B5EF4-FFF2-40B4-BE49-F238E27FC236}">
                    <a16:creationId xmlns:a16="http://schemas.microsoft.com/office/drawing/2014/main" id="{86C1F1E6-CB45-3F41-A906-624E59B37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2" name="Line 5">
                <a:extLst>
                  <a:ext uri="{FF2B5EF4-FFF2-40B4-BE49-F238E27FC236}">
                    <a16:creationId xmlns:a16="http://schemas.microsoft.com/office/drawing/2014/main" id="{E36956EA-596A-E443-88C4-5228C41B4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5" y="1935759"/>
                <a:ext cx="728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21C0EA28-4DF2-0D4F-8881-F54F52304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736" y="168542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</a:t>
                </a:r>
              </a:p>
            </p:txBody>
          </p:sp>
          <p:sp>
            <p:nvSpPr>
              <p:cNvPr id="107" name="Text Box 94">
                <a:extLst>
                  <a:ext uri="{FF2B5EF4-FFF2-40B4-BE49-F238E27FC236}">
                    <a16:creationId xmlns:a16="http://schemas.microsoft.com/office/drawing/2014/main" id="{2247E9F5-64C4-984F-B4A3-A19FDC24F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1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68" name="Text Box 9">
                <a:extLst>
                  <a:ext uri="{FF2B5EF4-FFF2-40B4-BE49-F238E27FC236}">
                    <a16:creationId xmlns:a16="http://schemas.microsoft.com/office/drawing/2014/main" id="{ECD8C56A-D1E8-654B-BF75-F87BE51C2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4613" y="1964333"/>
                <a:ext cx="407164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15,5</a:t>
                </a:r>
              </a:p>
            </p:txBody>
          </p:sp>
        </p:grpSp>
        <p:sp>
          <p:nvSpPr>
            <p:cNvPr id="194" name="Oval 4">
              <a:extLst>
                <a:ext uri="{FF2B5EF4-FFF2-40B4-BE49-F238E27FC236}">
                  <a16:creationId xmlns:a16="http://schemas.microsoft.com/office/drawing/2014/main" id="{4A393132-2D46-524D-BB83-72CDBE010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139" y="2582278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5" name="Line 5">
              <a:extLst>
                <a:ext uri="{FF2B5EF4-FFF2-40B4-BE49-F238E27FC236}">
                  <a16:creationId xmlns:a16="http://schemas.microsoft.com/office/drawing/2014/main" id="{8A5F0829-F091-2C42-AD52-3EA6B230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304" y="2887078"/>
              <a:ext cx="726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7" name="Text Box 8">
              <a:extLst>
                <a:ext uri="{FF2B5EF4-FFF2-40B4-BE49-F238E27FC236}">
                  <a16:creationId xmlns:a16="http://schemas.microsoft.com/office/drawing/2014/main" id="{45400D39-EDBC-674F-9BD1-AEC45A2B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3007" y="2645957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18</a:t>
              </a:r>
            </a:p>
          </p:txBody>
        </p:sp>
        <p:sp>
          <p:nvSpPr>
            <p:cNvPr id="199" name="Text Box 94">
              <a:extLst>
                <a:ext uri="{FF2B5EF4-FFF2-40B4-BE49-F238E27FC236}">
                  <a16:creationId xmlns:a16="http://schemas.microsoft.com/office/drawing/2014/main" id="{35160AD7-5580-A74F-80D8-634F765AB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3094" y="2600629"/>
              <a:ext cx="112210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d</a:t>
              </a:r>
            </a:p>
          </p:txBody>
        </p:sp>
        <p:sp>
          <p:nvSpPr>
            <p:cNvPr id="200" name="Text Box 9">
              <a:extLst>
                <a:ext uri="{FF2B5EF4-FFF2-40B4-BE49-F238E27FC236}">
                  <a16:creationId xmlns:a16="http://schemas.microsoft.com/office/drawing/2014/main" id="{E33F52CA-0213-2349-BBA4-7E993837D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735" y="2896480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22,13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C10A256-53D0-B644-9CD8-3B65E1C6383E}"/>
                </a:ext>
              </a:extLst>
            </p:cNvPr>
            <p:cNvGrpSpPr/>
            <p:nvPr/>
          </p:nvGrpSpPr>
          <p:grpSpPr>
            <a:xfrm>
              <a:off x="1241012" y="3500701"/>
              <a:ext cx="807466" cy="609600"/>
              <a:chOff x="3573397" y="1630959"/>
              <a:chExt cx="807466" cy="609600"/>
            </a:xfrm>
          </p:grpSpPr>
          <p:sp>
            <p:nvSpPr>
              <p:cNvPr id="202" name="Oval 4">
                <a:extLst>
                  <a:ext uri="{FF2B5EF4-FFF2-40B4-BE49-F238E27FC236}">
                    <a16:creationId xmlns:a16="http://schemas.microsoft.com/office/drawing/2014/main" id="{5A8D43BA-FCA0-AD42-B32F-58DB90B82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3" name="Line 5">
                <a:extLst>
                  <a:ext uri="{FF2B5EF4-FFF2-40B4-BE49-F238E27FC236}">
                    <a16:creationId xmlns:a16="http://schemas.microsoft.com/office/drawing/2014/main" id="{F7DB695A-D04D-8B48-8DEE-878089884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5" name="Text Box 8">
                <a:extLst>
                  <a:ext uri="{FF2B5EF4-FFF2-40B4-BE49-F238E27FC236}">
                    <a16:creationId xmlns:a16="http://schemas.microsoft.com/office/drawing/2014/main" id="{D1A24F8D-B42C-B648-823D-B850478CE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8873" y="167225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207" name="Text Box 94">
                <a:extLst>
                  <a:ext uri="{FF2B5EF4-FFF2-40B4-BE49-F238E27FC236}">
                    <a16:creationId xmlns:a16="http://schemas.microsoft.com/office/drawing/2014/main" id="{D91AC662-0169-8A46-9C12-B53DDB8E3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3397" y="1649310"/>
                <a:ext cx="4969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endParaRPr lang="en-US" sz="1400" i="1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08" name="Text Box 9">
                <a:extLst>
                  <a:ext uri="{FF2B5EF4-FFF2-40B4-BE49-F238E27FC236}">
                    <a16:creationId xmlns:a16="http://schemas.microsoft.com/office/drawing/2014/main" id="{EB1A8252-D2A3-BC40-AD74-E25AE474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6593" y="1961646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9,6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3D9446D-BD70-7E46-86CA-C521B061CB04}"/>
                </a:ext>
              </a:extLst>
            </p:cNvPr>
            <p:cNvGrpSpPr/>
            <p:nvPr/>
          </p:nvGrpSpPr>
          <p:grpSpPr>
            <a:xfrm>
              <a:off x="1790256" y="2530944"/>
              <a:ext cx="838723" cy="609600"/>
              <a:chOff x="3542140" y="1630959"/>
              <a:chExt cx="838723" cy="609600"/>
            </a:xfrm>
          </p:grpSpPr>
          <p:sp>
            <p:nvSpPr>
              <p:cNvPr id="210" name="Oval 4">
                <a:extLst>
                  <a:ext uri="{FF2B5EF4-FFF2-40B4-BE49-F238E27FC236}">
                    <a16:creationId xmlns:a16="http://schemas.microsoft.com/office/drawing/2014/main" id="{9BB36543-AC9E-EF4B-9F50-C9D6A607A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1" name="Line 5">
                <a:extLst>
                  <a:ext uri="{FF2B5EF4-FFF2-40B4-BE49-F238E27FC236}">
                    <a16:creationId xmlns:a16="http://schemas.microsoft.com/office/drawing/2014/main" id="{B13F9580-F1A3-D04B-B3FA-93FDDB57A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3" name="Text Box 8">
                <a:extLst>
                  <a:ext uri="{FF2B5EF4-FFF2-40B4-BE49-F238E27FC236}">
                    <a16:creationId xmlns:a16="http://schemas.microsoft.com/office/drawing/2014/main" id="{9A7AE8A8-5614-BB48-9F90-DEB955D48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9283" y="1682293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215" name="Text Box 94">
                <a:extLst>
                  <a:ext uri="{FF2B5EF4-FFF2-40B4-BE49-F238E27FC236}">
                    <a16:creationId xmlns:a16="http://schemas.microsoft.com/office/drawing/2014/main" id="{0A9F1915-7F45-6C42-A23E-D67FE5EDC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216" name="Text Box 9">
                <a:extLst>
                  <a:ext uri="{FF2B5EF4-FFF2-40B4-BE49-F238E27FC236}">
                    <a16:creationId xmlns:a16="http://schemas.microsoft.com/office/drawing/2014/main" id="{6C754022-68B4-F44F-9454-CEBDE34C1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340" y="1955345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5,5</a:t>
                </a:r>
              </a:p>
            </p:txBody>
          </p:sp>
        </p:grpSp>
        <p:sp>
          <p:nvSpPr>
            <p:cNvPr id="108" name="Line 95">
              <a:extLst>
                <a:ext uri="{FF2B5EF4-FFF2-40B4-BE49-F238E27FC236}">
                  <a16:creationId xmlns:a16="http://schemas.microsoft.com/office/drawing/2014/main" id="{AB78CFBF-B736-E042-A20E-3860222E7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88578" y="2944724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9" name="Line 95">
              <a:extLst>
                <a:ext uri="{FF2B5EF4-FFF2-40B4-BE49-F238E27FC236}">
                  <a16:creationId xmlns:a16="http://schemas.microsoft.com/office/drawing/2014/main" id="{C85D3074-93FD-2641-906E-075CEEB9D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554" y="271391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73ACF5C-2A71-5846-A043-5D0E06CCF971}"/>
                </a:ext>
              </a:extLst>
            </p:cNvPr>
            <p:cNvGrpSpPr/>
            <p:nvPr/>
          </p:nvGrpSpPr>
          <p:grpSpPr>
            <a:xfrm>
              <a:off x="2752691" y="3439287"/>
              <a:ext cx="813877" cy="609600"/>
              <a:chOff x="3566986" y="1630959"/>
              <a:chExt cx="813877" cy="609600"/>
            </a:xfrm>
          </p:grpSpPr>
          <p:sp>
            <p:nvSpPr>
              <p:cNvPr id="218" name="Oval 4">
                <a:extLst>
                  <a:ext uri="{FF2B5EF4-FFF2-40B4-BE49-F238E27FC236}">
                    <a16:creationId xmlns:a16="http://schemas.microsoft.com/office/drawing/2014/main" id="{68521836-B21A-EE49-956D-5A9347BF2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9" name="Line 5">
                <a:extLst>
                  <a:ext uri="{FF2B5EF4-FFF2-40B4-BE49-F238E27FC236}">
                    <a16:creationId xmlns:a16="http://schemas.microsoft.com/office/drawing/2014/main" id="{80D8B713-F895-5246-A91A-59715F59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376" y="1935759"/>
                <a:ext cx="7204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1" name="Text Box 8">
                <a:extLst>
                  <a:ext uri="{FF2B5EF4-FFF2-40B4-BE49-F238E27FC236}">
                    <a16:creationId xmlns:a16="http://schemas.microsoft.com/office/drawing/2014/main" id="{4948D924-89A3-F44F-B36F-B2F59B555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036" y="1687339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223" name="Text Box 94">
                <a:extLst>
                  <a:ext uri="{FF2B5EF4-FFF2-40B4-BE49-F238E27FC236}">
                    <a16:creationId xmlns:a16="http://schemas.microsoft.com/office/drawing/2014/main" id="{96834AED-ABD3-1E44-B387-C62D3DAA8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f</a:t>
                </a:r>
              </a:p>
            </p:txBody>
          </p:sp>
          <p:sp>
            <p:nvSpPr>
              <p:cNvPr id="224" name="Text Box 9">
                <a:extLst>
                  <a:ext uri="{FF2B5EF4-FFF2-40B4-BE49-F238E27FC236}">
                    <a16:creationId xmlns:a16="http://schemas.microsoft.com/office/drawing/2014/main" id="{60826F37-7B68-2046-9C34-56141D2C6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5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10,10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7DC8FD8-E3B0-A143-B967-B5F7C4433A6C}"/>
                </a:ext>
              </a:extLst>
            </p:cNvPr>
            <p:cNvGrpSpPr/>
            <p:nvPr/>
          </p:nvGrpSpPr>
          <p:grpSpPr>
            <a:xfrm>
              <a:off x="1778140" y="4412266"/>
              <a:ext cx="839525" cy="609600"/>
              <a:chOff x="3541338" y="1630959"/>
              <a:chExt cx="839525" cy="609600"/>
            </a:xfrm>
          </p:grpSpPr>
          <p:sp>
            <p:nvSpPr>
              <p:cNvPr id="226" name="Oval 4">
                <a:extLst>
                  <a:ext uri="{FF2B5EF4-FFF2-40B4-BE49-F238E27FC236}">
                    <a16:creationId xmlns:a16="http://schemas.microsoft.com/office/drawing/2014/main" id="{E47876A3-CFFD-C346-81D1-2145D0719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7" name="Line 5">
                <a:extLst>
                  <a:ext uri="{FF2B5EF4-FFF2-40B4-BE49-F238E27FC236}">
                    <a16:creationId xmlns:a16="http://schemas.microsoft.com/office/drawing/2014/main" id="{115A7186-125E-624B-A6C9-6E08C91C6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499" y="1935759"/>
                <a:ext cx="7173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9" name="Text Box 8">
                <a:extLst>
                  <a:ext uri="{FF2B5EF4-FFF2-40B4-BE49-F238E27FC236}">
                    <a16:creationId xmlns:a16="http://schemas.microsoft.com/office/drawing/2014/main" id="{B678CD22-1B60-5F47-A9D1-E46F80CA7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3230" y="168416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231" name="Text Box 94">
                <a:extLst>
                  <a:ext uri="{FF2B5EF4-FFF2-40B4-BE49-F238E27FC236}">
                    <a16:creationId xmlns:a16="http://schemas.microsoft.com/office/drawing/2014/main" id="{DE7CB23A-8343-AF47-A384-9C975B162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1338" y="1649310"/>
                <a:ext cx="113813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h</a:t>
                </a:r>
              </a:p>
            </p:txBody>
          </p:sp>
          <p:sp>
            <p:nvSpPr>
              <p:cNvPr id="232" name="Text Box 9">
                <a:extLst>
                  <a:ext uri="{FF2B5EF4-FFF2-40B4-BE49-F238E27FC236}">
                    <a16:creationId xmlns:a16="http://schemas.microsoft.com/office/drawing/2014/main" id="{2A272306-7219-3C4F-9A4B-AAA056AFD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4820" y="1974559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6,6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675156A-454D-0140-96FD-256C1FC5AB27}"/>
                </a:ext>
              </a:extLst>
            </p:cNvPr>
            <p:cNvGrpSpPr/>
            <p:nvPr/>
          </p:nvGrpSpPr>
          <p:grpSpPr>
            <a:xfrm>
              <a:off x="4618359" y="3488500"/>
              <a:ext cx="813877" cy="609600"/>
              <a:chOff x="3566986" y="1630959"/>
              <a:chExt cx="813877" cy="609600"/>
            </a:xfrm>
          </p:grpSpPr>
          <p:sp>
            <p:nvSpPr>
              <p:cNvPr id="234" name="Oval 4">
                <a:extLst>
                  <a:ext uri="{FF2B5EF4-FFF2-40B4-BE49-F238E27FC236}">
                    <a16:creationId xmlns:a16="http://schemas.microsoft.com/office/drawing/2014/main" id="{907D66EE-6CC5-4346-8365-44646F63D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5" name="Line 5">
                <a:extLst>
                  <a:ext uri="{FF2B5EF4-FFF2-40B4-BE49-F238E27FC236}">
                    <a16:creationId xmlns:a16="http://schemas.microsoft.com/office/drawing/2014/main" id="{7A1B3ADA-DB66-F344-BA65-796180B8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7" name="Text Box 8">
                <a:extLst>
                  <a:ext uri="{FF2B5EF4-FFF2-40B4-BE49-F238E27FC236}">
                    <a16:creationId xmlns:a16="http://schemas.microsoft.com/office/drawing/2014/main" id="{6FDEAE0A-DB18-3C43-BC55-72F52A39B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9098" y="1700877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14</a:t>
                </a:r>
              </a:p>
            </p:txBody>
          </p:sp>
          <p:sp>
            <p:nvSpPr>
              <p:cNvPr id="239" name="Text Box 94">
                <a:extLst>
                  <a:ext uri="{FF2B5EF4-FFF2-40B4-BE49-F238E27FC236}">
                    <a16:creationId xmlns:a16="http://schemas.microsoft.com/office/drawing/2014/main" id="{4C9E570A-3480-9349-8B69-065169598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j</a:t>
                </a:r>
              </a:p>
            </p:txBody>
          </p:sp>
          <p:sp>
            <p:nvSpPr>
              <p:cNvPr id="240" name="Text Box 9">
                <a:extLst>
                  <a:ext uri="{FF2B5EF4-FFF2-40B4-BE49-F238E27FC236}">
                    <a16:creationId xmlns:a16="http://schemas.microsoft.com/office/drawing/2014/main" id="{84B2D3F1-4D32-F342-9E88-9C4EA5394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435" y="1956910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18,13</a:t>
                </a: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BAD9F86A-0A95-3544-835B-50C0AA9265C4}"/>
                </a:ext>
              </a:extLst>
            </p:cNvPr>
            <p:cNvGrpSpPr/>
            <p:nvPr/>
          </p:nvGrpSpPr>
          <p:grpSpPr>
            <a:xfrm>
              <a:off x="3930444" y="4397418"/>
              <a:ext cx="838723" cy="609600"/>
              <a:chOff x="3542140" y="1630959"/>
              <a:chExt cx="838723" cy="609600"/>
            </a:xfrm>
          </p:grpSpPr>
          <p:sp>
            <p:nvSpPr>
              <p:cNvPr id="242" name="Oval 4">
                <a:extLst>
                  <a:ext uri="{FF2B5EF4-FFF2-40B4-BE49-F238E27FC236}">
                    <a16:creationId xmlns:a16="http://schemas.microsoft.com/office/drawing/2014/main" id="{B89F2194-23A7-D64B-92A2-CF0183397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3" name="Line 5">
                <a:extLst>
                  <a:ext uri="{FF2B5EF4-FFF2-40B4-BE49-F238E27FC236}">
                    <a16:creationId xmlns:a16="http://schemas.microsoft.com/office/drawing/2014/main" id="{A57D7F44-AA05-A045-B5EA-E184FB197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5" name="Text Box 8">
                <a:extLst>
                  <a:ext uri="{FF2B5EF4-FFF2-40B4-BE49-F238E27FC236}">
                    <a16:creationId xmlns:a16="http://schemas.microsoft.com/office/drawing/2014/main" id="{6067A2EE-76BE-7E4E-A36C-D30F1A791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4660" y="1699012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11</a:t>
                </a:r>
              </a:p>
            </p:txBody>
          </p:sp>
          <p:sp>
            <p:nvSpPr>
              <p:cNvPr id="247" name="Text Box 94">
                <a:extLst>
                  <a:ext uri="{FF2B5EF4-FFF2-40B4-BE49-F238E27FC236}">
                    <a16:creationId xmlns:a16="http://schemas.microsoft.com/office/drawing/2014/main" id="{409FB3C2-885E-BA48-B883-678F5B1A6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g</a:t>
                </a:r>
              </a:p>
            </p:txBody>
          </p:sp>
          <p:sp>
            <p:nvSpPr>
              <p:cNvPr id="248" name="Text Box 9">
                <a:extLst>
                  <a:ext uri="{FF2B5EF4-FFF2-40B4-BE49-F238E27FC236}">
                    <a16:creationId xmlns:a16="http://schemas.microsoft.com/office/drawing/2014/main" id="{69705DE5-E2C7-5440-A485-23122B36E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14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13,13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9825299A-B77E-0D45-8C85-B22BB7EBC796}"/>
                </a:ext>
              </a:extLst>
            </p:cNvPr>
            <p:cNvGrpSpPr/>
            <p:nvPr/>
          </p:nvGrpSpPr>
          <p:grpSpPr>
            <a:xfrm>
              <a:off x="5853411" y="3489956"/>
              <a:ext cx="829105" cy="609600"/>
              <a:chOff x="3551758" y="1630959"/>
              <a:chExt cx="829105" cy="609600"/>
            </a:xfrm>
          </p:grpSpPr>
          <p:sp>
            <p:nvSpPr>
              <p:cNvPr id="250" name="Oval 4">
                <a:extLst>
                  <a:ext uri="{FF2B5EF4-FFF2-40B4-BE49-F238E27FC236}">
                    <a16:creationId xmlns:a16="http://schemas.microsoft.com/office/drawing/2014/main" id="{63A2E8CC-2E7A-BE4C-A734-448F283C2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1" name="Line 5">
                <a:extLst>
                  <a:ext uri="{FF2B5EF4-FFF2-40B4-BE49-F238E27FC236}">
                    <a16:creationId xmlns:a16="http://schemas.microsoft.com/office/drawing/2014/main" id="{B5736B55-00A7-0448-9636-664F17A70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3" name="Text Box 8">
                <a:extLst>
                  <a:ext uri="{FF2B5EF4-FFF2-40B4-BE49-F238E27FC236}">
                    <a16:creationId xmlns:a16="http://schemas.microsoft.com/office/drawing/2014/main" id="{8EEAD0A7-5489-7E47-99D0-C0181F0AF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055" y="168818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20</a:t>
                </a:r>
              </a:p>
            </p:txBody>
          </p:sp>
          <p:sp>
            <p:nvSpPr>
              <p:cNvPr id="255" name="Text Box 94">
                <a:extLst>
                  <a:ext uri="{FF2B5EF4-FFF2-40B4-BE49-F238E27FC236}">
                    <a16:creationId xmlns:a16="http://schemas.microsoft.com/office/drawing/2014/main" id="{9945DE63-5560-AB4B-BD8E-FC0D520D3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758" y="1649310"/>
                <a:ext cx="9297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56" name="Text Box 9">
                <a:extLst>
                  <a:ext uri="{FF2B5EF4-FFF2-40B4-BE49-F238E27FC236}">
                    <a16:creationId xmlns:a16="http://schemas.microsoft.com/office/drawing/2014/main" id="{0411E360-A355-014F-8C39-5E294183C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6" y="1952206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21,21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4A8C14B-3094-5D4D-8C18-E24A79EBA554}"/>
                </a:ext>
              </a:extLst>
            </p:cNvPr>
            <p:cNvGrpSpPr/>
            <p:nvPr/>
          </p:nvGrpSpPr>
          <p:grpSpPr>
            <a:xfrm>
              <a:off x="5268653" y="4388052"/>
              <a:ext cx="836319" cy="609600"/>
              <a:chOff x="3544544" y="1630959"/>
              <a:chExt cx="836319" cy="609600"/>
            </a:xfrm>
          </p:grpSpPr>
          <p:sp>
            <p:nvSpPr>
              <p:cNvPr id="258" name="Oval 4">
                <a:extLst>
                  <a:ext uri="{FF2B5EF4-FFF2-40B4-BE49-F238E27FC236}">
                    <a16:creationId xmlns:a16="http://schemas.microsoft.com/office/drawing/2014/main" id="{BAB62480-131E-A94C-BB72-33D9029F8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9" name="Line 5">
                <a:extLst>
                  <a:ext uri="{FF2B5EF4-FFF2-40B4-BE49-F238E27FC236}">
                    <a16:creationId xmlns:a16="http://schemas.microsoft.com/office/drawing/2014/main" id="{9225A1A9-2330-8245-95DE-D93180985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6" y="1935759"/>
                <a:ext cx="7289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61" name="Text Box 8">
                <a:extLst>
                  <a:ext uri="{FF2B5EF4-FFF2-40B4-BE49-F238E27FC236}">
                    <a16:creationId xmlns:a16="http://schemas.microsoft.com/office/drawing/2014/main" id="{EBC20EE9-A7CD-B646-8AF3-F0D03E2E7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256" y="1696439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16</a:t>
                </a:r>
              </a:p>
            </p:txBody>
          </p:sp>
          <p:sp>
            <p:nvSpPr>
              <p:cNvPr id="263" name="Text Box 94">
                <a:extLst>
                  <a:ext uri="{FF2B5EF4-FFF2-40B4-BE49-F238E27FC236}">
                    <a16:creationId xmlns:a16="http://schemas.microsoft.com/office/drawing/2014/main" id="{6A092C1D-D120-394E-8434-69715F301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2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e</a:t>
                </a:r>
              </a:p>
            </p:txBody>
          </p:sp>
          <p:sp>
            <p:nvSpPr>
              <p:cNvPr id="264" name="Text Box 9">
                <a:extLst>
                  <a:ext uri="{FF2B5EF4-FFF2-40B4-BE49-F238E27FC236}">
                    <a16:creationId xmlns:a16="http://schemas.microsoft.com/office/drawing/2014/main" id="{43C3A616-F9B5-3142-B302-D9A4E3944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732" y="196053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17,17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861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insertAfter</a:t>
            </a:r>
            <a:endParaRPr lang="en-US" i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BA8FA8-159D-A3D2-AAD3-3CF734329355}"/>
              </a:ext>
            </a:extLst>
          </p:cNvPr>
          <p:cNvGrpSpPr/>
          <p:nvPr/>
        </p:nvGrpSpPr>
        <p:grpSpPr>
          <a:xfrm>
            <a:off x="122238" y="2302336"/>
            <a:ext cx="8822314" cy="2869745"/>
            <a:chOff x="122238" y="2302336"/>
            <a:chExt cx="8822314" cy="2869745"/>
          </a:xfrm>
        </p:grpSpPr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C5802D83-88DC-DD68-1BD0-9A4F09AFA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2686" y="4401284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E06ECBDD-F00F-3949-BFA2-A65A62E95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38" y="4307228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1EAA751E-5D66-DB4D-A600-5F4FA721F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767" y="3841576"/>
              <a:ext cx="243427" cy="378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14642F32-2C7A-454D-8BE3-1F028BF4C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1042" y="3216736"/>
              <a:ext cx="225658" cy="467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990A20C9-F868-094A-AF03-CB23E732B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2900" y="2454736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6F2FAB75-E017-1948-B085-6360D7F63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7640" y="3841577"/>
              <a:ext cx="228601" cy="516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9537F4D9-797F-3242-BAF0-724E92E6B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2500" y="3164242"/>
              <a:ext cx="508000" cy="601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99C4BDFE-FB6E-984A-A2B0-0310BEC8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946" y="3899357"/>
              <a:ext cx="311154" cy="467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92BE8E36-D452-E04D-928C-D29893E5F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9700" y="2454736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ED767421-5770-B44B-951D-770D28420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5307" y="4366511"/>
              <a:ext cx="228593" cy="526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15">
              <a:extLst>
                <a:ext uri="{FF2B5EF4-FFF2-40B4-BE49-F238E27FC236}">
                  <a16:creationId xmlns:a16="http://schemas.microsoft.com/office/drawing/2014/main" id="{CF21EB3A-7E42-2948-AA51-923CC0EC2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2900" y="3064336"/>
              <a:ext cx="372533" cy="709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E4FE43A0-2278-E843-AC18-D5FA5DDFB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575" y="3841576"/>
              <a:ext cx="361124" cy="465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466C36F0-B6BC-9441-9048-0695FED9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40" y="3623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5B6C8547-FB85-9F4C-A46A-79B290F3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108" y="41950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70" name="Oval 21">
              <a:extLst>
                <a:ext uri="{FF2B5EF4-FFF2-40B4-BE49-F238E27FC236}">
                  <a16:creationId xmlns:a16="http://schemas.microsoft.com/office/drawing/2014/main" id="{D00B37CD-9016-334A-A957-ADEA9857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308" y="42055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72" name="Oval 23">
              <a:extLst>
                <a:ext uri="{FF2B5EF4-FFF2-40B4-BE49-F238E27FC236}">
                  <a16:creationId xmlns:a16="http://schemas.microsoft.com/office/drawing/2014/main" id="{36346799-D8F6-834C-B82B-FA9973409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500" y="36315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8" name="Oval 31">
              <a:extLst>
                <a:ext uri="{FF2B5EF4-FFF2-40B4-BE49-F238E27FC236}">
                  <a16:creationId xmlns:a16="http://schemas.microsoft.com/office/drawing/2014/main" id="{B1FA5A8D-2A29-5849-B5B8-D7EDABF6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00" y="29881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FF343AC9-6534-204F-B913-75CCB1D4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200" y="23023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1995091C-E086-774F-A51F-C5C119D3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70" y="419039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84" name="Oval 37">
              <a:extLst>
                <a:ext uri="{FF2B5EF4-FFF2-40B4-BE49-F238E27FC236}">
                  <a16:creationId xmlns:a16="http://schemas.microsoft.com/office/drawing/2014/main" id="{01678FBB-CA7E-914C-8109-945628AE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70" y="419039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86" name="Oval 39">
              <a:extLst>
                <a:ext uri="{FF2B5EF4-FFF2-40B4-BE49-F238E27FC236}">
                  <a16:creationId xmlns:a16="http://schemas.microsoft.com/office/drawing/2014/main" id="{E0643199-40C1-B745-92F8-10F767E90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501" y="481692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e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41">
              <a:extLst>
                <a:ext uri="{FF2B5EF4-FFF2-40B4-BE49-F238E27FC236}">
                  <a16:creationId xmlns:a16="http://schemas.microsoft.com/office/drawing/2014/main" id="{854E05B2-F367-A14E-8E66-9A99E98D9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8" y="477458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49098DA7-19A6-8040-A2C9-8DCC77421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0486" y="3216736"/>
              <a:ext cx="345014" cy="60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Oval 27">
              <a:extLst>
                <a:ext uri="{FF2B5EF4-FFF2-40B4-BE49-F238E27FC236}">
                  <a16:creationId xmlns:a16="http://schemas.microsoft.com/office/drawing/2014/main" id="{5AAFBBDA-157A-934F-A58B-73821627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300" y="29881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00" name="Oval 29">
              <a:extLst>
                <a:ext uri="{FF2B5EF4-FFF2-40B4-BE49-F238E27FC236}">
                  <a16:creationId xmlns:a16="http://schemas.microsoft.com/office/drawing/2014/main" id="{5508AD18-5290-B248-9742-E062FABF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958" y="36315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44">
              <a:extLst>
                <a:ext uri="{FF2B5EF4-FFF2-40B4-BE49-F238E27FC236}">
                  <a16:creationId xmlns:a16="http://schemas.microsoft.com/office/drawing/2014/main" id="{CA7686DC-8149-7548-BC01-C449FA73B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589" y="2651806"/>
              <a:ext cx="178253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insertAfter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c,n,a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F3ACC33E-9384-B34E-B47F-9B7A03F4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981" y="364126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2" name="Line 5">
              <a:extLst>
                <a:ext uri="{FF2B5EF4-FFF2-40B4-BE49-F238E27FC236}">
                  <a16:creationId xmlns:a16="http://schemas.microsoft.com/office/drawing/2014/main" id="{8BBB93A6-5632-4FB4-CDDB-7173F658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2620" y="4351897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7B58A3E-889D-51C3-1240-58A500EB8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7411" y="3886246"/>
              <a:ext cx="243427" cy="378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E42550E5-A417-CE07-1F2D-8BEEC7A87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686" y="3261406"/>
              <a:ext cx="225658" cy="467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D76B658D-8392-8630-42E9-C5F9C6905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8544" y="2499406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25A4CA28-755E-CBD7-2969-28DA23D52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3284" y="3886247"/>
              <a:ext cx="228601" cy="516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4CC57FEA-5BF5-E9ED-F4F3-46586E3C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98144" y="3208912"/>
              <a:ext cx="508000" cy="601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37716938-5DA3-217A-C366-4229A2D5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590" y="3944027"/>
              <a:ext cx="311154" cy="467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FDE0239C-9340-62C6-146B-9D8DE15F2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85344" y="2499406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73B408F-48D6-B37F-E54A-25E8E63D2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80951" y="4411181"/>
              <a:ext cx="228593" cy="526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B98C3272-8ACD-08F8-C2AF-9B110B940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8544" y="3109006"/>
              <a:ext cx="372533" cy="709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05528CB4-1BB1-4531-69EA-EBB62C060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4219" y="3886246"/>
              <a:ext cx="361124" cy="465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2766A375-70C0-2681-7D99-4A0042C8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284" y="36678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D5670556-4906-6EFC-C96D-81748995D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9752" y="42397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4A510DFD-5838-B9C4-2A7B-213EB758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952" y="425024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742684F9-7023-3D97-F11D-7E9573F4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144" y="367626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1D3DDE12-A602-DE21-1EE3-C92982BE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144" y="30328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94A3AD86-0345-3963-1ED7-2CAF38633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844" y="23470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07E85C6B-0901-BEC4-B802-DF0BAE54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814" y="42350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20" name="Oval 37">
              <a:extLst>
                <a:ext uri="{FF2B5EF4-FFF2-40B4-BE49-F238E27FC236}">
                  <a16:creationId xmlns:a16="http://schemas.microsoft.com/office/drawing/2014/main" id="{C2C14EE7-B362-0B80-B5D2-D20C0A26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814" y="42350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21" name="Oval 39">
              <a:extLst>
                <a:ext uri="{FF2B5EF4-FFF2-40B4-BE49-F238E27FC236}">
                  <a16:creationId xmlns:a16="http://schemas.microsoft.com/office/drawing/2014/main" id="{BD25505C-5708-9E95-3DDE-97ADE9B9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165" y="486159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22" name="Oval 41">
              <a:extLst>
                <a:ext uri="{FF2B5EF4-FFF2-40B4-BE49-F238E27FC236}">
                  <a16:creationId xmlns:a16="http://schemas.microsoft.com/office/drawing/2014/main" id="{68DA515F-7DB4-CE2E-3DD7-6ED25A86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882" y="48192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23" name="Line 43">
              <a:extLst>
                <a:ext uri="{FF2B5EF4-FFF2-40B4-BE49-F238E27FC236}">
                  <a16:creationId xmlns:a16="http://schemas.microsoft.com/office/drawing/2014/main" id="{5CACFE44-3501-120A-0B7D-7B6F91D52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130" y="3261406"/>
              <a:ext cx="345014" cy="60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68331401-9F9C-334F-9658-F8007F01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944" y="30328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5AD1E676-6A8E-974C-3C9E-5AB1F3AF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1602" y="367626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2EB45B-64FA-74F1-6F62-ACFED2243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25" y="368593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ABF2BCDD-911C-7EE0-DA2B-C38F14BC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543" y="4867281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06E62036-815D-8768-16FC-6BA7DE794E4E}"/>
                </a:ext>
              </a:extLst>
            </p:cNvPr>
            <p:cNvSpPr/>
            <p:nvPr/>
          </p:nvSpPr>
          <p:spPr bwMode="auto">
            <a:xfrm>
              <a:off x="4340693" y="3003903"/>
              <a:ext cx="680277" cy="378061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btreeDelete</a:t>
            </a:r>
            <a:endParaRPr lang="en-US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7E8EF3-A9FA-EC4A-9D60-707CC0F0F1B3}"/>
              </a:ext>
            </a:extLst>
          </p:cNvPr>
          <p:cNvGrpSpPr/>
          <p:nvPr/>
        </p:nvGrpSpPr>
        <p:grpSpPr>
          <a:xfrm>
            <a:off x="578976" y="1977225"/>
            <a:ext cx="8076109" cy="2903550"/>
            <a:chOff x="578976" y="1977225"/>
            <a:chExt cx="8076109" cy="2903550"/>
          </a:xfrm>
        </p:grpSpPr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51710DDC-684D-3749-AB5D-20D229486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989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13CCB186-2169-8D47-BB61-7C7DFB458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18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C042E21E-F1AB-9D4A-91AB-B01721A2C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33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FBF1C5F-D6E8-3F4A-86C2-23F0BBEF3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341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0D3A7DE1-FD2A-0E46-A58E-2BC3DE6B0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522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43E1DA5-AC3B-0E4D-83F4-D38455466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689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98DC34B-83F7-6446-BC81-DEDBA9F5C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233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6F0322E-7013-6C46-8E61-FF245EF5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162" y="39722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96EC091E-61C5-D546-BD1E-D53DAE33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3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25E6BD71-6A78-E84D-8C24-FC58C793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724" y="2280500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3F3CDC8-D238-6A41-8A53-F2713B0F9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810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Oval 63">
              <a:extLst>
                <a:ext uri="{FF2B5EF4-FFF2-40B4-BE49-F238E27FC236}">
                  <a16:creationId xmlns:a16="http://schemas.microsoft.com/office/drawing/2014/main" id="{0604DBC0-9BF3-DF47-9435-0D82216D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93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23361BA6-256F-354A-8293-87E0C15064E0}"/>
                </a:ext>
              </a:extLst>
            </p:cNvPr>
            <p:cNvSpPr/>
            <p:nvPr/>
          </p:nvSpPr>
          <p:spPr bwMode="auto">
            <a:xfrm>
              <a:off x="134199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8" name="Isosceles Triangle 50">
              <a:extLst>
                <a:ext uri="{FF2B5EF4-FFF2-40B4-BE49-F238E27FC236}">
                  <a16:creationId xmlns:a16="http://schemas.microsoft.com/office/drawing/2014/main" id="{D8C9E89A-A199-4E48-A586-2F01242A4DEE}"/>
                </a:ext>
              </a:extLst>
            </p:cNvPr>
            <p:cNvSpPr/>
            <p:nvPr/>
          </p:nvSpPr>
          <p:spPr bwMode="auto">
            <a:xfrm>
              <a:off x="94612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9" name="Isosceles Triangle 51">
              <a:extLst>
                <a:ext uri="{FF2B5EF4-FFF2-40B4-BE49-F238E27FC236}">
                  <a16:creationId xmlns:a16="http://schemas.microsoft.com/office/drawing/2014/main" id="{CA2AAD5A-73A6-454A-B438-30D7C9A643C9}"/>
                </a:ext>
              </a:extLst>
            </p:cNvPr>
            <p:cNvSpPr/>
            <p:nvPr/>
          </p:nvSpPr>
          <p:spPr bwMode="auto">
            <a:xfrm>
              <a:off x="57897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6" name="Isosceles Triangle 48">
              <a:extLst>
                <a:ext uri="{FF2B5EF4-FFF2-40B4-BE49-F238E27FC236}">
                  <a16:creationId xmlns:a16="http://schemas.microsoft.com/office/drawing/2014/main" id="{49AAC6ED-A00D-AE4E-B1CF-7D5186EB3ADC}"/>
                </a:ext>
              </a:extLst>
            </p:cNvPr>
            <p:cNvSpPr/>
            <p:nvPr/>
          </p:nvSpPr>
          <p:spPr bwMode="auto">
            <a:xfrm>
              <a:off x="211917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Line 50">
              <a:extLst>
                <a:ext uri="{FF2B5EF4-FFF2-40B4-BE49-F238E27FC236}">
                  <a16:creationId xmlns:a16="http://schemas.microsoft.com/office/drawing/2014/main" id="{7B95ED05-569D-DE41-B9CD-E70B55549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980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3903EA91-3539-4D4A-8AF3-4E63C018A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709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id="{AE75E0CD-2CF4-0143-BCB8-C8BDC8712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24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id="{518DEB5B-46BE-D34E-9782-FC17FDEB0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32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6BA29ED-53D5-2D48-A8B5-0B08D3B21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513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Line 54">
              <a:extLst>
                <a:ext uri="{FF2B5EF4-FFF2-40B4-BE49-F238E27FC236}">
                  <a16:creationId xmlns:a16="http://schemas.microsoft.com/office/drawing/2014/main" id="{8157803D-3C4C-BA4B-A22C-E682800AA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80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55">
              <a:extLst>
                <a:ext uri="{FF2B5EF4-FFF2-40B4-BE49-F238E27FC236}">
                  <a16:creationId xmlns:a16="http://schemas.microsoft.com/office/drawing/2014/main" id="{F4E638A0-516C-9A43-A8A6-FBCD5D45C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224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3A6E8701-C278-1543-975E-4BA3311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072" y="3972281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12175B2-7017-294F-90F0-E192390F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84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F3FC62E0-17AC-BD42-B780-527B4AC2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634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Line 48">
              <a:extLst>
                <a:ext uri="{FF2B5EF4-FFF2-40B4-BE49-F238E27FC236}">
                  <a16:creationId xmlns:a16="http://schemas.microsoft.com/office/drawing/2014/main" id="{E1CB5800-EA98-F649-8506-D165E4040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01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Oval 63">
              <a:extLst>
                <a:ext uri="{FF2B5EF4-FFF2-40B4-BE49-F238E27FC236}">
                  <a16:creationId xmlns:a16="http://schemas.microsoft.com/office/drawing/2014/main" id="{A62BAEA6-9D97-CE46-9936-190BD5588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84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4" name="Isosceles Triangle 49">
              <a:extLst>
                <a:ext uri="{FF2B5EF4-FFF2-40B4-BE49-F238E27FC236}">
                  <a16:creationId xmlns:a16="http://schemas.microsoft.com/office/drawing/2014/main" id="{C11B439F-7093-F04E-AC3A-E195AF9D8B94}"/>
                </a:ext>
              </a:extLst>
            </p:cNvPr>
            <p:cNvSpPr/>
            <p:nvPr/>
          </p:nvSpPr>
          <p:spPr bwMode="auto">
            <a:xfrm>
              <a:off x="443190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Isosceles Triangle 50">
              <a:extLst>
                <a:ext uri="{FF2B5EF4-FFF2-40B4-BE49-F238E27FC236}">
                  <a16:creationId xmlns:a16="http://schemas.microsoft.com/office/drawing/2014/main" id="{59F408FF-58A1-DA4C-B064-E6BD312CA22B}"/>
                </a:ext>
              </a:extLst>
            </p:cNvPr>
            <p:cNvSpPr/>
            <p:nvPr/>
          </p:nvSpPr>
          <p:spPr bwMode="auto">
            <a:xfrm>
              <a:off x="403603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Isosceles Triangle 51">
              <a:extLst>
                <a:ext uri="{FF2B5EF4-FFF2-40B4-BE49-F238E27FC236}">
                  <a16:creationId xmlns:a16="http://schemas.microsoft.com/office/drawing/2014/main" id="{73C1BEF4-AD2D-4F4F-8E1A-FF2CD6E40335}"/>
                </a:ext>
              </a:extLst>
            </p:cNvPr>
            <p:cNvSpPr/>
            <p:nvPr/>
          </p:nvSpPr>
          <p:spPr bwMode="auto">
            <a:xfrm>
              <a:off x="366888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Isosceles Triangle 48">
              <a:extLst>
                <a:ext uri="{FF2B5EF4-FFF2-40B4-BE49-F238E27FC236}">
                  <a16:creationId xmlns:a16="http://schemas.microsoft.com/office/drawing/2014/main" id="{06D42913-DEDE-3845-B42F-F578D5766FF0}"/>
                </a:ext>
              </a:extLst>
            </p:cNvPr>
            <p:cNvSpPr/>
            <p:nvPr/>
          </p:nvSpPr>
          <p:spPr bwMode="auto">
            <a:xfrm>
              <a:off x="520908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9" name="Line 50">
              <a:extLst>
                <a:ext uri="{FF2B5EF4-FFF2-40B4-BE49-F238E27FC236}">
                  <a16:creationId xmlns:a16="http://schemas.microsoft.com/office/drawing/2014/main" id="{2147A0B5-AF50-E941-8046-28537509F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59775" y="3587051"/>
              <a:ext cx="208672" cy="297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48">
              <a:extLst>
                <a:ext uri="{FF2B5EF4-FFF2-40B4-BE49-F238E27FC236}">
                  <a16:creationId xmlns:a16="http://schemas.microsoft.com/office/drawing/2014/main" id="{2295CEC8-CC8D-5247-9D3C-055F89D62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7066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49">
              <a:extLst>
                <a:ext uri="{FF2B5EF4-FFF2-40B4-BE49-F238E27FC236}">
                  <a16:creationId xmlns:a16="http://schemas.microsoft.com/office/drawing/2014/main" id="{DEFFBC01-1085-2146-B2B8-089D7B407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2215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Line 53">
              <a:extLst>
                <a:ext uri="{FF2B5EF4-FFF2-40B4-BE49-F238E27FC236}">
                  <a16:creationId xmlns:a16="http://schemas.microsoft.com/office/drawing/2014/main" id="{AE839C99-EE0C-6C4F-8C73-F1E62E90B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05104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Line 54">
              <a:extLst>
                <a:ext uri="{FF2B5EF4-FFF2-40B4-BE49-F238E27FC236}">
                  <a16:creationId xmlns:a16="http://schemas.microsoft.com/office/drawing/2014/main" id="{F880E41C-A07B-7F48-BF73-86151A0F9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778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Line 55">
              <a:extLst>
                <a:ext uri="{FF2B5EF4-FFF2-40B4-BE49-F238E27FC236}">
                  <a16:creationId xmlns:a16="http://schemas.microsoft.com/office/drawing/2014/main" id="{EC3CA830-29ED-2140-82EF-CF9B92041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2215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95E4AF-EC42-1548-9E06-E7F57576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815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8F4A7D98-75A4-3E4E-9FED-2F519371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605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89" name="Line 48">
              <a:extLst>
                <a:ext uri="{FF2B5EF4-FFF2-40B4-BE49-F238E27FC236}">
                  <a16:creationId xmlns:a16="http://schemas.microsoft.com/office/drawing/2014/main" id="{CCF1D8B7-3B25-734F-8212-AAA603822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7983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Oval 63">
              <a:extLst>
                <a:ext uri="{FF2B5EF4-FFF2-40B4-BE49-F238E27FC236}">
                  <a16:creationId xmlns:a16="http://schemas.microsoft.com/office/drawing/2014/main" id="{0568DC42-AEAE-7F4E-A1FA-D4E19AFA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815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E63D8ECE-A79C-D84D-BC5C-86834EDB20CA}"/>
                </a:ext>
              </a:extLst>
            </p:cNvPr>
            <p:cNvSpPr/>
            <p:nvPr/>
          </p:nvSpPr>
          <p:spPr bwMode="auto">
            <a:xfrm>
              <a:off x="755543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2" name="Isosceles Triangle 50">
              <a:extLst>
                <a:ext uri="{FF2B5EF4-FFF2-40B4-BE49-F238E27FC236}">
                  <a16:creationId xmlns:a16="http://schemas.microsoft.com/office/drawing/2014/main" id="{A6663C00-9972-7A40-884E-2B86831373A0}"/>
                </a:ext>
              </a:extLst>
            </p:cNvPr>
            <p:cNvSpPr/>
            <p:nvPr/>
          </p:nvSpPr>
          <p:spPr bwMode="auto">
            <a:xfrm>
              <a:off x="705600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3" name="Isosceles Triangle 51">
              <a:extLst>
                <a:ext uri="{FF2B5EF4-FFF2-40B4-BE49-F238E27FC236}">
                  <a16:creationId xmlns:a16="http://schemas.microsoft.com/office/drawing/2014/main" id="{5AF1A2B4-DD72-AD40-96C0-EC61CB110384}"/>
                </a:ext>
              </a:extLst>
            </p:cNvPr>
            <p:cNvSpPr/>
            <p:nvPr/>
          </p:nvSpPr>
          <p:spPr bwMode="auto">
            <a:xfrm>
              <a:off x="6688857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5" name="Isosceles Triangle 48">
              <a:extLst>
                <a:ext uri="{FF2B5EF4-FFF2-40B4-BE49-F238E27FC236}">
                  <a16:creationId xmlns:a16="http://schemas.microsoft.com/office/drawing/2014/main" id="{237B75B0-6087-4045-8FAB-968C16286AD1}"/>
                </a:ext>
              </a:extLst>
            </p:cNvPr>
            <p:cNvSpPr/>
            <p:nvPr/>
          </p:nvSpPr>
          <p:spPr bwMode="auto">
            <a:xfrm>
              <a:off x="8229057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83775155-7A0A-DE4E-B986-ACC06DD3EC7D}"/>
                </a:ext>
              </a:extLst>
            </p:cNvPr>
            <p:cNvSpPr/>
            <p:nvPr/>
          </p:nvSpPr>
          <p:spPr bwMode="auto">
            <a:xfrm>
              <a:off x="5863714" y="31949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802566" y="322744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7905" y="3465473"/>
            <a:ext cx="3568621" cy="838200"/>
          </a:xfrm>
        </p:spPr>
        <p:txBody>
          <a:bodyPr/>
          <a:lstStyle/>
          <a:p>
            <a:r>
              <a:rPr lang="en-US" dirty="0" err="1"/>
              <a:t>btreeSplit</a:t>
            </a:r>
            <a:endParaRPr lang="en-US" i="1" dirty="0"/>
          </a:p>
        </p:txBody>
      </p:sp>
      <p:grpSp>
        <p:nvGrpSpPr>
          <p:cNvPr id="334891" name="Group 334890">
            <a:extLst>
              <a:ext uri="{FF2B5EF4-FFF2-40B4-BE49-F238E27FC236}">
                <a16:creationId xmlns:a16="http://schemas.microsoft.com/office/drawing/2014/main" id="{380C2689-2442-404B-F8AF-31B8AAFE1632}"/>
              </a:ext>
            </a:extLst>
          </p:cNvPr>
          <p:cNvGrpSpPr/>
          <p:nvPr/>
        </p:nvGrpSpPr>
        <p:grpSpPr>
          <a:xfrm>
            <a:off x="38819" y="513319"/>
            <a:ext cx="6970710" cy="6333428"/>
            <a:chOff x="38819" y="513319"/>
            <a:chExt cx="6970710" cy="6333428"/>
          </a:xfrm>
        </p:grpSpPr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991284" y="1625021"/>
              <a:ext cx="611179" cy="50702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grpSp>
          <p:nvGrpSpPr>
            <p:cNvPr id="334887" name="Group 334886">
              <a:extLst>
                <a:ext uri="{FF2B5EF4-FFF2-40B4-BE49-F238E27FC236}">
                  <a16:creationId xmlns:a16="http://schemas.microsoft.com/office/drawing/2014/main" id="{B6113C42-EDA2-35A8-8B9E-A4776CCB70B6}"/>
                </a:ext>
              </a:extLst>
            </p:cNvPr>
            <p:cNvGrpSpPr/>
            <p:nvPr/>
          </p:nvGrpSpPr>
          <p:grpSpPr>
            <a:xfrm>
              <a:off x="38819" y="518542"/>
              <a:ext cx="2237269" cy="2964586"/>
              <a:chOff x="122238" y="1173672"/>
              <a:chExt cx="2237269" cy="296458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003D618-993A-6F29-C45F-7937395486B6}"/>
                  </a:ext>
                </a:extLst>
              </p:cNvPr>
              <p:cNvSpPr/>
              <p:nvPr/>
            </p:nvSpPr>
            <p:spPr bwMode="auto">
              <a:xfrm>
                <a:off x="1107511" y="1173672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C63D69-1E2D-2F7C-3636-07D93ABE44A3}"/>
                  </a:ext>
                </a:extLst>
              </p:cNvPr>
              <p:cNvSpPr/>
              <p:nvPr/>
            </p:nvSpPr>
            <p:spPr bwMode="auto">
              <a:xfrm>
                <a:off x="646321" y="1801432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E30BCB-C2D4-2E4A-FC3F-CD69E428CD89}"/>
                  </a:ext>
                </a:extLst>
              </p:cNvPr>
              <p:cNvSpPr/>
              <p:nvPr/>
            </p:nvSpPr>
            <p:spPr bwMode="auto">
              <a:xfrm>
                <a:off x="1107511" y="246021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9C77349-E052-C959-CE23-306869AACCBC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 bwMode="auto">
              <a:xfrm flipV="1">
                <a:off x="798721" y="1454164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3DACD7-9176-76CB-F49A-566794CE117A}"/>
                  </a:ext>
                </a:extLst>
              </p:cNvPr>
              <p:cNvSpPr/>
              <p:nvPr/>
            </p:nvSpPr>
            <p:spPr bwMode="auto">
              <a:xfrm>
                <a:off x="1551541" y="3054020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6402A62A-A7B7-409F-7815-376682591433}"/>
                  </a:ext>
                </a:extLst>
              </p:cNvPr>
              <p:cNvSpPr/>
              <p:nvPr/>
            </p:nvSpPr>
            <p:spPr bwMode="auto">
              <a:xfrm>
                <a:off x="122238" y="2436456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45F8422-20DE-2925-6FD7-9E409B1514CB}"/>
                  </a:ext>
                </a:extLst>
              </p:cNvPr>
              <p:cNvCxnSpPr>
                <a:cxnSpLocks/>
                <a:stCxn id="11" idx="0"/>
                <a:endCxn id="5" idx="3"/>
              </p:cNvCxnSpPr>
              <p:nvPr/>
            </p:nvCxnSpPr>
            <p:spPr bwMode="auto">
              <a:xfrm flipV="1">
                <a:off x="396140" y="2061595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1F7FADC7-9D06-E33A-A8B5-DB18236CF37D}"/>
                  </a:ext>
                </a:extLst>
              </p:cNvPr>
              <p:cNvSpPr/>
              <p:nvPr/>
            </p:nvSpPr>
            <p:spPr bwMode="auto">
              <a:xfrm>
                <a:off x="559708" y="307190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2608B179-A957-C55A-2CFB-B38AF16CC6FC}"/>
                  </a:ext>
                </a:extLst>
              </p:cNvPr>
              <p:cNvSpPr/>
              <p:nvPr/>
            </p:nvSpPr>
            <p:spPr bwMode="auto">
              <a:xfrm>
                <a:off x="1107511" y="35966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AA0AEAB6-C682-21A3-F535-C323AF5A0701}"/>
                  </a:ext>
                </a:extLst>
              </p:cNvPr>
              <p:cNvSpPr/>
              <p:nvPr/>
            </p:nvSpPr>
            <p:spPr bwMode="auto">
              <a:xfrm>
                <a:off x="1811704" y="35966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10D052B0-D79F-9E2F-6A9D-88EA0A486363}"/>
                  </a:ext>
                </a:extLst>
              </p:cNvPr>
              <p:cNvSpPr/>
              <p:nvPr/>
            </p:nvSpPr>
            <p:spPr bwMode="auto">
              <a:xfrm>
                <a:off x="1611213" y="1743809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A3B29F1-F30C-5255-8390-8590DFEDDD70}"/>
                  </a:ext>
                </a:extLst>
              </p:cNvPr>
              <p:cNvCxnSpPr>
                <a:cxnSpLocks/>
                <a:stCxn id="16" idx="0"/>
                <a:endCxn id="6" idx="3"/>
              </p:cNvCxnSpPr>
              <p:nvPr/>
            </p:nvCxnSpPr>
            <p:spPr bwMode="auto">
              <a:xfrm flipV="1">
                <a:off x="833610" y="2720373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CC4B88-76F0-16E7-A637-4442E5662B2A}"/>
                  </a:ext>
                </a:extLst>
              </p:cNvPr>
              <p:cNvCxnSpPr>
                <a:cxnSpLocks/>
                <a:stCxn id="2" idx="5"/>
                <a:endCxn id="19" idx="0"/>
              </p:cNvCxnSpPr>
              <p:nvPr/>
            </p:nvCxnSpPr>
            <p:spPr bwMode="auto">
              <a:xfrm>
                <a:off x="1367674" y="1433835"/>
                <a:ext cx="517441" cy="309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0CDD9EF-AE0E-2D27-9095-654313C093A2}"/>
                  </a:ext>
                </a:extLst>
              </p:cNvPr>
              <p:cNvCxnSpPr>
                <a:cxnSpLocks/>
                <a:stCxn id="6" idx="0"/>
                <a:endCxn id="5" idx="5"/>
              </p:cNvCxnSpPr>
              <p:nvPr/>
            </p:nvCxnSpPr>
            <p:spPr bwMode="auto">
              <a:xfrm flipH="1" flipV="1">
                <a:off x="906484" y="2061595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F3F8B-68BC-BD95-82D6-934A54A0EA23}"/>
                  </a:ext>
                </a:extLst>
              </p:cNvPr>
              <p:cNvCxnSpPr>
                <a:cxnSpLocks/>
                <a:stCxn id="18" idx="0"/>
                <a:endCxn id="10" idx="5"/>
              </p:cNvCxnSpPr>
              <p:nvPr/>
            </p:nvCxnSpPr>
            <p:spPr bwMode="auto">
              <a:xfrm flipH="1" flipV="1">
                <a:off x="1811704" y="3314183"/>
                <a:ext cx="273902" cy="2825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4F9C07-AF77-4EB7-9FED-5B8D19847FCD}"/>
                  </a:ext>
                </a:extLst>
              </p:cNvPr>
              <p:cNvCxnSpPr>
                <a:cxnSpLocks/>
                <a:stCxn id="17" idx="0"/>
                <a:endCxn id="10" idx="3"/>
              </p:cNvCxnSpPr>
              <p:nvPr/>
            </p:nvCxnSpPr>
            <p:spPr bwMode="auto">
              <a:xfrm flipV="1">
                <a:off x="1381413" y="3314183"/>
                <a:ext cx="214765" cy="2825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A67BE96-E923-8761-A4FD-B52426B81B35}"/>
                  </a:ext>
                </a:extLst>
              </p:cNvPr>
              <p:cNvCxnSpPr>
                <a:cxnSpLocks/>
                <a:stCxn id="10" idx="0"/>
                <a:endCxn id="6" idx="5"/>
              </p:cNvCxnSpPr>
              <p:nvPr/>
            </p:nvCxnSpPr>
            <p:spPr bwMode="auto">
              <a:xfrm flipH="1" flipV="1">
                <a:off x="1367674" y="2720373"/>
                <a:ext cx="336267" cy="33364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17" name="Text Box 44">
              <a:extLst>
                <a:ext uri="{FF2B5EF4-FFF2-40B4-BE49-F238E27FC236}">
                  <a16:creationId xmlns:a16="http://schemas.microsoft.com/office/drawing/2014/main" id="{2E30E6C7-B6B0-38AF-0E44-A6D974C32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007" y="645756"/>
              <a:ext cx="924933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split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c,d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grpSp>
          <p:nvGrpSpPr>
            <p:cNvPr id="334888" name="Group 334887">
              <a:extLst>
                <a:ext uri="{FF2B5EF4-FFF2-40B4-BE49-F238E27FC236}">
                  <a16:creationId xmlns:a16="http://schemas.microsoft.com/office/drawing/2014/main" id="{3252B548-975F-41FD-A842-3FF16F1EF1F4}"/>
                </a:ext>
              </a:extLst>
            </p:cNvPr>
            <p:cNvGrpSpPr/>
            <p:nvPr/>
          </p:nvGrpSpPr>
          <p:grpSpPr>
            <a:xfrm>
              <a:off x="4309857" y="513319"/>
              <a:ext cx="2630072" cy="2954385"/>
              <a:chOff x="3294719" y="1220675"/>
              <a:chExt cx="2630072" cy="295438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A58AA54-FFFF-0F39-6D4F-5C86DBE6E583}"/>
                  </a:ext>
                </a:extLst>
              </p:cNvPr>
              <p:cNvSpPr/>
              <p:nvPr/>
            </p:nvSpPr>
            <p:spPr bwMode="auto">
              <a:xfrm>
                <a:off x="4279992" y="12206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696A61D-B9FD-365E-B646-A9995C036B03}"/>
                  </a:ext>
                </a:extLst>
              </p:cNvPr>
              <p:cNvSpPr/>
              <p:nvPr/>
            </p:nvSpPr>
            <p:spPr bwMode="auto">
              <a:xfrm>
                <a:off x="3818802" y="184843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0B9AB31-8B03-0988-FE34-129624B30DBF}"/>
                  </a:ext>
                </a:extLst>
              </p:cNvPr>
              <p:cNvSpPr/>
              <p:nvPr/>
            </p:nvSpPr>
            <p:spPr bwMode="auto">
              <a:xfrm>
                <a:off x="4279992" y="250721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C3C825C-D780-4B7F-944A-2AF19F58C33E}"/>
                  </a:ext>
                </a:extLst>
              </p:cNvPr>
              <p:cNvCxnSpPr>
                <a:cxnSpLocks/>
                <a:stCxn id="77" idx="0"/>
              </p:cNvCxnSpPr>
              <p:nvPr/>
            </p:nvCxnSpPr>
            <p:spPr bwMode="auto">
              <a:xfrm flipV="1">
                <a:off x="3971202" y="1501167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22EEA20-0931-F25E-D1E2-A80C7588B7AF}"/>
                  </a:ext>
                </a:extLst>
              </p:cNvPr>
              <p:cNvSpPr/>
              <p:nvPr/>
            </p:nvSpPr>
            <p:spPr bwMode="auto">
              <a:xfrm>
                <a:off x="4975152" y="2489951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D35D8752-DABD-5805-67CA-7E9E4063734A}"/>
                  </a:ext>
                </a:extLst>
              </p:cNvPr>
              <p:cNvSpPr/>
              <p:nvPr/>
            </p:nvSpPr>
            <p:spPr bwMode="auto">
              <a:xfrm>
                <a:off x="3294719" y="2483459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AEE2797-93CA-CAE4-72E1-7E44F7F938F1}"/>
                  </a:ext>
                </a:extLst>
              </p:cNvPr>
              <p:cNvCxnSpPr>
                <a:cxnSpLocks/>
                <a:stCxn id="96" idx="0"/>
                <a:endCxn id="77" idx="3"/>
              </p:cNvCxnSpPr>
              <p:nvPr/>
            </p:nvCxnSpPr>
            <p:spPr bwMode="auto">
              <a:xfrm flipV="1">
                <a:off x="3568621" y="2108598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3641F100-DF4A-51E2-C214-43440BEB900F}"/>
                  </a:ext>
                </a:extLst>
              </p:cNvPr>
              <p:cNvSpPr/>
              <p:nvPr/>
            </p:nvSpPr>
            <p:spPr bwMode="auto">
              <a:xfrm>
                <a:off x="3732189" y="3118906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257FCBE9-9685-E771-C9D0-D5F30CF12721}"/>
                  </a:ext>
                </a:extLst>
              </p:cNvPr>
              <p:cNvSpPr/>
              <p:nvPr/>
            </p:nvSpPr>
            <p:spPr bwMode="auto">
              <a:xfrm>
                <a:off x="4509792" y="311043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41A181C0-EBAA-6CDE-B632-A63543B31239}"/>
                  </a:ext>
                </a:extLst>
              </p:cNvPr>
              <p:cNvSpPr/>
              <p:nvPr/>
            </p:nvSpPr>
            <p:spPr bwMode="auto">
              <a:xfrm>
                <a:off x="5376985" y="3118905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8A75E4E4-062D-36C7-72C5-43ECE2FB9BD0}"/>
                  </a:ext>
                </a:extLst>
              </p:cNvPr>
              <p:cNvSpPr/>
              <p:nvPr/>
            </p:nvSpPr>
            <p:spPr bwMode="auto">
              <a:xfrm>
                <a:off x="4783694" y="179081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A7E7ADC-10A3-AF23-DBB7-09409A7C949D}"/>
                  </a:ext>
                </a:extLst>
              </p:cNvPr>
              <p:cNvCxnSpPr>
                <a:cxnSpLocks/>
                <a:stCxn id="98" idx="0"/>
                <a:endCxn id="82" idx="3"/>
              </p:cNvCxnSpPr>
              <p:nvPr/>
            </p:nvCxnSpPr>
            <p:spPr bwMode="auto">
              <a:xfrm flipV="1">
                <a:off x="4006091" y="2767376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DFF9E77-4CA2-E8C3-D164-C49DA5E747B7}"/>
                  </a:ext>
                </a:extLst>
              </p:cNvPr>
              <p:cNvCxnSpPr>
                <a:cxnSpLocks/>
                <a:stCxn id="61" idx="5"/>
                <a:endCxn id="103" idx="0"/>
              </p:cNvCxnSpPr>
              <p:nvPr/>
            </p:nvCxnSpPr>
            <p:spPr bwMode="auto">
              <a:xfrm>
                <a:off x="4540155" y="1480838"/>
                <a:ext cx="517441" cy="309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36976D2-C456-58B5-C566-0A5278A65554}"/>
                  </a:ext>
                </a:extLst>
              </p:cNvPr>
              <p:cNvCxnSpPr>
                <a:cxnSpLocks/>
                <a:stCxn id="82" idx="0"/>
                <a:endCxn id="77" idx="5"/>
              </p:cNvCxnSpPr>
              <p:nvPr/>
            </p:nvCxnSpPr>
            <p:spPr bwMode="auto">
              <a:xfrm flipH="1" flipV="1">
                <a:off x="4078965" y="2108598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D9AD5A3-7AD2-9DC7-EAA3-15EEB35F966F}"/>
                  </a:ext>
                </a:extLst>
              </p:cNvPr>
              <p:cNvCxnSpPr>
                <a:cxnSpLocks/>
                <a:stCxn id="101" idx="0"/>
                <a:endCxn id="82" idx="5"/>
              </p:cNvCxnSpPr>
              <p:nvPr/>
            </p:nvCxnSpPr>
            <p:spPr bwMode="auto">
              <a:xfrm flipH="1" flipV="1">
                <a:off x="4540155" y="2767376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5" name="Left Brace 114">
                <a:extLst>
                  <a:ext uri="{FF2B5EF4-FFF2-40B4-BE49-F238E27FC236}">
                    <a16:creationId xmlns:a16="http://schemas.microsoft.com/office/drawing/2014/main" id="{1B6F084C-5541-CC96-8B9F-7408D84069FB}"/>
                  </a:ext>
                </a:extLst>
              </p:cNvPr>
              <p:cNvSpPr/>
              <p:nvPr/>
            </p:nvSpPr>
            <p:spPr bwMode="auto">
              <a:xfrm rot="5400000" flipH="1" flipV="1">
                <a:off x="4278736" y="3132015"/>
                <a:ext cx="202619" cy="1355099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6" name="Left Brace 115">
                <a:extLst>
                  <a:ext uri="{FF2B5EF4-FFF2-40B4-BE49-F238E27FC236}">
                    <a16:creationId xmlns:a16="http://schemas.microsoft.com/office/drawing/2014/main" id="{99B150B6-9863-D6D9-2A44-C730279EF847}"/>
                  </a:ext>
                </a:extLst>
              </p:cNvPr>
              <p:cNvSpPr/>
              <p:nvPr/>
            </p:nvSpPr>
            <p:spPr bwMode="auto">
              <a:xfrm rot="5400000" flipH="1" flipV="1">
                <a:off x="5514098" y="3512895"/>
                <a:ext cx="202619" cy="618767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8" name="Text Box 44">
                <a:extLst>
                  <a:ext uri="{FF2B5EF4-FFF2-40B4-BE49-F238E27FC236}">
                    <a16:creationId xmlns:a16="http://schemas.microsoft.com/office/drawing/2014/main" id="{E74D2DB0-95A9-F24E-5E91-7A38DED39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359" y="3928839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119" name="Text Box 44">
                <a:extLst>
                  <a:ext uri="{FF2B5EF4-FFF2-40B4-BE49-F238E27FC236}">
                    <a16:creationId xmlns:a16="http://schemas.microsoft.com/office/drawing/2014/main" id="{4742F8D2-FF4F-7D93-0058-CEDA349E3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325" y="3923588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F2991C38-66B7-9442-250C-A09151C47AC4}"/>
                </a:ext>
              </a:extLst>
            </p:cNvPr>
            <p:cNvSpPr/>
            <p:nvPr/>
          </p:nvSpPr>
          <p:spPr bwMode="auto">
            <a:xfrm flipH="1">
              <a:off x="3690876" y="4553928"/>
              <a:ext cx="611179" cy="50702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grpSp>
          <p:nvGrpSpPr>
            <p:cNvPr id="334889" name="Group 334888">
              <a:extLst>
                <a:ext uri="{FF2B5EF4-FFF2-40B4-BE49-F238E27FC236}">
                  <a16:creationId xmlns:a16="http://schemas.microsoft.com/office/drawing/2014/main" id="{3E784332-920F-35DF-8511-14CB66847C5B}"/>
                </a:ext>
              </a:extLst>
            </p:cNvPr>
            <p:cNvGrpSpPr/>
            <p:nvPr/>
          </p:nvGrpSpPr>
          <p:grpSpPr>
            <a:xfrm>
              <a:off x="4379457" y="3862551"/>
              <a:ext cx="2630072" cy="2984196"/>
              <a:chOff x="4001086" y="3915101"/>
              <a:chExt cx="2630072" cy="298419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801E920-1B87-5B49-1BE4-FCC559E8BC66}"/>
                  </a:ext>
                </a:extLst>
              </p:cNvPr>
              <p:cNvSpPr/>
              <p:nvPr/>
            </p:nvSpPr>
            <p:spPr bwMode="auto">
              <a:xfrm>
                <a:off x="5017889" y="39501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6FE478A-7031-9D21-60E8-C96BCD0C51F2}"/>
                  </a:ext>
                </a:extLst>
              </p:cNvPr>
              <p:cNvSpPr/>
              <p:nvPr/>
            </p:nvSpPr>
            <p:spPr bwMode="auto">
              <a:xfrm>
                <a:off x="4525169" y="457792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90976D3-5D0A-098B-AAB8-B32B83B670BF}"/>
                  </a:ext>
                </a:extLst>
              </p:cNvPr>
              <p:cNvSpPr/>
              <p:nvPr/>
            </p:nvSpPr>
            <p:spPr bwMode="auto">
              <a:xfrm>
                <a:off x="4986359" y="5236701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0F8BA40-CE24-88A4-4474-C1E852D8AAB6}"/>
                  </a:ext>
                </a:extLst>
              </p:cNvPr>
              <p:cNvCxnSpPr>
                <a:cxnSpLocks/>
                <a:stCxn id="122" idx="0"/>
              </p:cNvCxnSpPr>
              <p:nvPr/>
            </p:nvCxnSpPr>
            <p:spPr bwMode="auto">
              <a:xfrm flipV="1">
                <a:off x="4677569" y="4230655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2233D34-64DB-F7B3-262A-764A928F297C}"/>
                  </a:ext>
                </a:extLst>
              </p:cNvPr>
              <p:cNvSpPr/>
              <p:nvPr/>
            </p:nvSpPr>
            <p:spPr bwMode="auto">
              <a:xfrm>
                <a:off x="4307364" y="3915101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6E94A91F-966E-9A35-3687-19D9D17CB8C7}"/>
                  </a:ext>
                </a:extLst>
              </p:cNvPr>
              <p:cNvSpPr/>
              <p:nvPr/>
            </p:nvSpPr>
            <p:spPr bwMode="auto">
              <a:xfrm>
                <a:off x="4001086" y="5212947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A0D27E4-43C5-43EC-2105-A57B7DE7A3B6}"/>
                  </a:ext>
                </a:extLst>
              </p:cNvPr>
              <p:cNvCxnSpPr>
                <a:cxnSpLocks/>
                <a:stCxn id="126" idx="0"/>
                <a:endCxn id="122" idx="3"/>
              </p:cNvCxnSpPr>
              <p:nvPr/>
            </p:nvCxnSpPr>
            <p:spPr bwMode="auto">
              <a:xfrm flipV="1">
                <a:off x="4274988" y="4838086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48" name="Triangle 334847">
                <a:extLst>
                  <a:ext uri="{FF2B5EF4-FFF2-40B4-BE49-F238E27FC236}">
                    <a16:creationId xmlns:a16="http://schemas.microsoft.com/office/drawing/2014/main" id="{1BB46A95-F079-747A-8AB4-31838964A11D}"/>
                  </a:ext>
                </a:extLst>
              </p:cNvPr>
              <p:cNvSpPr/>
              <p:nvPr/>
            </p:nvSpPr>
            <p:spPr bwMode="auto">
              <a:xfrm>
                <a:off x="4438556" y="584839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34849" name="Triangle 334848">
                <a:extLst>
                  <a:ext uri="{FF2B5EF4-FFF2-40B4-BE49-F238E27FC236}">
                    <a16:creationId xmlns:a16="http://schemas.microsoft.com/office/drawing/2014/main" id="{762B2853-5DB4-CB51-0067-1C2DB8470FFB}"/>
                  </a:ext>
                </a:extLst>
              </p:cNvPr>
              <p:cNvSpPr/>
              <p:nvPr/>
            </p:nvSpPr>
            <p:spPr bwMode="auto">
              <a:xfrm>
                <a:off x="5216159" y="583992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334851" name="Triangle 334850">
                <a:extLst>
                  <a:ext uri="{FF2B5EF4-FFF2-40B4-BE49-F238E27FC236}">
                    <a16:creationId xmlns:a16="http://schemas.microsoft.com/office/drawing/2014/main" id="{7ACB5C73-17B1-AE18-B75E-7C7F7838D3EF}"/>
                  </a:ext>
                </a:extLst>
              </p:cNvPr>
              <p:cNvSpPr/>
              <p:nvPr/>
            </p:nvSpPr>
            <p:spPr bwMode="auto">
              <a:xfrm>
                <a:off x="6083352" y="58483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334852" name="Triangle 334851">
                <a:extLst>
                  <a:ext uri="{FF2B5EF4-FFF2-40B4-BE49-F238E27FC236}">
                    <a16:creationId xmlns:a16="http://schemas.microsoft.com/office/drawing/2014/main" id="{523D1FFE-64FF-68D0-4569-90B10FA64067}"/>
                  </a:ext>
                </a:extLst>
              </p:cNvPr>
              <p:cNvSpPr/>
              <p:nvPr/>
            </p:nvSpPr>
            <p:spPr bwMode="auto">
              <a:xfrm>
                <a:off x="5490061" y="4593870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34853" name="Straight Connector 334852">
                <a:extLst>
                  <a:ext uri="{FF2B5EF4-FFF2-40B4-BE49-F238E27FC236}">
                    <a16:creationId xmlns:a16="http://schemas.microsoft.com/office/drawing/2014/main" id="{6880590F-8ACF-7BF7-C02D-6E136568A7CD}"/>
                  </a:ext>
                </a:extLst>
              </p:cNvPr>
              <p:cNvCxnSpPr>
                <a:cxnSpLocks/>
                <a:stCxn id="334848" idx="0"/>
                <a:endCxn id="123" idx="3"/>
              </p:cNvCxnSpPr>
              <p:nvPr/>
            </p:nvCxnSpPr>
            <p:spPr bwMode="auto">
              <a:xfrm flipV="1">
                <a:off x="4712458" y="5496864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4" name="Straight Connector 334853">
                <a:extLst>
                  <a:ext uri="{FF2B5EF4-FFF2-40B4-BE49-F238E27FC236}">
                    <a16:creationId xmlns:a16="http://schemas.microsoft.com/office/drawing/2014/main" id="{056433EC-2488-E446-04A5-14F4EE5B2F77}"/>
                  </a:ext>
                </a:extLst>
              </p:cNvPr>
              <p:cNvCxnSpPr>
                <a:cxnSpLocks/>
                <a:stCxn id="121" idx="5"/>
                <a:endCxn id="334852" idx="0"/>
              </p:cNvCxnSpPr>
              <p:nvPr/>
            </p:nvCxnSpPr>
            <p:spPr bwMode="auto">
              <a:xfrm>
                <a:off x="5278052" y="4210326"/>
                <a:ext cx="485911" cy="3835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5" name="Straight Connector 334854">
                <a:extLst>
                  <a:ext uri="{FF2B5EF4-FFF2-40B4-BE49-F238E27FC236}">
                    <a16:creationId xmlns:a16="http://schemas.microsoft.com/office/drawing/2014/main" id="{F9448253-01C6-BDD0-94E7-821AE68B2AF2}"/>
                  </a:ext>
                </a:extLst>
              </p:cNvPr>
              <p:cNvCxnSpPr>
                <a:cxnSpLocks/>
                <a:stCxn id="123" idx="0"/>
                <a:endCxn id="122" idx="5"/>
              </p:cNvCxnSpPr>
              <p:nvPr/>
            </p:nvCxnSpPr>
            <p:spPr bwMode="auto">
              <a:xfrm flipH="1" flipV="1">
                <a:off x="4785332" y="4838086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6" name="Straight Connector 334855">
                <a:extLst>
                  <a:ext uri="{FF2B5EF4-FFF2-40B4-BE49-F238E27FC236}">
                    <a16:creationId xmlns:a16="http://schemas.microsoft.com/office/drawing/2014/main" id="{0135DFDA-ED8B-2B1F-A7BA-4EFC33E4E9A7}"/>
                  </a:ext>
                </a:extLst>
              </p:cNvPr>
              <p:cNvCxnSpPr>
                <a:cxnSpLocks/>
                <a:stCxn id="334849" idx="0"/>
                <a:endCxn id="123" idx="5"/>
              </p:cNvCxnSpPr>
              <p:nvPr/>
            </p:nvCxnSpPr>
            <p:spPr bwMode="auto">
              <a:xfrm flipH="1" flipV="1">
                <a:off x="5246522" y="5496864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57" name="Left Brace 334856">
                <a:extLst>
                  <a:ext uri="{FF2B5EF4-FFF2-40B4-BE49-F238E27FC236}">
                    <a16:creationId xmlns:a16="http://schemas.microsoft.com/office/drawing/2014/main" id="{8B70CA0E-071E-4FF5-17DC-9EDD1D5353E1}"/>
                  </a:ext>
                </a:extLst>
              </p:cNvPr>
              <p:cNvSpPr/>
              <p:nvPr/>
            </p:nvSpPr>
            <p:spPr bwMode="auto">
              <a:xfrm rot="5400000" flipH="1" flipV="1">
                <a:off x="4783552" y="5655278"/>
                <a:ext cx="197946" cy="1762876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58" name="Left Brace 334857">
                <a:extLst>
                  <a:ext uri="{FF2B5EF4-FFF2-40B4-BE49-F238E27FC236}">
                    <a16:creationId xmlns:a16="http://schemas.microsoft.com/office/drawing/2014/main" id="{64166C88-C02D-C813-4687-7A2F6C8B7843}"/>
                  </a:ext>
                </a:extLst>
              </p:cNvPr>
              <p:cNvSpPr/>
              <p:nvPr/>
            </p:nvSpPr>
            <p:spPr bwMode="auto">
              <a:xfrm rot="5400000" flipH="1" flipV="1">
                <a:off x="6220465" y="6242383"/>
                <a:ext cx="202619" cy="618767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59" name="Text Box 44">
                <a:extLst>
                  <a:ext uri="{FF2B5EF4-FFF2-40B4-BE49-F238E27FC236}">
                    <a16:creationId xmlns:a16="http://schemas.microsoft.com/office/drawing/2014/main" id="{E1F1B75F-2C51-6A85-B15B-DC4112B43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9969" y="6649731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334860" name="Text Box 44">
                <a:extLst>
                  <a:ext uri="{FF2B5EF4-FFF2-40B4-BE49-F238E27FC236}">
                    <a16:creationId xmlns:a16="http://schemas.microsoft.com/office/drawing/2014/main" id="{E5B19202-7A22-1815-691A-040EF594C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692" y="6653076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grpSp>
          <p:nvGrpSpPr>
            <p:cNvPr id="334886" name="Group 334885">
              <a:extLst>
                <a:ext uri="{FF2B5EF4-FFF2-40B4-BE49-F238E27FC236}">
                  <a16:creationId xmlns:a16="http://schemas.microsoft.com/office/drawing/2014/main" id="{BF120D44-4CB2-DA89-B77E-0196079E9634}"/>
                </a:ext>
              </a:extLst>
            </p:cNvPr>
            <p:cNvGrpSpPr/>
            <p:nvPr/>
          </p:nvGrpSpPr>
          <p:grpSpPr>
            <a:xfrm>
              <a:off x="192986" y="3912574"/>
              <a:ext cx="3260005" cy="2684503"/>
              <a:chOff x="2427802" y="4126385"/>
              <a:chExt cx="3260005" cy="2684503"/>
            </a:xfrm>
          </p:grpSpPr>
          <p:sp>
            <p:nvSpPr>
              <p:cNvPr id="334861" name="Oval 334860">
                <a:extLst>
                  <a:ext uri="{FF2B5EF4-FFF2-40B4-BE49-F238E27FC236}">
                    <a16:creationId xmlns:a16="http://schemas.microsoft.com/office/drawing/2014/main" id="{EEEBAAC7-A3DD-3B8C-E091-73AA56B3F6D5}"/>
                  </a:ext>
                </a:extLst>
              </p:cNvPr>
              <p:cNvSpPr/>
              <p:nvPr/>
            </p:nvSpPr>
            <p:spPr bwMode="auto">
              <a:xfrm>
                <a:off x="4821465" y="4476259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334862" name="Oval 334861">
                <a:extLst>
                  <a:ext uri="{FF2B5EF4-FFF2-40B4-BE49-F238E27FC236}">
                    <a16:creationId xmlns:a16="http://schemas.microsoft.com/office/drawing/2014/main" id="{21525324-B95F-2451-9858-0FADFC3FC1AF}"/>
                  </a:ext>
                </a:extLst>
              </p:cNvPr>
              <p:cNvSpPr/>
              <p:nvPr/>
            </p:nvSpPr>
            <p:spPr bwMode="auto">
              <a:xfrm>
                <a:off x="2951885" y="44842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334863" name="Oval 334862">
                <a:extLst>
                  <a:ext uri="{FF2B5EF4-FFF2-40B4-BE49-F238E27FC236}">
                    <a16:creationId xmlns:a16="http://schemas.microsoft.com/office/drawing/2014/main" id="{00B4BE86-4ED4-FE16-38C6-84D0D6731EE9}"/>
                  </a:ext>
                </a:extLst>
              </p:cNvPr>
              <p:cNvSpPr/>
              <p:nvPr/>
            </p:nvSpPr>
            <p:spPr bwMode="auto">
              <a:xfrm>
                <a:off x="3413075" y="5143041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334864" name="Straight Connector 334863">
                <a:extLst>
                  <a:ext uri="{FF2B5EF4-FFF2-40B4-BE49-F238E27FC236}">
                    <a16:creationId xmlns:a16="http://schemas.microsoft.com/office/drawing/2014/main" id="{04F1BE6E-82CD-1F11-D54A-EE92651DEC5F}"/>
                  </a:ext>
                </a:extLst>
              </p:cNvPr>
              <p:cNvCxnSpPr>
                <a:cxnSpLocks/>
                <a:stCxn id="334870" idx="0"/>
                <a:endCxn id="334861" idx="3"/>
              </p:cNvCxnSpPr>
              <p:nvPr/>
            </p:nvCxnSpPr>
            <p:spPr bwMode="auto">
              <a:xfrm flipV="1">
                <a:off x="4668666" y="4736422"/>
                <a:ext cx="197436" cy="341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65" name="Oval 334864">
                <a:extLst>
                  <a:ext uri="{FF2B5EF4-FFF2-40B4-BE49-F238E27FC236}">
                    <a16:creationId xmlns:a16="http://schemas.microsoft.com/office/drawing/2014/main" id="{1C9A2E22-2678-3E18-557B-6E19087C25B7}"/>
                  </a:ext>
                </a:extLst>
              </p:cNvPr>
              <p:cNvSpPr/>
              <p:nvPr/>
            </p:nvSpPr>
            <p:spPr bwMode="auto">
              <a:xfrm>
                <a:off x="3863439" y="4126385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334866" name="Triangle 334865">
                <a:extLst>
                  <a:ext uri="{FF2B5EF4-FFF2-40B4-BE49-F238E27FC236}">
                    <a16:creationId xmlns:a16="http://schemas.microsoft.com/office/drawing/2014/main" id="{FA505148-4391-0F31-470D-A3B974E32DF6}"/>
                  </a:ext>
                </a:extLst>
              </p:cNvPr>
              <p:cNvSpPr/>
              <p:nvPr/>
            </p:nvSpPr>
            <p:spPr bwMode="auto">
              <a:xfrm>
                <a:off x="2427802" y="5119287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334867" name="Straight Connector 334866">
                <a:extLst>
                  <a:ext uri="{FF2B5EF4-FFF2-40B4-BE49-F238E27FC236}">
                    <a16:creationId xmlns:a16="http://schemas.microsoft.com/office/drawing/2014/main" id="{530649F8-57D5-3990-7B26-F83765483005}"/>
                  </a:ext>
                </a:extLst>
              </p:cNvPr>
              <p:cNvCxnSpPr>
                <a:cxnSpLocks/>
                <a:stCxn id="334866" idx="0"/>
                <a:endCxn id="334862" idx="3"/>
              </p:cNvCxnSpPr>
              <p:nvPr/>
            </p:nvCxnSpPr>
            <p:spPr bwMode="auto">
              <a:xfrm flipV="1">
                <a:off x="2701704" y="4744426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68" name="Triangle 334867">
                <a:extLst>
                  <a:ext uri="{FF2B5EF4-FFF2-40B4-BE49-F238E27FC236}">
                    <a16:creationId xmlns:a16="http://schemas.microsoft.com/office/drawing/2014/main" id="{8A526E53-F322-31A7-79B9-0296DEEC966A}"/>
                  </a:ext>
                </a:extLst>
              </p:cNvPr>
              <p:cNvSpPr/>
              <p:nvPr/>
            </p:nvSpPr>
            <p:spPr bwMode="auto">
              <a:xfrm>
                <a:off x="2865272" y="575473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34869" name="Triangle 334868">
                <a:extLst>
                  <a:ext uri="{FF2B5EF4-FFF2-40B4-BE49-F238E27FC236}">
                    <a16:creationId xmlns:a16="http://schemas.microsoft.com/office/drawing/2014/main" id="{51F6AF5B-494C-532D-6F19-C35871EDFE2A}"/>
                  </a:ext>
                </a:extLst>
              </p:cNvPr>
              <p:cNvSpPr/>
              <p:nvPr/>
            </p:nvSpPr>
            <p:spPr bwMode="auto">
              <a:xfrm>
                <a:off x="3642875" y="574626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334870" name="Triangle 334869">
                <a:extLst>
                  <a:ext uri="{FF2B5EF4-FFF2-40B4-BE49-F238E27FC236}">
                    <a16:creationId xmlns:a16="http://schemas.microsoft.com/office/drawing/2014/main" id="{D9824526-D9E7-0164-367A-7C14972BED01}"/>
                  </a:ext>
                </a:extLst>
              </p:cNvPr>
              <p:cNvSpPr/>
              <p:nvPr/>
            </p:nvSpPr>
            <p:spPr bwMode="auto">
              <a:xfrm>
                <a:off x="4394764" y="507771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334871" name="Triangle 334870">
                <a:extLst>
                  <a:ext uri="{FF2B5EF4-FFF2-40B4-BE49-F238E27FC236}">
                    <a16:creationId xmlns:a16="http://schemas.microsoft.com/office/drawing/2014/main" id="{5F51FE35-649C-3093-163C-751CE7F79D3C}"/>
                  </a:ext>
                </a:extLst>
              </p:cNvPr>
              <p:cNvSpPr/>
              <p:nvPr/>
            </p:nvSpPr>
            <p:spPr bwMode="auto">
              <a:xfrm>
                <a:off x="5140004" y="507771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34872" name="Straight Connector 334871">
                <a:extLst>
                  <a:ext uri="{FF2B5EF4-FFF2-40B4-BE49-F238E27FC236}">
                    <a16:creationId xmlns:a16="http://schemas.microsoft.com/office/drawing/2014/main" id="{86851C09-FB1F-C4A4-C449-DCC05F0E305B}"/>
                  </a:ext>
                </a:extLst>
              </p:cNvPr>
              <p:cNvCxnSpPr>
                <a:cxnSpLocks/>
                <a:stCxn id="334868" idx="0"/>
                <a:endCxn id="334863" idx="3"/>
              </p:cNvCxnSpPr>
              <p:nvPr/>
            </p:nvCxnSpPr>
            <p:spPr bwMode="auto">
              <a:xfrm flipV="1">
                <a:off x="3139174" y="5403204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3" name="Straight Connector 334872">
                <a:extLst>
                  <a:ext uri="{FF2B5EF4-FFF2-40B4-BE49-F238E27FC236}">
                    <a16:creationId xmlns:a16="http://schemas.microsoft.com/office/drawing/2014/main" id="{C6F8F91F-4F9B-0E86-B42C-498B6CB98D0D}"/>
                  </a:ext>
                </a:extLst>
              </p:cNvPr>
              <p:cNvCxnSpPr>
                <a:cxnSpLocks/>
                <a:stCxn id="334861" idx="5"/>
                <a:endCxn id="334871" idx="0"/>
              </p:cNvCxnSpPr>
              <p:nvPr/>
            </p:nvCxnSpPr>
            <p:spPr bwMode="auto">
              <a:xfrm>
                <a:off x="5081628" y="4736422"/>
                <a:ext cx="332278" cy="341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4" name="Straight Connector 334873">
                <a:extLst>
                  <a:ext uri="{FF2B5EF4-FFF2-40B4-BE49-F238E27FC236}">
                    <a16:creationId xmlns:a16="http://schemas.microsoft.com/office/drawing/2014/main" id="{C49CA6F6-C5D8-62F6-9620-1A286E3F2B63}"/>
                  </a:ext>
                </a:extLst>
              </p:cNvPr>
              <p:cNvCxnSpPr>
                <a:cxnSpLocks/>
                <a:stCxn id="334863" idx="0"/>
                <a:endCxn id="334862" idx="5"/>
              </p:cNvCxnSpPr>
              <p:nvPr/>
            </p:nvCxnSpPr>
            <p:spPr bwMode="auto">
              <a:xfrm flipH="1" flipV="1">
                <a:off x="3212048" y="4744426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5" name="Straight Connector 334874">
                <a:extLst>
                  <a:ext uri="{FF2B5EF4-FFF2-40B4-BE49-F238E27FC236}">
                    <a16:creationId xmlns:a16="http://schemas.microsoft.com/office/drawing/2014/main" id="{86B482AA-C33D-4660-812A-2C7E6D7AF424}"/>
                  </a:ext>
                </a:extLst>
              </p:cNvPr>
              <p:cNvCxnSpPr>
                <a:cxnSpLocks/>
                <a:stCxn id="334869" idx="0"/>
                <a:endCxn id="334863" idx="5"/>
              </p:cNvCxnSpPr>
              <p:nvPr/>
            </p:nvCxnSpPr>
            <p:spPr bwMode="auto">
              <a:xfrm flipH="1" flipV="1">
                <a:off x="3673238" y="5403204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76" name="Left Brace 334875">
                <a:extLst>
                  <a:ext uri="{FF2B5EF4-FFF2-40B4-BE49-F238E27FC236}">
                    <a16:creationId xmlns:a16="http://schemas.microsoft.com/office/drawing/2014/main" id="{C4B632E5-689C-7D16-9F32-11F001E4A9D1}"/>
                  </a:ext>
                </a:extLst>
              </p:cNvPr>
              <p:cNvSpPr/>
              <p:nvPr/>
            </p:nvSpPr>
            <p:spPr bwMode="auto">
              <a:xfrm rot="5400000" flipH="1" flipV="1">
                <a:off x="3411819" y="5767843"/>
                <a:ext cx="202619" cy="1355099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77" name="Left Brace 334876">
                <a:extLst>
                  <a:ext uri="{FF2B5EF4-FFF2-40B4-BE49-F238E27FC236}">
                    <a16:creationId xmlns:a16="http://schemas.microsoft.com/office/drawing/2014/main" id="{8A5B7327-DCAF-9F10-0475-715FDA69F2FB}"/>
                  </a:ext>
                </a:extLst>
              </p:cNvPr>
              <p:cNvSpPr/>
              <p:nvPr/>
            </p:nvSpPr>
            <p:spPr bwMode="auto">
              <a:xfrm rot="5400000" flipH="1" flipV="1">
                <a:off x="4938293" y="5166418"/>
                <a:ext cx="187062" cy="1311966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78" name="Text Box 44">
                <a:extLst>
                  <a:ext uri="{FF2B5EF4-FFF2-40B4-BE49-F238E27FC236}">
                    <a16:creationId xmlns:a16="http://schemas.microsoft.com/office/drawing/2014/main" id="{5544E6B9-2A9A-0975-B21B-B48A487C5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442" y="6564667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334879" name="Text Box 44">
                <a:extLst>
                  <a:ext uri="{FF2B5EF4-FFF2-40B4-BE49-F238E27FC236}">
                    <a16:creationId xmlns:a16="http://schemas.microsoft.com/office/drawing/2014/main" id="{33C497AE-A738-D319-81A7-58137940C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0571" y="5964130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sp>
          <p:nvSpPr>
            <p:cNvPr id="334890" name="Right Arrow 334889">
              <a:extLst>
                <a:ext uri="{FF2B5EF4-FFF2-40B4-BE49-F238E27FC236}">
                  <a16:creationId xmlns:a16="http://schemas.microsoft.com/office/drawing/2014/main" id="{14C38C8E-4738-E747-80D1-C4BD535EB623}"/>
                </a:ext>
              </a:extLst>
            </p:cNvPr>
            <p:cNvSpPr/>
            <p:nvPr/>
          </p:nvSpPr>
          <p:spPr bwMode="auto">
            <a:xfrm rot="5400000">
              <a:off x="5834675" y="3443670"/>
              <a:ext cx="662182" cy="44999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17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688" y="736160"/>
            <a:ext cx="3568621" cy="838200"/>
          </a:xfrm>
        </p:spPr>
        <p:txBody>
          <a:bodyPr/>
          <a:lstStyle/>
          <a:p>
            <a:r>
              <a:rPr lang="en-US" dirty="0" err="1"/>
              <a:t>btreeKeys</a:t>
            </a:r>
            <a:endParaRPr lang="en-US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C1FE01-84C7-3810-486A-B4421A6542B0}"/>
              </a:ext>
            </a:extLst>
          </p:cNvPr>
          <p:cNvGrpSpPr/>
          <p:nvPr/>
        </p:nvGrpSpPr>
        <p:grpSpPr>
          <a:xfrm>
            <a:off x="3134684" y="2410404"/>
            <a:ext cx="3412189" cy="2727821"/>
            <a:chOff x="3134684" y="2410404"/>
            <a:chExt cx="3412189" cy="27278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003D618-993A-6F29-C45F-7937395486B6}"/>
                </a:ext>
              </a:extLst>
            </p:cNvPr>
            <p:cNvSpPr/>
            <p:nvPr/>
          </p:nvSpPr>
          <p:spPr bwMode="auto">
            <a:xfrm>
              <a:off x="4903023" y="241040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C63D69-1E2D-2F7C-3636-07D93ABE44A3}"/>
                </a:ext>
              </a:extLst>
            </p:cNvPr>
            <p:cNvSpPr/>
            <p:nvPr/>
          </p:nvSpPr>
          <p:spPr bwMode="auto">
            <a:xfrm>
              <a:off x="3600391" y="30381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E30BCB-C2D4-2E4A-FC3F-CD69E428CD89}"/>
                </a:ext>
              </a:extLst>
            </p:cNvPr>
            <p:cNvSpPr/>
            <p:nvPr/>
          </p:nvSpPr>
          <p:spPr bwMode="auto">
            <a:xfrm>
              <a:off x="4061581" y="367748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C77349-E052-C959-CE23-306869AACCBC}"/>
                </a:ext>
              </a:extLst>
            </p:cNvPr>
            <p:cNvCxnSpPr>
              <a:cxnSpLocks/>
              <a:stCxn id="5" idx="0"/>
              <a:endCxn id="2" idx="3"/>
            </p:cNvCxnSpPr>
            <p:nvPr/>
          </p:nvCxnSpPr>
          <p:spPr bwMode="auto">
            <a:xfrm flipV="1">
              <a:off x="3752791" y="2670567"/>
              <a:ext cx="1194869" cy="367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5F8422-20DE-2925-6FD7-9E409B1514CB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 bwMode="auto">
            <a:xfrm flipV="1">
              <a:off x="3287084" y="3298327"/>
              <a:ext cx="357944" cy="3748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3B29F1-F30C-5255-8390-8590DFEDDD70}"/>
                </a:ext>
              </a:extLst>
            </p:cNvPr>
            <p:cNvCxnSpPr>
              <a:cxnSpLocks/>
              <a:stCxn id="3" idx="0"/>
              <a:endCxn id="6" idx="3"/>
            </p:cNvCxnSpPr>
            <p:nvPr/>
          </p:nvCxnSpPr>
          <p:spPr bwMode="auto">
            <a:xfrm flipV="1">
              <a:off x="3832605" y="3937649"/>
              <a:ext cx="273613" cy="342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CC4B88-76F0-16E7-A637-4442E5662B2A}"/>
                </a:ext>
              </a:extLst>
            </p:cNvPr>
            <p:cNvCxnSpPr>
              <a:cxnSpLocks/>
              <a:stCxn id="2" idx="5"/>
              <a:endCxn id="7" idx="0"/>
            </p:cNvCxnSpPr>
            <p:nvPr/>
          </p:nvCxnSpPr>
          <p:spPr bwMode="auto">
            <a:xfrm>
              <a:off x="5163186" y="2670567"/>
              <a:ext cx="450633" cy="341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CDD9EF-AE0E-2D27-9095-654313C093A2}"/>
                </a:ext>
              </a:extLst>
            </p:cNvPr>
            <p:cNvCxnSpPr>
              <a:cxnSpLocks/>
              <a:stCxn id="6" idx="0"/>
              <a:endCxn id="5" idx="5"/>
            </p:cNvCxnSpPr>
            <p:nvPr/>
          </p:nvCxnSpPr>
          <p:spPr bwMode="auto">
            <a:xfrm flipH="1" flipV="1">
              <a:off x="3860554" y="3298327"/>
              <a:ext cx="353427" cy="379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9F3F8B-68BC-BD95-82D6-934A54A0EA23}"/>
                </a:ext>
              </a:extLst>
            </p:cNvPr>
            <p:cNvCxnSpPr>
              <a:cxnSpLocks/>
              <a:stCxn id="13" idx="0"/>
              <a:endCxn id="15" idx="5"/>
            </p:cNvCxnSpPr>
            <p:nvPr/>
          </p:nvCxnSpPr>
          <p:spPr bwMode="auto">
            <a:xfrm flipH="1" flipV="1">
              <a:off x="4810411" y="4553471"/>
              <a:ext cx="259402" cy="27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4F9C07-AF77-4EB7-9FED-5B8D19847FCD}"/>
                </a:ext>
              </a:extLst>
            </p:cNvPr>
            <p:cNvCxnSpPr>
              <a:cxnSpLocks/>
              <a:stCxn id="9" idx="0"/>
              <a:endCxn id="15" idx="3"/>
            </p:cNvCxnSpPr>
            <p:nvPr/>
          </p:nvCxnSpPr>
          <p:spPr bwMode="auto">
            <a:xfrm flipV="1">
              <a:off x="4397848" y="4553471"/>
              <a:ext cx="197037" cy="27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67BE96-E923-8761-A4FD-B52426B81B35}"/>
                </a:ext>
              </a:extLst>
            </p:cNvPr>
            <p:cNvCxnSpPr>
              <a:cxnSpLocks/>
              <a:stCxn id="15" idx="0"/>
              <a:endCxn id="6" idx="5"/>
            </p:cNvCxnSpPr>
            <p:nvPr/>
          </p:nvCxnSpPr>
          <p:spPr bwMode="auto">
            <a:xfrm flipH="1" flipV="1">
              <a:off x="4321744" y="3937649"/>
              <a:ext cx="380904" cy="3556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25F28E0-38CC-172B-92C7-EB114DFF771D}"/>
                </a:ext>
              </a:extLst>
            </p:cNvPr>
            <p:cNvSpPr/>
            <p:nvPr/>
          </p:nvSpPr>
          <p:spPr bwMode="auto">
            <a:xfrm>
              <a:off x="3680205" y="428006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10C7DD-A07F-9601-927D-7C6A2A77B198}"/>
                </a:ext>
              </a:extLst>
            </p:cNvPr>
            <p:cNvSpPr/>
            <p:nvPr/>
          </p:nvSpPr>
          <p:spPr bwMode="auto">
            <a:xfrm>
              <a:off x="3134684" y="36731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6B377A-70B6-E4DA-85DF-C6397E4398E3}"/>
                </a:ext>
              </a:extLst>
            </p:cNvPr>
            <p:cNvSpPr/>
            <p:nvPr/>
          </p:nvSpPr>
          <p:spPr bwMode="auto">
            <a:xfrm>
              <a:off x="5461419" y="301162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0FA963-5C80-3985-E83C-E018214825BC}"/>
                </a:ext>
              </a:extLst>
            </p:cNvPr>
            <p:cNvSpPr/>
            <p:nvPr/>
          </p:nvSpPr>
          <p:spPr bwMode="auto">
            <a:xfrm>
              <a:off x="4245448" y="48334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87984A-B35A-4175-D0A3-025A2F97D90D}"/>
                </a:ext>
              </a:extLst>
            </p:cNvPr>
            <p:cNvSpPr/>
            <p:nvPr/>
          </p:nvSpPr>
          <p:spPr bwMode="auto">
            <a:xfrm>
              <a:off x="4917413" y="48334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F36BBE-F0A3-49CB-DA3F-AF23B28C79C4}"/>
                </a:ext>
              </a:extLst>
            </p:cNvPr>
            <p:cNvSpPr/>
            <p:nvPr/>
          </p:nvSpPr>
          <p:spPr bwMode="auto">
            <a:xfrm>
              <a:off x="5913175" y="364767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07707-DD18-5A1C-8791-3A0E153464E7}"/>
                </a:ext>
              </a:extLst>
            </p:cNvPr>
            <p:cNvSpPr/>
            <p:nvPr/>
          </p:nvSpPr>
          <p:spPr bwMode="auto">
            <a:xfrm>
              <a:off x="4550248" y="429330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5467F2-FA07-F9C3-48C9-E38DBCC1D659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 bwMode="auto">
            <a:xfrm>
              <a:off x="5721582" y="3271786"/>
              <a:ext cx="343993" cy="375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7CA9D61D-669A-8DBB-A0AB-C75A03C2C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112" y="2424346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41" name="Text Box 44">
              <a:extLst>
                <a:ext uri="{FF2B5EF4-FFF2-40B4-BE49-F238E27FC236}">
                  <a16:creationId xmlns:a16="http://schemas.microsoft.com/office/drawing/2014/main" id="{C09C2835-684F-CCE1-40EF-7F6C6A3E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583" y="30576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0335E322-D64D-FAA1-339C-05D4F821F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373" y="3041562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11</a:t>
              </a:r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80E013D2-A8B2-2730-040B-9EF03702D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325" y="371281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7860E1-885F-B8AE-16D1-63BE2738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670" y="37128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65D3A135-C6C5-5916-47B7-170116A22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465" y="431022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0FA90F3-0DB3-77CF-BBCD-3B6706B64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723" y="487784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2A667ED5-7F6E-FA63-4E0B-0C4180155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250" y="486271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074670FF-D40F-56C1-59F6-7C1DBDBAB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7187" y="3677977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13</a:t>
              </a:r>
            </a:p>
          </p:txBody>
        </p:sp>
        <p:sp>
          <p:nvSpPr>
            <p:cNvPr id="50" name="Text Box 44">
              <a:extLst>
                <a:ext uri="{FF2B5EF4-FFF2-40B4-BE49-F238E27FC236}">
                  <a16:creationId xmlns:a16="http://schemas.microsoft.com/office/drawing/2014/main" id="{855ACDB4-09A2-AF1E-2CE5-15F13D9DD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413" y="430027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9683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bstInsert</a:t>
            </a:r>
            <a:endParaRPr lang="en-US" i="1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EC890B8-5988-094A-B4B3-EA01C8779397}"/>
              </a:ext>
            </a:extLst>
          </p:cNvPr>
          <p:cNvGrpSpPr/>
          <p:nvPr/>
        </p:nvGrpSpPr>
        <p:grpSpPr>
          <a:xfrm>
            <a:off x="1990410" y="1731099"/>
            <a:ext cx="3915828" cy="2751652"/>
            <a:chOff x="5198540" y="1356360"/>
            <a:chExt cx="3915828" cy="2751652"/>
          </a:xfrm>
        </p:grpSpPr>
        <p:sp>
          <p:nvSpPr>
            <p:cNvPr id="108" name="Line 88">
              <a:extLst>
                <a:ext uri="{FF2B5EF4-FFF2-40B4-BE49-F238E27FC236}">
                  <a16:creationId xmlns:a16="http://schemas.microsoft.com/office/drawing/2014/main" id="{12CB8F15-5328-A04F-886C-82A001CBD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48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B28BD7D5-DE97-F947-82C1-A0FCC6D67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09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2839ED26-67C4-CD41-A854-3082A8FCA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5740" y="2770286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Line 48">
              <a:extLst>
                <a:ext uri="{FF2B5EF4-FFF2-40B4-BE49-F238E27FC236}">
                  <a16:creationId xmlns:a16="http://schemas.microsoft.com/office/drawing/2014/main" id="{16C9AEA4-C265-5842-85F6-BBD6BDED9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4407" y="2270760"/>
              <a:ext cx="347133" cy="540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49">
              <a:extLst>
                <a:ext uri="{FF2B5EF4-FFF2-40B4-BE49-F238E27FC236}">
                  <a16:creationId xmlns:a16="http://schemas.microsoft.com/office/drawing/2014/main" id="{C9DF0F5B-1BAC-AF40-AC6E-54A1BDFC0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7740" y="150876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50">
              <a:extLst>
                <a:ext uri="{FF2B5EF4-FFF2-40B4-BE49-F238E27FC236}">
                  <a16:creationId xmlns:a16="http://schemas.microsoft.com/office/drawing/2014/main" id="{01C7CFBE-E26A-1442-9C30-00176A502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9873" y="2770286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Line 51">
              <a:extLst>
                <a:ext uri="{FF2B5EF4-FFF2-40B4-BE49-F238E27FC236}">
                  <a16:creationId xmlns:a16="http://schemas.microsoft.com/office/drawing/2014/main" id="{59E1DF4D-4EAF-B647-959E-E5614AEF0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8873" y="2209800"/>
              <a:ext cx="347134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52">
              <a:extLst>
                <a:ext uri="{FF2B5EF4-FFF2-40B4-BE49-F238E27FC236}">
                  <a16:creationId xmlns:a16="http://schemas.microsoft.com/office/drawing/2014/main" id="{7CD589C3-80C9-784C-AA4E-CAF3B92E7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4473" y="2861733"/>
              <a:ext cx="251890" cy="402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880F2E18-A2B7-4144-97F7-5DADDF4D3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4540" y="1508760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6349C5F9-A359-4345-82F1-C7D7764B0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25263" y="3462864"/>
              <a:ext cx="287867" cy="4927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B1ED3FFE-D693-7542-9109-F84A6F20E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17740" y="2118360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C6A4478F-C79D-5A46-99D8-C1B54F87A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46490" y="2770286"/>
              <a:ext cx="32385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Oval 57">
              <a:extLst>
                <a:ext uri="{FF2B5EF4-FFF2-40B4-BE49-F238E27FC236}">
                  <a16:creationId xmlns:a16="http://schemas.microsoft.com/office/drawing/2014/main" id="{A293EBB6-1399-2345-A502-EF6EC6F2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58">
              <a:extLst>
                <a:ext uri="{FF2B5EF4-FFF2-40B4-BE49-F238E27FC236}">
                  <a16:creationId xmlns:a16="http://schemas.microsoft.com/office/drawing/2014/main" id="{899EE793-60FF-2740-9D88-2FE7C5C30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340" y="264804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22" name="Oval 59">
              <a:extLst>
                <a:ext uri="{FF2B5EF4-FFF2-40B4-BE49-F238E27FC236}">
                  <a16:creationId xmlns:a16="http://schemas.microsoft.com/office/drawing/2014/main" id="{9C64485E-46F7-B74A-8F30-AF58A941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31936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23" name="Text Box 60">
              <a:extLst>
                <a:ext uri="{FF2B5EF4-FFF2-40B4-BE49-F238E27FC236}">
                  <a16:creationId xmlns:a16="http://schemas.microsoft.com/office/drawing/2014/main" id="{E5BC99A9-CF2F-C24E-948B-7C6902B43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1787" y="322377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24" name="Oval 61">
              <a:extLst>
                <a:ext uri="{FF2B5EF4-FFF2-40B4-BE49-F238E27FC236}">
                  <a16:creationId xmlns:a16="http://schemas.microsoft.com/office/drawing/2014/main" id="{674554A2-89BF-D74E-A880-5B16A956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6" y="31936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62">
              <a:extLst>
                <a:ext uri="{FF2B5EF4-FFF2-40B4-BE49-F238E27FC236}">
                  <a16:creationId xmlns:a16="http://schemas.microsoft.com/office/drawing/2014/main" id="{6AE9FC76-5FF4-344A-9804-5D8F5A32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317" y="325764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14</a:t>
              </a:r>
            </a:p>
          </p:txBody>
        </p:sp>
        <p:sp>
          <p:nvSpPr>
            <p:cNvPr id="126" name="Oval 63">
              <a:extLst>
                <a:ext uri="{FF2B5EF4-FFF2-40B4-BE49-F238E27FC236}">
                  <a16:creationId xmlns:a16="http://schemas.microsoft.com/office/drawing/2014/main" id="{45383D08-CE7A-444C-B7A5-AF1ADC1A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64">
              <a:extLst>
                <a:ext uri="{FF2B5EF4-FFF2-40B4-BE49-F238E27FC236}">
                  <a16:creationId xmlns:a16="http://schemas.microsoft.com/office/drawing/2014/main" id="{DD8BE903-8C64-6844-A1C8-8319079A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3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128" name="Oval 65">
              <a:extLst>
                <a:ext uri="{FF2B5EF4-FFF2-40B4-BE49-F238E27FC236}">
                  <a16:creationId xmlns:a16="http://schemas.microsoft.com/office/drawing/2014/main" id="{5BAE68E5-BA44-3542-9B88-6A277BDFB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0168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66">
              <a:extLst>
                <a:ext uri="{FF2B5EF4-FFF2-40B4-BE49-F238E27FC236}">
                  <a16:creationId xmlns:a16="http://schemas.microsoft.com/office/drawing/2014/main" id="{BFDC4C09-4CF4-0749-8A97-E6518A96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4018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21</a:t>
              </a:r>
            </a:p>
          </p:txBody>
        </p:sp>
        <p:sp>
          <p:nvSpPr>
            <p:cNvPr id="130" name="Text Box 67">
              <a:extLst>
                <a:ext uri="{FF2B5EF4-FFF2-40B4-BE49-F238E27FC236}">
                  <a16:creationId xmlns:a16="http://schemas.microsoft.com/office/drawing/2014/main" id="{F376A8DB-2D50-0C4C-BF82-B76F6663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6090" y="20723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</a:t>
              </a:r>
            </a:p>
          </p:txBody>
        </p:sp>
        <p:sp>
          <p:nvSpPr>
            <p:cNvPr id="131" name="Text Box 68">
              <a:extLst>
                <a:ext uri="{FF2B5EF4-FFF2-40B4-BE49-F238E27FC236}">
                  <a16:creationId xmlns:a16="http://schemas.microsoft.com/office/drawing/2014/main" id="{73901023-E059-BF4A-9E52-20C86FFCC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98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</a:t>
              </a:r>
            </a:p>
          </p:txBody>
        </p:sp>
        <p:sp>
          <p:nvSpPr>
            <p:cNvPr id="132" name="Oval 69">
              <a:extLst>
                <a:ext uri="{FF2B5EF4-FFF2-40B4-BE49-F238E27FC236}">
                  <a16:creationId xmlns:a16="http://schemas.microsoft.com/office/drawing/2014/main" id="{497A7E48-2905-D240-A494-B872C7330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33" name="Text Box 70">
              <a:extLst>
                <a:ext uri="{FF2B5EF4-FFF2-40B4-BE49-F238E27FC236}">
                  <a16:creationId xmlns:a16="http://schemas.microsoft.com/office/drawing/2014/main" id="{19E54856-D9A7-8648-BC09-79A46A83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207232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34" name="Oval 71">
              <a:extLst>
                <a:ext uri="{FF2B5EF4-FFF2-40B4-BE49-F238E27FC236}">
                  <a16:creationId xmlns:a16="http://schemas.microsoft.com/office/drawing/2014/main" id="{551687B5-262E-6C4D-87D8-0B296C42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40" y="13563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35" name="Text Box 72">
              <a:extLst>
                <a:ext uri="{FF2B5EF4-FFF2-40B4-BE49-F238E27FC236}">
                  <a16:creationId xmlns:a16="http://schemas.microsoft.com/office/drawing/2014/main" id="{FB9CB2AF-C366-0A48-8255-46A299A7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890" y="13865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136" name="Oval 73">
              <a:extLst>
                <a:ext uri="{FF2B5EF4-FFF2-40B4-BE49-F238E27FC236}">
                  <a16:creationId xmlns:a16="http://schemas.microsoft.com/office/drawing/2014/main" id="{77C578EB-EA4E-1140-ABCB-49FCBBD55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137" name="Text Box 74">
              <a:extLst>
                <a:ext uri="{FF2B5EF4-FFF2-40B4-BE49-F238E27FC236}">
                  <a16:creationId xmlns:a16="http://schemas.microsoft.com/office/drawing/2014/main" id="{B879A548-FA42-5B41-8D67-F92F8B5C4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38" name="Oval 75">
              <a:extLst>
                <a:ext uri="{FF2B5EF4-FFF2-40B4-BE49-F238E27FC236}">
                  <a16:creationId xmlns:a16="http://schemas.microsoft.com/office/drawing/2014/main" id="{18D8E511-94D1-0146-80DA-20D26B21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39" name="Text Box 76">
              <a:extLst>
                <a:ext uri="{FF2B5EF4-FFF2-40B4-BE49-F238E27FC236}">
                  <a16:creationId xmlns:a16="http://schemas.microsoft.com/office/drawing/2014/main" id="{86D3EE75-221C-0C46-92A9-2F88F5AD6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4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40" name="Oval 77">
              <a:extLst>
                <a:ext uri="{FF2B5EF4-FFF2-40B4-BE49-F238E27FC236}">
                  <a16:creationId xmlns:a16="http://schemas.microsoft.com/office/drawing/2014/main" id="{BB1EAD7F-D609-594B-8ECC-157B440C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198" y="37947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41" name="Text Box 78">
              <a:extLst>
                <a:ext uri="{FF2B5EF4-FFF2-40B4-BE49-F238E27FC236}">
                  <a16:creationId xmlns:a16="http://schemas.microsoft.com/office/drawing/2014/main" id="{BA87F5B0-1B08-0649-AF1F-6C48169FB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3048" y="382490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</a:t>
              </a:r>
            </a:p>
          </p:txBody>
        </p:sp>
        <p:sp>
          <p:nvSpPr>
            <p:cNvPr id="142" name="Oval 79">
              <a:extLst>
                <a:ext uri="{FF2B5EF4-FFF2-40B4-BE49-F238E27FC236}">
                  <a16:creationId xmlns:a16="http://schemas.microsoft.com/office/drawing/2014/main" id="{F5BAFD33-2329-7848-9D62-E3F3172A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540" y="3803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43" name="Text Box 80">
              <a:extLst>
                <a:ext uri="{FF2B5EF4-FFF2-40B4-BE49-F238E27FC236}">
                  <a16:creationId xmlns:a16="http://schemas.microsoft.com/office/drawing/2014/main" id="{47F0447D-065C-3640-908A-9E326792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95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44" name="Line 81">
              <a:extLst>
                <a:ext uri="{FF2B5EF4-FFF2-40B4-BE49-F238E27FC236}">
                  <a16:creationId xmlns:a16="http://schemas.microsoft.com/office/drawing/2014/main" id="{9B72236A-000C-ED46-AE28-38E53E3D5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7806" y="2270760"/>
              <a:ext cx="372533" cy="472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Oval 82">
              <a:extLst>
                <a:ext uri="{FF2B5EF4-FFF2-40B4-BE49-F238E27FC236}">
                  <a16:creationId xmlns:a16="http://schemas.microsoft.com/office/drawing/2014/main" id="{730034DF-AF2A-C04F-8699-AEA1158C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1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46" name="Oval 83">
              <a:extLst>
                <a:ext uri="{FF2B5EF4-FFF2-40B4-BE49-F238E27FC236}">
                  <a16:creationId xmlns:a16="http://schemas.microsoft.com/office/drawing/2014/main" id="{1B67F699-68A1-2B43-AA2F-F9BC8DC6E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99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47" name="Oval 89">
              <a:extLst>
                <a:ext uri="{FF2B5EF4-FFF2-40B4-BE49-F238E27FC236}">
                  <a16:creationId xmlns:a16="http://schemas.microsoft.com/office/drawing/2014/main" id="{7547566F-35DA-274D-A034-77B766E6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440" y="3803212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x</a:t>
              </a:r>
              <a:endParaRPr lang="en-US">
                <a:latin typeface="+mn-lt"/>
              </a:endParaRPr>
            </a:p>
          </p:txBody>
        </p:sp>
        <p:sp>
          <p:nvSpPr>
            <p:cNvPr id="148" name="Text Box 90">
              <a:extLst>
                <a:ext uri="{FF2B5EF4-FFF2-40B4-BE49-F238E27FC236}">
                  <a16:creationId xmlns:a16="http://schemas.microsoft.com/office/drawing/2014/main" id="{42C6E399-6A72-0D4C-B35C-3E292D8C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925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bstJoinRotate</a:t>
            </a: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1842D6-CE6F-D845-97CD-48CA4ADB0980}"/>
              </a:ext>
            </a:extLst>
          </p:cNvPr>
          <p:cNvGrpSpPr/>
          <p:nvPr/>
        </p:nvGrpSpPr>
        <p:grpSpPr>
          <a:xfrm>
            <a:off x="3547385" y="1850625"/>
            <a:ext cx="1643998" cy="1479301"/>
            <a:chOff x="7353303" y="722376"/>
            <a:chExt cx="1125682" cy="1012910"/>
          </a:xfrm>
        </p:grpSpPr>
        <p:sp>
          <p:nvSpPr>
            <p:cNvPr id="21" name="Oval 71">
              <a:extLst>
                <a:ext uri="{FF2B5EF4-FFF2-40B4-BE49-F238E27FC236}">
                  <a16:creationId xmlns:a16="http://schemas.microsoft.com/office/drawing/2014/main" id="{143623ED-7AC1-B44A-8F73-4B59A04C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1766" y="722376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22" name="Isosceles Triangle 16">
              <a:extLst>
                <a:ext uri="{FF2B5EF4-FFF2-40B4-BE49-F238E27FC236}">
                  <a16:creationId xmlns:a16="http://schemas.microsoft.com/office/drawing/2014/main" id="{2318DE9E-3C14-B544-87A2-69A665F48D38}"/>
                </a:ext>
              </a:extLst>
            </p:cNvPr>
            <p:cNvSpPr/>
            <p:nvPr/>
          </p:nvSpPr>
          <p:spPr bwMode="auto">
            <a:xfrm>
              <a:off x="8052957" y="126076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2706F-5E24-9C41-A01C-D387317EB25D}"/>
                </a:ext>
              </a:extLst>
            </p:cNvPr>
            <p:cNvCxnSpPr>
              <a:cxnSpLocks/>
              <a:stCxn id="21" idx="5"/>
              <a:endCxn id="26" idx="0"/>
            </p:cNvCxnSpPr>
            <p:nvPr/>
          </p:nvCxnSpPr>
          <p:spPr bwMode="auto">
            <a:xfrm>
              <a:off x="7969633" y="930243"/>
              <a:ext cx="291437" cy="211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Isosceles Triangle 24">
              <a:extLst>
                <a:ext uri="{FF2B5EF4-FFF2-40B4-BE49-F238E27FC236}">
                  <a16:creationId xmlns:a16="http://schemas.microsoft.com/office/drawing/2014/main" id="{8BDA3232-B586-8D42-828F-023DEDB3F90E}"/>
                </a:ext>
              </a:extLst>
            </p:cNvPr>
            <p:cNvSpPr/>
            <p:nvPr/>
          </p:nvSpPr>
          <p:spPr bwMode="auto">
            <a:xfrm>
              <a:off x="7353303" y="1267696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511AB22C-FBA7-8A4F-A678-F619849A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58" y="1113768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1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26" name="Oval 71">
              <a:extLst>
                <a:ext uri="{FF2B5EF4-FFF2-40B4-BE49-F238E27FC236}">
                  <a16:creationId xmlns:a16="http://schemas.microsoft.com/office/drawing/2014/main" id="{813E2B75-78A7-5C4C-AA1A-0E1DC29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304" y="1141477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2</a:t>
              </a:r>
              <a:endParaRPr lang="en-US" sz="1400" baseline="-25000" dirty="0">
                <a:latin typeface="+mn-lt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819BDB-5FA0-2746-A20C-3C066533CD65}"/>
                </a:ext>
              </a:extLst>
            </p:cNvPr>
            <p:cNvCxnSpPr>
              <a:cxnSpLocks/>
              <a:stCxn id="21" idx="3"/>
              <a:endCxn id="25" idx="0"/>
            </p:cNvCxnSpPr>
            <p:nvPr/>
          </p:nvCxnSpPr>
          <p:spPr bwMode="auto">
            <a:xfrm flipH="1">
              <a:off x="7589124" y="930243"/>
              <a:ext cx="208306" cy="183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DD33713-C971-6246-97E6-8DEEDC78B8BE}"/>
              </a:ext>
            </a:extLst>
          </p:cNvPr>
          <p:cNvGrpSpPr/>
          <p:nvPr/>
        </p:nvGrpSpPr>
        <p:grpSpPr>
          <a:xfrm>
            <a:off x="1905321" y="3774027"/>
            <a:ext cx="5736071" cy="1968351"/>
            <a:chOff x="325385" y="3531252"/>
            <a:chExt cx="5736071" cy="196835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1168257" y="490483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325385" y="49002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4" y="46961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430" y="46721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947" y="354619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1864277" y="431770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449" y="412269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1683158" y="3838403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2865662" y="38802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87" y="4121166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1038460" y="382265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588687" y="4413377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1159498" y="4413377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Isosceles Triangle 34">
              <a:extLst>
                <a:ext uri="{FF2B5EF4-FFF2-40B4-BE49-F238E27FC236}">
                  <a16:creationId xmlns:a16="http://schemas.microsoft.com/office/drawing/2014/main" id="{D57D7EC3-4A82-C648-9BAC-B80779E6ADD1}"/>
                </a:ext>
              </a:extLst>
            </p:cNvPr>
            <p:cNvSpPr/>
            <p:nvPr/>
          </p:nvSpPr>
          <p:spPr bwMode="auto">
            <a:xfrm>
              <a:off x="4626257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6" name="Isosceles Triangle 36">
              <a:extLst>
                <a:ext uri="{FF2B5EF4-FFF2-40B4-BE49-F238E27FC236}">
                  <a16:creationId xmlns:a16="http://schemas.microsoft.com/office/drawing/2014/main" id="{CFFF789E-B76F-6940-AA46-97C855EEEFA3}"/>
                </a:ext>
              </a:extLst>
            </p:cNvPr>
            <p:cNvSpPr/>
            <p:nvPr/>
          </p:nvSpPr>
          <p:spPr bwMode="auto">
            <a:xfrm>
              <a:off x="3955404" y="43103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C0405644-D3F5-CC4C-B72F-44401D86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533" y="410624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48283D48-335B-D94C-A2AE-151E1FF8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430" y="468171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9" name="Oval 71">
              <a:extLst>
                <a:ext uri="{FF2B5EF4-FFF2-40B4-BE49-F238E27FC236}">
                  <a16:creationId xmlns:a16="http://schemas.microsoft.com/office/drawing/2014/main" id="{4E3F2794-6AD8-6640-B707-40816CC7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259" y="40743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Isosceles Triangle 44">
              <a:extLst>
                <a:ext uri="{FF2B5EF4-FFF2-40B4-BE49-F238E27FC236}">
                  <a16:creationId xmlns:a16="http://schemas.microsoft.com/office/drawing/2014/main" id="{049F502E-8614-494E-8DE1-B7E0AEA54FCB}"/>
                </a:ext>
              </a:extLst>
            </p:cNvPr>
            <p:cNvSpPr/>
            <p:nvPr/>
          </p:nvSpPr>
          <p:spPr bwMode="auto">
            <a:xfrm>
              <a:off x="5528299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1" name="Oval 71">
              <a:extLst>
                <a:ext uri="{FF2B5EF4-FFF2-40B4-BE49-F238E27FC236}">
                  <a16:creationId xmlns:a16="http://schemas.microsoft.com/office/drawing/2014/main" id="{98D33333-9EA5-6841-A91D-AFD5AED09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471" y="46805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C428E4-2040-9846-9020-7C2850EBDAD4}"/>
                </a:ext>
              </a:extLst>
            </p:cNvPr>
            <p:cNvCxnSpPr>
              <a:cxnSpLocks/>
              <a:stCxn id="99" idx="5"/>
              <a:endCxn id="101" idx="0"/>
            </p:cNvCxnSpPr>
            <p:nvPr/>
          </p:nvCxnSpPr>
          <p:spPr bwMode="auto">
            <a:xfrm>
              <a:off x="5381470" y="4366555"/>
              <a:ext cx="421174" cy="3139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Oval 71">
              <a:extLst>
                <a:ext uri="{FF2B5EF4-FFF2-40B4-BE49-F238E27FC236}">
                  <a16:creationId xmlns:a16="http://schemas.microsoft.com/office/drawing/2014/main" id="{E755655A-8CA7-0047-9FE5-81F7AE115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596" y="3531252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F12B25-571D-604E-ACCC-C1DCC3A2301E}"/>
                </a:ext>
              </a:extLst>
            </p:cNvPr>
            <p:cNvCxnSpPr>
              <a:cxnSpLocks/>
              <a:stCxn id="99" idx="0"/>
              <a:endCxn id="103" idx="5"/>
            </p:cNvCxnSpPr>
            <p:nvPr/>
          </p:nvCxnSpPr>
          <p:spPr bwMode="auto">
            <a:xfrm flipH="1" flipV="1">
              <a:off x="4823807" y="3823463"/>
              <a:ext cx="436625" cy="2508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6151C6-2062-D94D-863B-6CC30B285FA0}"/>
                </a:ext>
              </a:extLst>
            </p:cNvPr>
            <p:cNvCxnSpPr>
              <a:cxnSpLocks/>
              <a:stCxn id="103" idx="3"/>
              <a:endCxn id="97" idx="0"/>
            </p:cNvCxnSpPr>
            <p:nvPr/>
          </p:nvCxnSpPr>
          <p:spPr bwMode="auto">
            <a:xfrm flipH="1">
              <a:off x="4218706" y="3823463"/>
              <a:ext cx="36302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6C5B8C-D58F-E644-B0C5-4FD527BF9121}"/>
                </a:ext>
              </a:extLst>
            </p:cNvPr>
            <p:cNvCxnSpPr>
              <a:cxnSpLocks/>
              <a:stCxn id="99" idx="3"/>
              <a:endCxn id="98" idx="0"/>
            </p:cNvCxnSpPr>
            <p:nvPr/>
          </p:nvCxnSpPr>
          <p:spPr bwMode="auto">
            <a:xfrm flipH="1">
              <a:off x="4900603" y="4366555"/>
              <a:ext cx="238791" cy="3151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204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bstJoinRotate2</a:t>
            </a:r>
            <a:endParaRPr lang="en-US" i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B251BC-07B9-2944-936E-F8C64DFCE299}"/>
              </a:ext>
            </a:extLst>
          </p:cNvPr>
          <p:cNvGrpSpPr/>
          <p:nvPr/>
        </p:nvGrpSpPr>
        <p:grpSpPr>
          <a:xfrm>
            <a:off x="1302206" y="1406525"/>
            <a:ext cx="6236021" cy="2526561"/>
            <a:chOff x="1302206" y="1406525"/>
            <a:chExt cx="6236021" cy="252656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45078" y="33479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02206" y="334330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335" y="313924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251" y="311519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768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782730" y="27607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902" y="25657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2659979" y="2281484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24258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108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15281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1565508" y="2856458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2136319" y="2856458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123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61453" y="218264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71">
              <a:extLst>
                <a:ext uri="{FF2B5EF4-FFF2-40B4-BE49-F238E27FC236}">
                  <a16:creationId xmlns:a16="http://schemas.microsoft.com/office/drawing/2014/main" id="{D507D8C8-815B-5243-BF2E-5C06040C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625" y="1987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44" idx="0"/>
            </p:cNvCxnSpPr>
            <p:nvPr/>
          </p:nvCxnSpPr>
          <p:spPr bwMode="auto">
            <a:xfrm>
              <a:off x="3180334" y="1703346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38941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DF56C9-4B92-8744-BD01-D7A34D7C80E5}"/>
                </a:ext>
              </a:extLst>
            </p:cNvPr>
            <p:cNvGrpSpPr/>
            <p:nvPr/>
          </p:nvGrpSpPr>
          <p:grpSpPr>
            <a:xfrm flipH="1">
              <a:off x="4945823" y="1406525"/>
              <a:ext cx="2592404" cy="2521951"/>
              <a:chOff x="773670" y="2034026"/>
              <a:chExt cx="2592404" cy="2521951"/>
            </a:xfrm>
          </p:grpSpPr>
          <p:sp>
            <p:nvSpPr>
              <p:cNvPr id="47" name="Isosceles Triangle 34">
                <a:extLst>
                  <a:ext uri="{FF2B5EF4-FFF2-40B4-BE49-F238E27FC236}">
                    <a16:creationId xmlns:a16="http://schemas.microsoft.com/office/drawing/2014/main" id="{51F44757-6473-8048-8857-BE867E75C8A1}"/>
                  </a:ext>
                </a:extLst>
              </p:cNvPr>
              <p:cNvSpPr/>
              <p:nvPr/>
            </p:nvSpPr>
            <p:spPr bwMode="auto">
              <a:xfrm>
                <a:off x="1616542" y="397080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Isosceles Triangle 36">
                <a:extLst>
                  <a:ext uri="{FF2B5EF4-FFF2-40B4-BE49-F238E27FC236}">
                    <a16:creationId xmlns:a16="http://schemas.microsoft.com/office/drawing/2014/main" id="{D7B5709E-829C-7F4A-B497-803D9672ECBD}"/>
                  </a:ext>
                </a:extLst>
              </p:cNvPr>
              <p:cNvSpPr/>
              <p:nvPr/>
            </p:nvSpPr>
            <p:spPr bwMode="auto">
              <a:xfrm>
                <a:off x="773670" y="396619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Oval 71">
                <a:extLst>
                  <a:ext uri="{FF2B5EF4-FFF2-40B4-BE49-F238E27FC236}">
                    <a16:creationId xmlns:a16="http://schemas.microsoft.com/office/drawing/2014/main" id="{3069D688-A1C9-AD4E-847C-AFECBC8F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799" y="376213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d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50" name="Oval 71">
                <a:extLst>
                  <a:ext uri="{FF2B5EF4-FFF2-40B4-BE49-F238E27FC236}">
                    <a16:creationId xmlns:a16="http://schemas.microsoft.com/office/drawing/2014/main" id="{559066E7-A79A-A743-BE33-3DC11091F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715" y="373808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1" name="Oval 71">
                <a:extLst>
                  <a:ext uri="{FF2B5EF4-FFF2-40B4-BE49-F238E27FC236}">
                    <a16:creationId xmlns:a16="http://schemas.microsoft.com/office/drawing/2014/main" id="{0752C1E6-E1F0-A045-9EC9-B95B43E3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232" y="2612164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52" name="Isosceles Triangle 44">
                <a:extLst>
                  <a:ext uri="{FF2B5EF4-FFF2-40B4-BE49-F238E27FC236}">
                    <a16:creationId xmlns:a16="http://schemas.microsoft.com/office/drawing/2014/main" id="{D6BAF71E-9FE1-5C4D-B635-459D24A78CFB}"/>
                  </a:ext>
                </a:extLst>
              </p:cNvPr>
              <p:cNvSpPr/>
              <p:nvPr/>
            </p:nvSpPr>
            <p:spPr bwMode="auto">
              <a:xfrm>
                <a:off x="2254194" y="3383673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71">
                <a:extLst>
                  <a:ext uri="{FF2B5EF4-FFF2-40B4-BE49-F238E27FC236}">
                    <a16:creationId xmlns:a16="http://schemas.microsoft.com/office/drawing/2014/main" id="{553B13E7-D6D4-5241-9F07-FB1F9B0E6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366" y="318866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D6AC07-947D-A64F-9F99-BF140A3E995D}"/>
                  </a:ext>
                </a:extLst>
              </p:cNvPr>
              <p:cNvCxnSpPr>
                <a:cxnSpLocks/>
                <a:stCxn id="51" idx="5"/>
                <a:endCxn id="53" idx="0"/>
              </p:cNvCxnSpPr>
              <p:nvPr/>
            </p:nvCxnSpPr>
            <p:spPr bwMode="auto">
              <a:xfrm>
                <a:off x="2131443" y="2904375"/>
                <a:ext cx="397096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5" name="Oval 71">
                <a:extLst>
                  <a:ext uri="{FF2B5EF4-FFF2-40B4-BE49-F238E27FC236}">
                    <a16:creationId xmlns:a16="http://schemas.microsoft.com/office/drawing/2014/main" id="{50BD478F-0902-1445-B3A4-A8E16E9A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572" y="31871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15A59D8-215A-3744-BD26-CA0B4348B0E6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 bwMode="auto">
              <a:xfrm flipH="1">
                <a:off x="1486745" y="2888626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2F2A38C-AA08-4046-B7AA-F00F183F643C}"/>
                  </a:ext>
                </a:extLst>
              </p:cNvPr>
              <p:cNvCxnSpPr>
                <a:cxnSpLocks/>
                <a:stCxn id="55" idx="3"/>
                <a:endCxn id="49" idx="0"/>
              </p:cNvCxnSpPr>
              <p:nvPr/>
            </p:nvCxnSpPr>
            <p:spPr bwMode="auto">
              <a:xfrm flipH="1">
                <a:off x="1036972" y="3479349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F26EE4-AD34-9B40-9157-487802BEC99B}"/>
                  </a:ext>
                </a:extLst>
              </p:cNvPr>
              <p:cNvCxnSpPr>
                <a:cxnSpLocks/>
                <a:stCxn id="55" idx="5"/>
                <a:endCxn id="50" idx="0"/>
              </p:cNvCxnSpPr>
              <p:nvPr/>
            </p:nvCxnSpPr>
            <p:spPr bwMode="auto">
              <a:xfrm>
                <a:off x="1607783" y="3479349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9" name="Oval 71">
                <a:extLst>
                  <a:ext uri="{FF2B5EF4-FFF2-40B4-BE49-F238E27FC236}">
                    <a16:creationId xmlns:a16="http://schemas.microsoft.com/office/drawing/2014/main" id="{AEF25812-1D74-064E-966D-4E0670F9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587" y="2034026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60" name="Isosceles Triangle 44">
                <a:extLst>
                  <a:ext uri="{FF2B5EF4-FFF2-40B4-BE49-F238E27FC236}">
                    <a16:creationId xmlns:a16="http://schemas.microsoft.com/office/drawing/2014/main" id="{7A44AD2B-4054-3145-9FDE-9E1D1AEF6EDD}"/>
                  </a:ext>
                </a:extLst>
              </p:cNvPr>
              <p:cNvSpPr/>
              <p:nvPr/>
            </p:nvSpPr>
            <p:spPr bwMode="auto">
              <a:xfrm>
                <a:off x="2832917" y="280553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4" name="Oval 71">
                <a:extLst>
                  <a:ext uri="{FF2B5EF4-FFF2-40B4-BE49-F238E27FC236}">
                    <a16:creationId xmlns:a16="http://schemas.microsoft.com/office/drawing/2014/main" id="{1D32E04C-C0F2-774D-8F84-F6B2FECF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089" y="261052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a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DA8F6D-27B3-C047-AB0C-2D3B5010D1A7}"/>
                  </a:ext>
                </a:extLst>
              </p:cNvPr>
              <p:cNvCxnSpPr>
                <a:cxnSpLocks/>
                <a:stCxn id="59" idx="5"/>
                <a:endCxn id="64" idx="0"/>
              </p:cNvCxnSpPr>
              <p:nvPr/>
            </p:nvCxnSpPr>
            <p:spPr bwMode="auto">
              <a:xfrm>
                <a:off x="2651798" y="2326237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D114CB6-98AC-A74E-93BD-9FD5E470C91F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 bwMode="auto">
              <a:xfrm flipH="1">
                <a:off x="2010405" y="2310488"/>
                <a:ext cx="388504" cy="3016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8EC0E4-FE3B-904E-9BA6-45F3A7C437A5}"/>
              </a:ext>
            </a:extLst>
          </p:cNvPr>
          <p:cNvGrpSpPr/>
          <p:nvPr/>
        </p:nvGrpSpPr>
        <p:grpSpPr>
          <a:xfrm>
            <a:off x="1721946" y="4173264"/>
            <a:ext cx="5632544" cy="2550127"/>
            <a:chOff x="1721946" y="4173264"/>
            <a:chExt cx="5632544" cy="2550127"/>
          </a:xfrm>
        </p:grpSpPr>
        <p:sp>
          <p:nvSpPr>
            <p:cNvPr id="67" name="Isosceles Triangle 34">
              <a:extLst>
                <a:ext uri="{FF2B5EF4-FFF2-40B4-BE49-F238E27FC236}">
                  <a16:creationId xmlns:a16="http://schemas.microsoft.com/office/drawing/2014/main" id="{7956F8A5-DA47-7145-9E60-7A3F0679892E}"/>
                </a:ext>
              </a:extLst>
            </p:cNvPr>
            <p:cNvSpPr/>
            <p:nvPr/>
          </p:nvSpPr>
          <p:spPr bwMode="auto">
            <a:xfrm>
              <a:off x="3167291" y="613822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Isosceles Triangle 36">
              <a:extLst>
                <a:ext uri="{FF2B5EF4-FFF2-40B4-BE49-F238E27FC236}">
                  <a16:creationId xmlns:a16="http://schemas.microsoft.com/office/drawing/2014/main" id="{E0B01730-0A9C-A543-930E-D07FDC594DF0}"/>
                </a:ext>
              </a:extLst>
            </p:cNvPr>
            <p:cNvSpPr/>
            <p:nvPr/>
          </p:nvSpPr>
          <p:spPr bwMode="auto">
            <a:xfrm>
              <a:off x="2324419" y="61336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9" name="Oval 71">
              <a:extLst>
                <a:ext uri="{FF2B5EF4-FFF2-40B4-BE49-F238E27FC236}">
                  <a16:creationId xmlns:a16="http://schemas.microsoft.com/office/drawing/2014/main" id="{64753EC3-4219-C949-A408-AF5362B6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548" y="591009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b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70" name="Oval 71">
              <a:extLst>
                <a:ext uri="{FF2B5EF4-FFF2-40B4-BE49-F238E27FC236}">
                  <a16:creationId xmlns:a16="http://schemas.microsoft.com/office/drawing/2014/main" id="{0B57C64B-94BD-5A41-835F-5C8C8E3B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464" y="59055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3214B7C6-B983-914E-99CD-14668A01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966" y="475140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Isosceles Triangle 44">
              <a:extLst>
                <a:ext uri="{FF2B5EF4-FFF2-40B4-BE49-F238E27FC236}">
                  <a16:creationId xmlns:a16="http://schemas.microsoft.com/office/drawing/2014/main" id="{8551A35B-DEB6-E342-BA07-5B2C535AF3FB}"/>
                </a:ext>
              </a:extLst>
            </p:cNvPr>
            <p:cNvSpPr/>
            <p:nvPr/>
          </p:nvSpPr>
          <p:spPr bwMode="auto">
            <a:xfrm>
              <a:off x="1721946" y="55590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1">
              <a:extLst>
                <a:ext uri="{FF2B5EF4-FFF2-40B4-BE49-F238E27FC236}">
                  <a16:creationId xmlns:a16="http://schemas.microsoft.com/office/drawing/2014/main" id="{0173DEDA-3247-B044-AA09-983A823A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00" y="5327904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x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2FBF4E-B6F1-F446-B23F-FC9491CB21B6}"/>
                </a:ext>
              </a:extLst>
            </p:cNvPr>
            <p:cNvCxnSpPr>
              <a:cxnSpLocks/>
              <a:stCxn id="71" idx="5"/>
              <a:endCxn id="74" idx="0"/>
            </p:cNvCxnSpPr>
            <p:nvPr/>
          </p:nvCxnSpPr>
          <p:spPr bwMode="auto">
            <a:xfrm>
              <a:off x="2638177" y="5043613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1">
              <a:extLst>
                <a:ext uri="{FF2B5EF4-FFF2-40B4-BE49-F238E27FC236}">
                  <a16:creationId xmlns:a16="http://schemas.microsoft.com/office/drawing/2014/main" id="{DCA2616E-A112-3C43-A7A4-635577B5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306" y="532637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8CBB6E9-AA6C-6D4B-BEA5-63287A13C5B8}"/>
                </a:ext>
              </a:extLst>
            </p:cNvPr>
            <p:cNvCxnSpPr>
              <a:cxnSpLocks/>
              <a:endCxn id="80" idx="0"/>
            </p:cNvCxnSpPr>
            <p:nvPr/>
          </p:nvCxnSpPr>
          <p:spPr bwMode="auto">
            <a:xfrm flipH="1">
              <a:off x="1993479" y="502786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6648D0-9CCA-DF4A-8C3D-B281CDB7B61F}"/>
                </a:ext>
              </a:extLst>
            </p:cNvPr>
            <p:cNvCxnSpPr>
              <a:cxnSpLocks/>
              <a:stCxn id="74" idx="3"/>
              <a:endCxn id="69" idx="0"/>
            </p:cNvCxnSpPr>
            <p:nvPr/>
          </p:nvCxnSpPr>
          <p:spPr bwMode="auto">
            <a:xfrm flipH="1">
              <a:off x="2587721" y="5620115"/>
              <a:ext cx="326514" cy="2899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545206-E720-4D4A-A9FB-B3398296E111}"/>
                </a:ext>
              </a:extLst>
            </p:cNvPr>
            <p:cNvCxnSpPr>
              <a:cxnSpLocks/>
              <a:stCxn id="74" idx="5"/>
              <a:endCxn id="70" idx="0"/>
            </p:cNvCxnSpPr>
            <p:nvPr/>
          </p:nvCxnSpPr>
          <p:spPr bwMode="auto">
            <a:xfrm>
              <a:off x="3156311" y="5620115"/>
              <a:ext cx="285326" cy="2853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AC0E9F5-C187-7240-A422-4D162EB3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321" y="417326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85" name="Isosceles Triangle 44">
              <a:extLst>
                <a:ext uri="{FF2B5EF4-FFF2-40B4-BE49-F238E27FC236}">
                  <a16:creationId xmlns:a16="http://schemas.microsoft.com/office/drawing/2014/main" id="{3E955AD7-E01E-BA45-9E49-8954BF7289F0}"/>
                </a:ext>
              </a:extLst>
            </p:cNvPr>
            <p:cNvSpPr/>
            <p:nvPr/>
          </p:nvSpPr>
          <p:spPr bwMode="auto">
            <a:xfrm>
              <a:off x="3339651" y="494477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6" name="Oval 71">
              <a:extLst>
                <a:ext uri="{FF2B5EF4-FFF2-40B4-BE49-F238E27FC236}">
                  <a16:creationId xmlns:a16="http://schemas.microsoft.com/office/drawing/2014/main" id="{2A6C69BA-E4CD-9546-9734-2B6BE969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823" y="474976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B9FF2-2D23-6D47-81C9-F252C7654B6B}"/>
                </a:ext>
              </a:extLst>
            </p:cNvPr>
            <p:cNvCxnSpPr>
              <a:cxnSpLocks/>
              <a:stCxn id="84" idx="5"/>
              <a:endCxn id="86" idx="0"/>
            </p:cNvCxnSpPr>
            <p:nvPr/>
          </p:nvCxnSpPr>
          <p:spPr bwMode="auto">
            <a:xfrm>
              <a:off x="3158532" y="4465475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A6F5D87-D01F-714C-81FE-198BDC2DFD44}"/>
                </a:ext>
              </a:extLst>
            </p:cNvPr>
            <p:cNvCxnSpPr>
              <a:cxnSpLocks/>
              <a:endCxn id="71" idx="0"/>
            </p:cNvCxnSpPr>
            <p:nvPr/>
          </p:nvCxnSpPr>
          <p:spPr bwMode="auto">
            <a:xfrm flipH="1">
              <a:off x="2517139" y="4449726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3DDFEF-05B2-0D46-8A9E-027F37EF5FD0}"/>
                </a:ext>
              </a:extLst>
            </p:cNvPr>
            <p:cNvGrpSpPr/>
            <p:nvPr/>
          </p:nvGrpSpPr>
          <p:grpSpPr>
            <a:xfrm>
              <a:off x="4845463" y="4225631"/>
              <a:ext cx="2509027" cy="1935323"/>
              <a:chOff x="4845463" y="4225631"/>
              <a:chExt cx="2509027" cy="1935323"/>
            </a:xfrm>
          </p:grpSpPr>
          <p:sp>
            <p:nvSpPr>
              <p:cNvPr id="89" name="Isosceles Triangle 34">
                <a:extLst>
                  <a:ext uri="{FF2B5EF4-FFF2-40B4-BE49-F238E27FC236}">
                    <a16:creationId xmlns:a16="http://schemas.microsoft.com/office/drawing/2014/main" id="{1EEAD44C-AB9B-A546-8EF2-538F4D6283AC}"/>
                  </a:ext>
                </a:extLst>
              </p:cNvPr>
              <p:cNvSpPr/>
              <p:nvPr/>
            </p:nvSpPr>
            <p:spPr bwMode="auto">
              <a:xfrm>
                <a:off x="6210043" y="5568226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0" name="Isosceles Triangle 36">
                <a:extLst>
                  <a:ext uri="{FF2B5EF4-FFF2-40B4-BE49-F238E27FC236}">
                    <a16:creationId xmlns:a16="http://schemas.microsoft.com/office/drawing/2014/main" id="{ACD8AF7C-37B3-4545-9ADC-DD088CB5EBAC}"/>
                  </a:ext>
                </a:extLst>
              </p:cNvPr>
              <p:cNvSpPr/>
              <p:nvPr/>
            </p:nvSpPr>
            <p:spPr bwMode="auto">
              <a:xfrm>
                <a:off x="5476114" y="555902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1" name="Oval 71">
                <a:extLst>
                  <a:ext uri="{FF2B5EF4-FFF2-40B4-BE49-F238E27FC236}">
                    <a16:creationId xmlns:a16="http://schemas.microsoft.com/office/drawing/2014/main" id="{C014C1E4-2124-9B44-80B8-6C2DF7C6C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243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b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92" name="Oval 71">
                <a:extLst>
                  <a:ext uri="{FF2B5EF4-FFF2-40B4-BE49-F238E27FC236}">
                    <a16:creationId xmlns:a16="http://schemas.microsoft.com/office/drawing/2014/main" id="{0E7C43E7-78B8-C741-8899-227B4DC70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216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3" name="Oval 71">
                <a:extLst>
                  <a:ext uri="{FF2B5EF4-FFF2-40B4-BE49-F238E27FC236}">
                    <a16:creationId xmlns:a16="http://schemas.microsoft.com/office/drawing/2014/main" id="{E0C55274-2598-4349-8FFF-98E0E38F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618" y="477682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4" name="Isosceles Triangle 44">
                <a:extLst>
                  <a:ext uri="{FF2B5EF4-FFF2-40B4-BE49-F238E27FC236}">
                    <a16:creationId xmlns:a16="http://schemas.microsoft.com/office/drawing/2014/main" id="{04C6A834-711B-B94A-9B44-E5B86D7EBABD}"/>
                  </a:ext>
                </a:extLst>
              </p:cNvPr>
              <p:cNvSpPr/>
              <p:nvPr/>
            </p:nvSpPr>
            <p:spPr bwMode="auto">
              <a:xfrm>
                <a:off x="4845463" y="556365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7" name="Oval 71">
                <a:extLst>
                  <a:ext uri="{FF2B5EF4-FFF2-40B4-BE49-F238E27FC236}">
                    <a16:creationId xmlns:a16="http://schemas.microsoft.com/office/drawing/2014/main" id="{F9F28F78-DA6F-D542-A956-C219CD50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490" y="4225631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x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10AFFE6-ADDC-9841-8227-7D457118BB22}"/>
                  </a:ext>
                </a:extLst>
              </p:cNvPr>
              <p:cNvCxnSpPr>
                <a:cxnSpLocks/>
                <a:stCxn id="113" idx="0"/>
                <a:endCxn id="107" idx="5"/>
              </p:cNvCxnSpPr>
              <p:nvPr/>
            </p:nvCxnSpPr>
            <p:spPr bwMode="auto">
              <a:xfrm flipH="1" flipV="1">
                <a:off x="6199701" y="4517842"/>
                <a:ext cx="534033" cy="2435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9" name="Oval 71">
                <a:extLst>
                  <a:ext uri="{FF2B5EF4-FFF2-40B4-BE49-F238E27FC236}">
                    <a16:creationId xmlns:a16="http://schemas.microsoft.com/office/drawing/2014/main" id="{293A6B0E-95BE-E641-8DD8-CA3B07BCE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823" y="533100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B1EC163-6F86-8C44-84D9-9A3881FDAAFD}"/>
                  </a:ext>
                </a:extLst>
              </p:cNvPr>
              <p:cNvCxnSpPr>
                <a:cxnSpLocks/>
                <a:stCxn id="93" idx="3"/>
                <a:endCxn id="109" idx="0"/>
              </p:cNvCxnSpPr>
              <p:nvPr/>
            </p:nvCxnSpPr>
            <p:spPr bwMode="auto">
              <a:xfrm flipH="1">
                <a:off x="5116996" y="5069034"/>
                <a:ext cx="200757" cy="261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49E31F4-7666-6449-85C6-39287A1881B9}"/>
                  </a:ext>
                </a:extLst>
              </p:cNvPr>
              <p:cNvCxnSpPr>
                <a:cxnSpLocks/>
                <a:stCxn id="93" idx="5"/>
                <a:endCxn id="91" idx="0"/>
              </p:cNvCxnSpPr>
              <p:nvPr/>
            </p:nvCxnSpPr>
            <p:spPr bwMode="auto">
              <a:xfrm>
                <a:off x="5559829" y="5069034"/>
                <a:ext cx="179587" cy="266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FAA4D7-9F92-1E44-A709-9DD0190BFBAB}"/>
                  </a:ext>
                </a:extLst>
              </p:cNvPr>
              <p:cNvCxnSpPr>
                <a:cxnSpLocks/>
                <a:stCxn id="113" idx="3"/>
                <a:endCxn id="92" idx="0"/>
              </p:cNvCxnSpPr>
              <p:nvPr/>
            </p:nvCxnSpPr>
            <p:spPr bwMode="auto">
              <a:xfrm flipH="1">
                <a:off x="6484389" y="5053627"/>
                <a:ext cx="128307" cy="2818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3" name="Oval 71">
                <a:extLst>
                  <a:ext uri="{FF2B5EF4-FFF2-40B4-BE49-F238E27FC236}">
                    <a16:creationId xmlns:a16="http://schemas.microsoft.com/office/drawing/2014/main" id="{270BE5EA-DEF4-8149-807D-4215D1BE8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561" y="476141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4" name="Isosceles Triangle 44">
                <a:extLst>
                  <a:ext uri="{FF2B5EF4-FFF2-40B4-BE49-F238E27FC236}">
                    <a16:creationId xmlns:a16="http://schemas.microsoft.com/office/drawing/2014/main" id="{4749916F-25CE-6242-A0EC-1027766DF15F}"/>
                  </a:ext>
                </a:extLst>
              </p:cNvPr>
              <p:cNvSpPr/>
              <p:nvPr/>
            </p:nvSpPr>
            <p:spPr bwMode="auto">
              <a:xfrm>
                <a:off x="6821333" y="5575784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5" name="Oval 71">
                <a:extLst>
                  <a:ext uri="{FF2B5EF4-FFF2-40B4-BE49-F238E27FC236}">
                    <a16:creationId xmlns:a16="http://schemas.microsoft.com/office/drawing/2014/main" id="{C34C8158-AF2F-7C4E-8699-E86DC990A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505" y="538077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d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16B5820-5450-0149-BF9F-E33931D23370}"/>
                  </a:ext>
                </a:extLst>
              </p:cNvPr>
              <p:cNvCxnSpPr>
                <a:cxnSpLocks/>
                <a:stCxn id="113" idx="5"/>
                <a:endCxn id="115" idx="0"/>
              </p:cNvCxnSpPr>
              <p:nvPr/>
            </p:nvCxnSpPr>
            <p:spPr bwMode="auto">
              <a:xfrm>
                <a:off x="6854772" y="5053627"/>
                <a:ext cx="240906" cy="3271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9478DE-BFC8-A346-B451-2E207AC228E0}"/>
                  </a:ext>
                </a:extLst>
              </p:cNvPr>
              <p:cNvCxnSpPr>
                <a:cxnSpLocks/>
                <a:stCxn id="107" idx="3"/>
                <a:endCxn id="93" idx="0"/>
              </p:cNvCxnSpPr>
              <p:nvPr/>
            </p:nvCxnSpPr>
            <p:spPr bwMode="auto">
              <a:xfrm flipH="1">
                <a:off x="5438791" y="4517842"/>
                <a:ext cx="518834" cy="2589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AB397B02-3204-1F43-B36C-D1DCF3561A42}"/>
                </a:ext>
              </a:extLst>
            </p:cNvPr>
            <p:cNvSpPr/>
            <p:nvPr/>
          </p:nvSpPr>
          <p:spPr bwMode="auto">
            <a:xfrm>
              <a:off x="4201623" y="497556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095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bstBalanced</a:t>
            </a:r>
            <a:endParaRPr lang="en-US" i="1" dirty="0"/>
          </a:p>
        </p:txBody>
      </p:sp>
      <p:grpSp>
        <p:nvGrpSpPr>
          <p:cNvPr id="20" name="Group 46">
            <a:extLst>
              <a:ext uri="{FF2B5EF4-FFF2-40B4-BE49-F238E27FC236}">
                <a16:creationId xmlns:a16="http://schemas.microsoft.com/office/drawing/2014/main" id="{95C0898E-5BB7-C04A-AF7C-370DDFB36DF3}"/>
              </a:ext>
            </a:extLst>
          </p:cNvPr>
          <p:cNvGrpSpPr>
            <a:grpSpLocks/>
          </p:cNvGrpSpPr>
          <p:nvPr/>
        </p:nvGrpSpPr>
        <p:grpSpPr bwMode="auto">
          <a:xfrm>
            <a:off x="2607468" y="1698625"/>
            <a:ext cx="3929063" cy="3200400"/>
            <a:chOff x="2928" y="720"/>
            <a:chExt cx="2475" cy="2016"/>
          </a:xfrm>
        </p:grpSpPr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C960FDC3-035E-4344-97DC-51E3A7E4B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160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F58BA834-0BEA-9A4E-AE49-655DD613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239E8AF3-6EB8-9D4B-BD2D-4A782046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296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F659AA34-4310-9E4D-A0F4-874731148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4F66E11B-FAD0-E049-B70A-D34F2676D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1EC318A4-70E3-BA42-8EBD-738EE9F3C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248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2A0EDC9D-5B75-6A41-87BC-B2126B658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783"/>
              <a:ext cx="221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2ACD432F-5B12-E848-B250-27F4F4026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816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8C93B449-8DA6-8341-B615-94B8B48DB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208"/>
              <a:ext cx="24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0D757B97-0CF8-9946-A5F8-51002254E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200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1FEA4DD5-22D2-2A49-9D61-140997371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6" y="1728"/>
              <a:ext cx="2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250070DB-2B0F-3445-BAF2-91D53B9C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2D19A59-CCBC-284F-B1A5-CE4C8432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60"/>
              <a:ext cx="25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5,2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670498CD-3E65-B94C-92A7-5FB2396A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7784B295-2A9E-0E49-B4F1-1BBE45EF3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19,1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021E4E1C-D518-C54F-8273-829E1AF2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CB54FB20-A58D-8A44-B92A-09A0213EB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14,1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F4D339E7-CF94-094A-8549-5425E0A5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39" name="Text Box 23">
              <a:extLst>
                <a:ext uri="{FF2B5EF4-FFF2-40B4-BE49-F238E27FC236}">
                  <a16:creationId xmlns:a16="http://schemas.microsoft.com/office/drawing/2014/main" id="{A01E152D-235D-B64D-BDE4-1F2D70EE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11,1</a:t>
              </a:r>
            </a:p>
          </p:txBody>
        </p:sp>
        <p:sp>
          <p:nvSpPr>
            <p:cNvPr id="40" name="Oval 24">
              <a:extLst>
                <a:ext uri="{FF2B5EF4-FFF2-40B4-BE49-F238E27FC236}">
                  <a16:creationId xmlns:a16="http://schemas.microsoft.com/office/drawing/2014/main" id="{CC5426F3-893F-C24C-9AC9-4CA54D73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41" name="Text Box 25">
              <a:extLst>
                <a:ext uri="{FF2B5EF4-FFF2-40B4-BE49-F238E27FC236}">
                  <a16:creationId xmlns:a16="http://schemas.microsoft.com/office/drawing/2014/main" id="{A896DD73-0E05-1647-8772-4C7E20CC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84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21,1</a:t>
              </a:r>
            </a:p>
          </p:txBody>
        </p:sp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18E28A7B-0B88-B54A-93B7-36FFF508B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18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20,2</a:t>
              </a:r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D47CC0CE-A3CF-4942-87E4-1A88BDD9C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18,2</a:t>
              </a:r>
            </a:p>
          </p:txBody>
        </p: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FC27E8D6-B128-6643-AF4C-DFE199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C71D9FFD-BE11-2548-B5E3-600202386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1180"/>
              <a:ext cx="302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 8,2</a:t>
              </a:r>
            </a:p>
          </p:txBody>
        </p:sp>
        <p:sp>
          <p:nvSpPr>
            <p:cNvPr id="63" name="Oval 30">
              <a:extLst>
                <a:ext uri="{FF2B5EF4-FFF2-40B4-BE49-F238E27FC236}">
                  <a16:creationId xmlns:a16="http://schemas.microsoft.com/office/drawing/2014/main" id="{5AF46BB6-5A1E-334B-8EE6-5E740158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720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4" name="Text Box 31">
              <a:extLst>
                <a:ext uri="{FF2B5EF4-FFF2-40B4-BE49-F238E27FC236}">
                  <a16:creationId xmlns:a16="http://schemas.microsoft.com/office/drawing/2014/main" id="{0C510149-A78E-AB4F-962B-D6C7BD96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748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13,3</a:t>
              </a:r>
            </a:p>
          </p:txBody>
        </p:sp>
        <p:sp>
          <p:nvSpPr>
            <p:cNvPr id="65" name="Oval 32">
              <a:extLst>
                <a:ext uri="{FF2B5EF4-FFF2-40B4-BE49-F238E27FC236}">
                  <a16:creationId xmlns:a16="http://schemas.microsoft.com/office/drawing/2014/main" id="{A4A82359-0E5E-694B-B556-B3652063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66" name="Text Box 33">
              <a:extLst>
                <a:ext uri="{FF2B5EF4-FFF2-40B4-BE49-F238E27FC236}">
                  <a16:creationId xmlns:a16="http://schemas.microsoft.com/office/drawing/2014/main" id="{8B6D2901-5393-0444-880A-2F082765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67" name="Oval 34">
              <a:extLst>
                <a:ext uri="{FF2B5EF4-FFF2-40B4-BE49-F238E27FC236}">
                  <a16:creationId xmlns:a16="http://schemas.microsoft.com/office/drawing/2014/main" id="{FAA05200-CB25-DD4F-838F-965AED46D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8" name="Text Box 35">
              <a:extLst>
                <a:ext uri="{FF2B5EF4-FFF2-40B4-BE49-F238E27FC236}">
                  <a16:creationId xmlns:a16="http://schemas.microsoft.com/office/drawing/2014/main" id="{312A5343-B58A-7F47-939B-711BE48B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4,1</a:t>
              </a:r>
            </a:p>
          </p:txBody>
        </p:sp>
        <p:sp>
          <p:nvSpPr>
            <p:cNvPr id="69" name="Oval 36">
              <a:extLst>
                <a:ext uri="{FF2B5EF4-FFF2-40B4-BE49-F238E27FC236}">
                  <a16:creationId xmlns:a16="http://schemas.microsoft.com/office/drawing/2014/main" id="{2A0BD0C9-58F8-C84F-ABD4-12D0C038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37">
              <a:extLst>
                <a:ext uri="{FF2B5EF4-FFF2-40B4-BE49-F238E27FC236}">
                  <a16:creationId xmlns:a16="http://schemas.microsoft.com/office/drawing/2014/main" id="{BFB29F19-14B1-674A-9146-B3CB45C3F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257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71" name="Oval 38">
              <a:extLst>
                <a:ext uri="{FF2B5EF4-FFF2-40B4-BE49-F238E27FC236}">
                  <a16:creationId xmlns:a16="http://schemas.microsoft.com/office/drawing/2014/main" id="{F472777C-AB4B-7C41-88A2-CB06330A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4FB0841F-9A63-E147-AFCA-C356762D3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524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2,1</a:t>
              </a:r>
            </a:p>
          </p:txBody>
        </p:sp>
        <p:sp>
          <p:nvSpPr>
            <p:cNvPr id="73" name="Line 40">
              <a:extLst>
                <a:ext uri="{FF2B5EF4-FFF2-40B4-BE49-F238E27FC236}">
                  <a16:creationId xmlns:a16="http://schemas.microsoft.com/office/drawing/2014/main" id="{6EC023D5-78F5-A34C-B6D2-A969D8260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C8955690-CD4F-2A4F-B2AF-BF8FA9AE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5" name="Oval 42">
              <a:extLst>
                <a:ext uri="{FF2B5EF4-FFF2-40B4-BE49-F238E27FC236}">
                  <a16:creationId xmlns:a16="http://schemas.microsoft.com/office/drawing/2014/main" id="{656BFBC6-4AA8-C44A-BAEC-8CA99515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C5370373-7268-DB42-BECA-C0BFE670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882"/>
              <a:ext cx="567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key,rank</a:t>
              </a:r>
              <a:endParaRPr lang="en-US" dirty="0">
                <a:latin typeface="+mn-lt"/>
              </a:endParaRPr>
            </a:p>
          </p:txBody>
        </p:sp>
        <p:sp>
          <p:nvSpPr>
            <p:cNvPr id="77" name="Line 44">
              <a:extLst>
                <a:ext uri="{FF2B5EF4-FFF2-40B4-BE49-F238E27FC236}">
                  <a16:creationId xmlns:a16="http://schemas.microsoft.com/office/drawing/2014/main" id="{D018FD2A-EC88-084F-B523-EE7EB04E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05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565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80202709</TotalTime>
  <Pages>9</Pages>
  <Words>642</Words>
  <Application>Microsoft Macintosh PowerPoint</Application>
  <PresentationFormat>Letter Paper (8.5x11 in)</PresentationFormat>
  <Paragraphs>532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undirected graph</vt:lpstr>
      <vt:lpstr>insertAfter</vt:lpstr>
      <vt:lpstr>btreeDelete</vt:lpstr>
      <vt:lpstr>btreeSplit</vt:lpstr>
      <vt:lpstr>btreeKeys</vt:lpstr>
      <vt:lpstr>bstInsert</vt:lpstr>
      <vt:lpstr>bstJoinRotate</vt:lpstr>
      <vt:lpstr>bstJoinRotate2</vt:lpstr>
      <vt:lpstr>bstBalanced</vt:lpstr>
      <vt:lpstr>insertion balancing</vt:lpstr>
      <vt:lpstr>deletion balancing</vt:lpstr>
      <vt:lpstr>join</vt:lpstr>
      <vt:lpstr>splay</vt:lpstr>
      <vt:lpstr>bstCredit1</vt:lpstr>
      <vt:lpstr>dualkey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967</cp:revision>
  <cp:lastPrinted>2000-01-28T00:49:19Z</cp:lastPrinted>
  <dcterms:created xsi:type="dcterms:W3CDTF">2012-01-23T18:11:58Z</dcterms:created>
  <dcterms:modified xsi:type="dcterms:W3CDTF">2022-12-07T15:21:29Z</dcterms:modified>
</cp:coreProperties>
</file>