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5"/>
  </p:notesMasterIdLst>
  <p:handoutMasterIdLst>
    <p:handoutMasterId r:id="rId6"/>
  </p:handoutMasterIdLst>
  <p:sldIdLst>
    <p:sldId id="754" r:id="rId3"/>
    <p:sldId id="780" r:id="rId4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62" autoAdjust="0"/>
    <p:restoredTop sz="90812" autoAdjust="0"/>
  </p:normalViewPr>
  <p:slideViewPr>
    <p:cSldViewPr snapToGrid="0">
      <p:cViewPr>
        <p:scale>
          <a:sx n="218" d="100"/>
          <a:sy n="218" d="100"/>
        </p:scale>
        <p:origin x="-2360" y="-4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8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26572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4AD0E-3963-4C58-A128-5348BC030B40}" type="slidenum">
              <a:rPr lang="en-US"/>
              <a:pPr/>
              <a:t>1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1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470351"/>
            <a:ext cx="8750300" cy="838200"/>
          </a:xfrm>
        </p:spPr>
        <p:txBody>
          <a:bodyPr/>
          <a:lstStyle/>
          <a:p>
            <a:r>
              <a:rPr lang="en-US" sz="4000" dirty="0"/>
              <a:t>mcflow1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39E85-5CC0-D947-A87A-8541F0C7EE92}"/>
              </a:ext>
            </a:extLst>
          </p:cNvPr>
          <p:cNvGrpSpPr/>
          <p:nvPr/>
        </p:nvGrpSpPr>
        <p:grpSpPr>
          <a:xfrm>
            <a:off x="2078027" y="2119174"/>
            <a:ext cx="4044451" cy="1721359"/>
            <a:chOff x="394193" y="4617047"/>
            <a:chExt cx="4044451" cy="1721359"/>
          </a:xfrm>
        </p:grpSpPr>
        <p:sp>
          <p:nvSpPr>
            <p:cNvPr id="68" name="Text Box 10">
              <a:extLst>
                <a:ext uri="{FF2B5EF4-FFF2-40B4-BE49-F238E27FC236}">
                  <a16:creationId xmlns:a16="http://schemas.microsoft.com/office/drawing/2014/main" id="{E1F66235-0A2B-B74C-9551-8B7D1C11D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491" y="5067829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1,6/5</a:t>
              </a:r>
            </a:p>
          </p:txBody>
        </p:sp>
        <p:sp>
          <p:nvSpPr>
            <p:cNvPr id="69" name="Oval 14">
              <a:extLst>
                <a:ext uri="{FF2B5EF4-FFF2-40B4-BE49-F238E27FC236}">
                  <a16:creationId xmlns:a16="http://schemas.microsoft.com/office/drawing/2014/main" id="{A51A8CD4-337C-394E-97FA-78938742B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491732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70" name="Oval 15">
              <a:extLst>
                <a:ext uri="{FF2B5EF4-FFF2-40B4-BE49-F238E27FC236}">
                  <a16:creationId xmlns:a16="http://schemas.microsoft.com/office/drawing/2014/main" id="{5EA1D75E-672B-B44A-B047-C1F3CEB8A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34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72" name="Oval 16">
              <a:extLst>
                <a:ext uri="{FF2B5EF4-FFF2-40B4-BE49-F238E27FC236}">
                  <a16:creationId xmlns:a16="http://schemas.microsoft.com/office/drawing/2014/main" id="{4D3A52A4-1E4B-8240-B1E0-BDB06D14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070" y="4917328"/>
              <a:ext cx="321128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a</a:t>
              </a:r>
            </a:p>
          </p:txBody>
        </p:sp>
        <p:sp>
          <p:nvSpPr>
            <p:cNvPr id="73" name="Oval 18">
              <a:extLst>
                <a:ext uri="{FF2B5EF4-FFF2-40B4-BE49-F238E27FC236}">
                  <a16:creationId xmlns:a16="http://schemas.microsoft.com/office/drawing/2014/main" id="{C099CAE9-4B80-C340-8354-C59165F74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031" y="539085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t</a:t>
              </a:r>
            </a:p>
          </p:txBody>
        </p:sp>
        <p:sp>
          <p:nvSpPr>
            <p:cNvPr id="74" name="Oval 7">
              <a:extLst>
                <a:ext uri="{FF2B5EF4-FFF2-40B4-BE49-F238E27FC236}">
                  <a16:creationId xmlns:a16="http://schemas.microsoft.com/office/drawing/2014/main" id="{3D7F61F1-D8F7-DA42-BBB1-02C42F15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542" y="543439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>
                  <a:latin typeface="+mn-lt"/>
                </a:rPr>
                <a:t>s</a:t>
              </a:r>
            </a:p>
          </p:txBody>
        </p:sp>
        <p:sp>
          <p:nvSpPr>
            <p:cNvPr id="76" name="Text Box 67">
              <a:extLst>
                <a:ext uri="{FF2B5EF4-FFF2-40B4-BE49-F238E27FC236}">
                  <a16:creationId xmlns:a16="http://schemas.microsoft.com/office/drawing/2014/main" id="{FC008494-766B-E54B-B223-A5CD721A70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5477" y="4996170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2,4/4</a:t>
              </a:r>
            </a:p>
          </p:txBody>
        </p:sp>
        <p:sp>
          <p:nvSpPr>
            <p:cNvPr id="78" name="Text Box 68">
              <a:extLst>
                <a:ext uri="{FF2B5EF4-FFF2-40B4-BE49-F238E27FC236}">
                  <a16:creationId xmlns:a16="http://schemas.microsoft.com/office/drawing/2014/main" id="{646928B2-A6ED-F342-BEBF-418ABEEC76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9923" y="6092185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4,6/3</a:t>
              </a:r>
            </a:p>
          </p:txBody>
        </p:sp>
        <p:sp>
          <p:nvSpPr>
            <p:cNvPr id="80" name="Text Box 70">
              <a:extLst>
                <a:ext uri="{FF2B5EF4-FFF2-40B4-BE49-F238E27FC236}">
                  <a16:creationId xmlns:a16="http://schemas.microsoft.com/office/drawing/2014/main" id="{334AE654-185E-A34D-82C1-20863E3E57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969" y="5955234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3,5/3</a:t>
              </a:r>
            </a:p>
          </p:txBody>
        </p:sp>
        <p:sp>
          <p:nvSpPr>
            <p:cNvPr id="84" name="Text Box 73">
              <a:extLst>
                <a:ext uri="{FF2B5EF4-FFF2-40B4-BE49-F238E27FC236}">
                  <a16:creationId xmlns:a16="http://schemas.microsoft.com/office/drawing/2014/main" id="{AD45CDD1-5986-9546-B4F2-5B443F4F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1758" y="4805670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2,5/5</a:t>
              </a:r>
            </a:p>
          </p:txBody>
        </p:sp>
        <p:sp>
          <p:nvSpPr>
            <p:cNvPr id="88" name="Text Box 80">
              <a:extLst>
                <a:ext uri="{FF2B5EF4-FFF2-40B4-BE49-F238E27FC236}">
                  <a16:creationId xmlns:a16="http://schemas.microsoft.com/office/drawing/2014/main" id="{BF19AA03-A8A5-EB4A-B4E9-A463E7076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955" y="5887892"/>
              <a:ext cx="68768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–1,4/4</a:t>
              </a:r>
            </a:p>
          </p:txBody>
        </p:sp>
        <p:sp>
          <p:nvSpPr>
            <p:cNvPr id="90" name="Text Box 151">
              <a:extLst>
                <a:ext uri="{FF2B5EF4-FFF2-40B4-BE49-F238E27FC236}">
                  <a16:creationId xmlns:a16="http://schemas.microsoft.com/office/drawing/2014/main" id="{E63FBA3B-3C1C-0746-82CA-7463B47BF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193" y="4617047"/>
              <a:ext cx="136896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i="1" dirty="0" err="1">
                  <a:latin typeface="+mn-lt"/>
                </a:rPr>
                <a:t>cost,cap</a:t>
              </a:r>
              <a:r>
                <a:rPr lang="en-US" sz="1600" dirty="0">
                  <a:latin typeface="+mn-lt"/>
                </a:rPr>
                <a:t>/</a:t>
              </a:r>
              <a:r>
                <a:rPr lang="en-US" sz="1600" i="1" dirty="0">
                  <a:latin typeface="+mn-lt"/>
                </a:rPr>
                <a:t>flow</a:t>
              </a:r>
            </a:p>
          </p:txBody>
        </p:sp>
        <p:sp>
          <p:nvSpPr>
            <p:cNvPr id="91" name="Line 152">
              <a:extLst>
                <a:ext uri="{FF2B5EF4-FFF2-40B4-BE49-F238E27FC236}">
                  <a16:creationId xmlns:a16="http://schemas.microsoft.com/office/drawing/2014/main" id="{B327F543-6537-2046-A049-004C196F7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7698" y="4903784"/>
              <a:ext cx="165100" cy="165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2" name="Oval 14">
              <a:extLst>
                <a:ext uri="{FF2B5EF4-FFF2-40B4-BE49-F238E27FC236}">
                  <a16:creationId xmlns:a16="http://schemas.microsoft.com/office/drawing/2014/main" id="{42AC9EB5-5C8C-E343-95FD-B2275B7A9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73" y="591881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 anchorCtr="1"/>
            <a:lstStyle/>
            <a:p>
              <a:r>
                <a:rPr lang="en-US" i="1" dirty="0">
                  <a:latin typeface="+mn-lt"/>
                </a:rPr>
                <a:t>d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7397D4-B56D-9648-9E29-E40F42C8C3F8}"/>
                </a:ext>
              </a:extLst>
            </p:cNvPr>
            <p:cNvCxnSpPr>
              <a:stCxn id="74" idx="7"/>
              <a:endCxn id="72" idx="2"/>
            </p:cNvCxnSpPr>
            <p:nvPr/>
          </p:nvCxnSpPr>
          <p:spPr bwMode="auto">
            <a:xfrm rot="5400000" flipH="1" flipV="1">
              <a:off x="1471233" y="4977200"/>
              <a:ext cx="409308" cy="5943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356339E-26A8-7641-BE8A-B17F8DC34BFF}"/>
                </a:ext>
              </a:extLst>
            </p:cNvPr>
            <p:cNvCxnSpPr>
              <a:stCxn id="74" idx="5"/>
              <a:endCxn id="70" idx="2"/>
            </p:cNvCxnSpPr>
            <p:nvPr/>
          </p:nvCxnSpPr>
          <p:spPr bwMode="auto">
            <a:xfrm rot="16200000" flipH="1">
              <a:off x="1491644" y="5581622"/>
              <a:ext cx="376651" cy="6025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270FBB26-E209-7449-AA13-984B7146BD21}"/>
                </a:ext>
              </a:extLst>
            </p:cNvPr>
            <p:cNvCxnSpPr>
              <a:stCxn id="72" idx="6"/>
              <a:endCxn id="69" idx="2"/>
            </p:cNvCxnSpPr>
            <p:nvPr/>
          </p:nvCxnSpPr>
          <p:spPr bwMode="auto">
            <a:xfrm>
              <a:off x="2294198" y="5069728"/>
              <a:ext cx="97427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25C3E745-FF97-954F-A6BB-2911CC1D90A7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rot="5400000">
              <a:off x="2384275" y="5034614"/>
              <a:ext cx="785959" cy="10717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07D8D96-009A-D04D-8F54-AF680CDBAC8B}"/>
                </a:ext>
              </a:extLst>
            </p:cNvPr>
            <p:cNvCxnSpPr>
              <a:stCxn id="69" idx="4"/>
              <a:endCxn id="92" idx="0"/>
            </p:cNvCxnSpPr>
            <p:nvPr/>
          </p:nvCxnSpPr>
          <p:spPr bwMode="auto">
            <a:xfrm rot="5400000">
              <a:off x="3072531" y="5570470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7A51E4AC-E1BC-2945-AFF6-50BD5F9FF658}"/>
                </a:ext>
              </a:extLst>
            </p:cNvPr>
            <p:cNvCxnSpPr>
              <a:stCxn id="70" idx="6"/>
              <a:endCxn id="92" idx="2"/>
            </p:cNvCxnSpPr>
            <p:nvPr/>
          </p:nvCxnSpPr>
          <p:spPr bwMode="auto">
            <a:xfrm>
              <a:off x="2286034" y="6071213"/>
              <a:ext cx="982439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7F491F43-E12D-EF44-B15F-A550FBEA0800}"/>
                </a:ext>
              </a:extLst>
            </p:cNvPr>
            <p:cNvCxnSpPr>
              <a:stCxn id="72" idx="5"/>
              <a:endCxn id="92" idx="1"/>
            </p:cNvCxnSpPr>
            <p:nvPr/>
          </p:nvCxnSpPr>
          <p:spPr bwMode="auto">
            <a:xfrm rot="16200000" flipH="1">
              <a:off x="2387161" y="5037500"/>
              <a:ext cx="785959" cy="106594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9509A04-FFB5-C74F-83BA-875F339CD6DA}"/>
                </a:ext>
              </a:extLst>
            </p:cNvPr>
            <p:cNvCxnSpPr>
              <a:stCxn id="70" idx="0"/>
              <a:endCxn id="72" idx="4"/>
            </p:cNvCxnSpPr>
            <p:nvPr/>
          </p:nvCxnSpPr>
          <p:spPr bwMode="auto">
            <a:xfrm rot="5400000" flipH="1" flipV="1">
              <a:off x="1785292" y="5570471"/>
              <a:ext cx="696685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91897BD-85F2-B145-829D-B1B3C555721F}"/>
                </a:ext>
              </a:extLst>
            </p:cNvPr>
            <p:cNvCxnSpPr>
              <a:stCxn id="69" idx="6"/>
              <a:endCxn id="73" idx="1"/>
            </p:cNvCxnSpPr>
            <p:nvPr/>
          </p:nvCxnSpPr>
          <p:spPr bwMode="auto">
            <a:xfrm>
              <a:off x="3573273" y="5069728"/>
              <a:ext cx="496395" cy="36576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EBE22AE-0667-1748-89FA-29AF01493794}"/>
                </a:ext>
              </a:extLst>
            </p:cNvPr>
            <p:cNvCxnSpPr>
              <a:stCxn id="92" idx="6"/>
              <a:endCxn id="73" idx="3"/>
            </p:cNvCxnSpPr>
            <p:nvPr/>
          </p:nvCxnSpPr>
          <p:spPr bwMode="auto">
            <a:xfrm flipV="1">
              <a:off x="3573273" y="5651019"/>
              <a:ext cx="496395" cy="42019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03" name="Text Box 71">
              <a:extLst>
                <a:ext uri="{FF2B5EF4-FFF2-40B4-BE49-F238E27FC236}">
                  <a16:creationId xmlns:a16="http://schemas.microsoft.com/office/drawing/2014/main" id="{E7B27083-CED6-A749-A682-2C30C486D3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693" y="5221184"/>
              <a:ext cx="557845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5,3/0</a:t>
              </a:r>
            </a:p>
          </p:txBody>
        </p:sp>
        <p:sp>
          <p:nvSpPr>
            <p:cNvPr id="104" name="Text Box 71">
              <a:extLst>
                <a:ext uri="{FF2B5EF4-FFF2-40B4-BE49-F238E27FC236}">
                  <a16:creationId xmlns:a16="http://schemas.microsoft.com/office/drawing/2014/main" id="{3F39A62A-770A-3943-8330-6AC148176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348" y="5447927"/>
              <a:ext cx="557845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1,2/0</a:t>
              </a:r>
            </a:p>
          </p:txBody>
        </p:sp>
        <p:sp>
          <p:nvSpPr>
            <p:cNvPr id="82" name="Text Box 71">
              <a:extLst>
                <a:ext uri="{FF2B5EF4-FFF2-40B4-BE49-F238E27FC236}">
                  <a16:creationId xmlns:a16="http://schemas.microsoft.com/office/drawing/2014/main" id="{8D175783-FE9E-C84E-8ABE-0ADC4F31E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1851" y="5622944"/>
              <a:ext cx="557845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1,3/0</a:t>
              </a:r>
            </a:p>
          </p:txBody>
        </p:sp>
        <p:sp>
          <p:nvSpPr>
            <p:cNvPr id="86" name="Text Box 78">
              <a:extLst>
                <a:ext uri="{FF2B5EF4-FFF2-40B4-BE49-F238E27FC236}">
                  <a16:creationId xmlns:a16="http://schemas.microsoft.com/office/drawing/2014/main" id="{ADD9780F-84AF-A242-B678-161BEAD322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4253" y="5431263"/>
              <a:ext cx="557845" cy="246221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latin typeface="+mn-lt"/>
                </a:rPr>
                <a:t>6,5/1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FD1-B6AA-3149-971C-BBA03958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5328F4C3-FA4F-064B-B823-6CF4C23B2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325" y="2569956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1,6/5</a:t>
            </a: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B7E9B31D-4624-834B-80A8-53CCF8F1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2419455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c</a:t>
            </a: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CDF87D29-3AAF-3C45-B453-B0DA107A2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068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b</a:t>
            </a:r>
          </a:p>
        </p:txBody>
      </p:sp>
      <p:sp>
        <p:nvSpPr>
          <p:cNvPr id="9" name="Oval 16">
            <a:extLst>
              <a:ext uri="{FF2B5EF4-FFF2-40B4-BE49-F238E27FC236}">
                <a16:creationId xmlns:a16="http://schemas.microsoft.com/office/drawing/2014/main" id="{A79A7609-3E37-2D45-B977-5228B9E48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6904" y="2419455"/>
            <a:ext cx="321128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a</a:t>
            </a: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89A87BA4-41F3-E84C-BCAF-77D151011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865" y="2892983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t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69E51CA8-095C-BD40-A10D-98F29F308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694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>
                <a:latin typeface="+mn-lt"/>
              </a:rPr>
              <a:t>s</a:t>
            </a:r>
          </a:p>
        </p:txBody>
      </p:sp>
      <p:sp>
        <p:nvSpPr>
          <p:cNvPr id="12" name="Text Box 67">
            <a:extLst>
              <a:ext uri="{FF2B5EF4-FFF2-40B4-BE49-F238E27FC236}">
                <a16:creationId xmlns:a16="http://schemas.microsoft.com/office/drawing/2014/main" id="{8B5E6C68-0DCB-BA4A-9ABD-0840861C4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311" y="2498297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2,4/4</a:t>
            </a:r>
          </a:p>
        </p:txBody>
      </p:sp>
      <p:sp>
        <p:nvSpPr>
          <p:cNvPr id="13" name="Text Box 68">
            <a:extLst>
              <a:ext uri="{FF2B5EF4-FFF2-40B4-BE49-F238E27FC236}">
                <a16:creationId xmlns:a16="http://schemas.microsoft.com/office/drawing/2014/main" id="{39731A12-E966-C541-9FDD-5FF5CCE7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3757" y="3594312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4,6/3</a:t>
            </a:r>
          </a:p>
        </p:txBody>
      </p:sp>
      <p:sp>
        <p:nvSpPr>
          <p:cNvPr id="14" name="Text Box 70">
            <a:extLst>
              <a:ext uri="{FF2B5EF4-FFF2-40B4-BE49-F238E27FC236}">
                <a16:creationId xmlns:a16="http://schemas.microsoft.com/office/drawing/2014/main" id="{FC097597-4A90-CC40-BC68-FD0E3D4D0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0803" y="3457361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3,5/3</a:t>
            </a:r>
          </a:p>
        </p:txBody>
      </p:sp>
      <p:sp>
        <p:nvSpPr>
          <p:cNvPr id="15" name="Text Box 73">
            <a:extLst>
              <a:ext uri="{FF2B5EF4-FFF2-40B4-BE49-F238E27FC236}">
                <a16:creationId xmlns:a16="http://schemas.microsoft.com/office/drawing/2014/main" id="{5820E423-BD62-4041-A8D3-7FEF3BAC3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5592" y="2307797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2,5/5</a:t>
            </a:r>
          </a:p>
        </p:txBody>
      </p:sp>
      <p:sp>
        <p:nvSpPr>
          <p:cNvPr id="16" name="Text Box 80">
            <a:extLst>
              <a:ext uri="{FF2B5EF4-FFF2-40B4-BE49-F238E27FC236}">
                <a16:creationId xmlns:a16="http://schemas.microsoft.com/office/drawing/2014/main" id="{0C913515-BF2D-4041-B0B0-F5FAE03B5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4789" y="3390019"/>
            <a:ext cx="68768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–1,4/4</a:t>
            </a:r>
          </a:p>
        </p:txBody>
      </p:sp>
      <p:sp>
        <p:nvSpPr>
          <p:cNvPr id="17" name="Text Box 151">
            <a:extLst>
              <a:ext uri="{FF2B5EF4-FFF2-40B4-BE49-F238E27FC236}">
                <a16:creationId xmlns:a16="http://schemas.microsoft.com/office/drawing/2014/main" id="{B7D386E5-F180-9E46-BC80-4DD8EDA55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27" y="2119174"/>
            <a:ext cx="136896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 err="1">
                <a:latin typeface="+mn-lt"/>
              </a:rPr>
              <a:t>cost,cap</a:t>
            </a:r>
            <a:r>
              <a:rPr lang="en-US" sz="1600" dirty="0">
                <a:latin typeface="+mn-lt"/>
              </a:rPr>
              <a:t>/</a:t>
            </a:r>
            <a:r>
              <a:rPr lang="en-US" sz="1600" i="1" dirty="0">
                <a:latin typeface="+mn-lt"/>
              </a:rPr>
              <a:t>flow</a:t>
            </a:r>
          </a:p>
        </p:txBody>
      </p:sp>
      <p:sp>
        <p:nvSpPr>
          <p:cNvPr id="18" name="Line 152">
            <a:extLst>
              <a:ext uri="{FF2B5EF4-FFF2-40B4-BE49-F238E27FC236}">
                <a16:creationId xmlns:a16="http://schemas.microsoft.com/office/drawing/2014/main" id="{4E4EA3F6-6AB4-B649-A09B-70A4E462DA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532" y="2405911"/>
            <a:ext cx="1651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en-US">
              <a:latin typeface="+mn-lt"/>
            </a:endParaRP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43D3F09D-2069-2D4D-A384-9394B92D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307" y="342094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2749C6-3FEA-274C-A8F9-BB288FA3DD06}"/>
              </a:ext>
            </a:extLst>
          </p:cNvPr>
          <p:cNvCxnSpPr>
            <a:stCxn id="9" idx="6"/>
            <a:endCxn id="7" idx="2"/>
          </p:cNvCxnSpPr>
          <p:nvPr/>
        </p:nvCxnSpPr>
        <p:spPr bwMode="auto">
          <a:xfrm>
            <a:off x="3978032" y="2571855"/>
            <a:ext cx="97427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FF5700-6396-9544-AF33-3D0AB6D936F5}"/>
              </a:ext>
            </a:extLst>
          </p:cNvPr>
          <p:cNvCxnSpPr>
            <a:stCxn id="7" idx="3"/>
            <a:endCxn id="8" idx="7"/>
          </p:cNvCxnSpPr>
          <p:nvPr/>
        </p:nvCxnSpPr>
        <p:spPr bwMode="auto">
          <a:xfrm rot="5400000">
            <a:off x="4068109" y="2536741"/>
            <a:ext cx="785959" cy="107171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51CEB-2EB7-5743-882F-C202610609D9}"/>
              </a:ext>
            </a:extLst>
          </p:cNvPr>
          <p:cNvCxnSpPr>
            <a:stCxn id="7" idx="4"/>
            <a:endCxn id="19" idx="0"/>
          </p:cNvCxnSpPr>
          <p:nvPr/>
        </p:nvCxnSpPr>
        <p:spPr bwMode="auto">
          <a:xfrm rot="5400000">
            <a:off x="4756365" y="3072597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0821EB8-7AEA-A148-809B-AFFB7BD4A3B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 bwMode="auto">
          <a:xfrm>
            <a:off x="5861322" y="4709809"/>
            <a:ext cx="45133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957A5C-387F-784D-8D63-602A8C058BFD}"/>
              </a:ext>
            </a:extLst>
          </p:cNvPr>
          <p:cNvCxnSpPr>
            <a:stCxn id="9" idx="5"/>
            <a:endCxn id="19" idx="1"/>
          </p:cNvCxnSpPr>
          <p:nvPr/>
        </p:nvCxnSpPr>
        <p:spPr bwMode="auto">
          <a:xfrm rot="16200000" flipH="1">
            <a:off x="4070995" y="2539627"/>
            <a:ext cx="785959" cy="10659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6B9948-359A-AD41-A076-63A3C9CAB8EC}"/>
              </a:ext>
            </a:extLst>
          </p:cNvPr>
          <p:cNvCxnSpPr>
            <a:stCxn id="8" idx="0"/>
            <a:endCxn id="9" idx="4"/>
          </p:cNvCxnSpPr>
          <p:nvPr/>
        </p:nvCxnSpPr>
        <p:spPr bwMode="auto">
          <a:xfrm rot="5400000" flipH="1" flipV="1">
            <a:off x="3469126" y="3072598"/>
            <a:ext cx="696685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0F74CC-0C91-5843-B357-EE55DD8ECA6F}"/>
              </a:ext>
            </a:extLst>
          </p:cNvPr>
          <p:cNvCxnSpPr>
            <a:stCxn id="7" idx="6"/>
            <a:endCxn id="10" idx="1"/>
          </p:cNvCxnSpPr>
          <p:nvPr/>
        </p:nvCxnSpPr>
        <p:spPr bwMode="auto">
          <a:xfrm>
            <a:off x="5257107" y="2571855"/>
            <a:ext cx="496395" cy="36576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49F7CC-3846-7546-ADBC-92463AEA23DF}"/>
              </a:ext>
            </a:extLst>
          </p:cNvPr>
          <p:cNvCxnSpPr>
            <a:stCxn id="19" idx="6"/>
            <a:endCxn id="10" idx="3"/>
          </p:cNvCxnSpPr>
          <p:nvPr/>
        </p:nvCxnSpPr>
        <p:spPr bwMode="auto">
          <a:xfrm flipV="1">
            <a:off x="5257107" y="3153146"/>
            <a:ext cx="496395" cy="42019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Text Box 71">
            <a:extLst>
              <a:ext uri="{FF2B5EF4-FFF2-40B4-BE49-F238E27FC236}">
                <a16:creationId xmlns:a16="http://schemas.microsoft.com/office/drawing/2014/main" id="{ECB337D1-4534-3848-B823-9237BA2AA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527" y="272331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5,3/0</a:t>
            </a:r>
          </a:p>
        </p:txBody>
      </p:sp>
      <p:sp>
        <p:nvSpPr>
          <p:cNvPr id="31" name="Text Box 71">
            <a:extLst>
              <a:ext uri="{FF2B5EF4-FFF2-40B4-BE49-F238E27FC236}">
                <a16:creationId xmlns:a16="http://schemas.microsoft.com/office/drawing/2014/main" id="{5A10FA0A-A691-8C4D-82BF-A33661C2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182" y="2950054"/>
            <a:ext cx="557845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1,2/0</a:t>
            </a:r>
          </a:p>
        </p:txBody>
      </p:sp>
      <p:sp>
        <p:nvSpPr>
          <p:cNvPr id="32" name="Text Box 71">
            <a:extLst>
              <a:ext uri="{FF2B5EF4-FFF2-40B4-BE49-F238E27FC236}">
                <a16:creationId xmlns:a16="http://schemas.microsoft.com/office/drawing/2014/main" id="{58D86F42-0F35-E040-99CE-AC20B0E9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685" y="3125071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1,3/0</a:t>
            </a:r>
          </a:p>
        </p:txBody>
      </p:sp>
      <p:sp>
        <p:nvSpPr>
          <p:cNvPr id="33" name="Text Box 78">
            <a:extLst>
              <a:ext uri="{FF2B5EF4-FFF2-40B4-BE49-F238E27FC236}">
                <a16:creationId xmlns:a16="http://schemas.microsoft.com/office/drawing/2014/main" id="{7398B429-8C41-1B45-92A9-589DF7C8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8087" y="2933390"/>
            <a:ext cx="557845" cy="246221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+mn-lt"/>
              </a:rPr>
              <a:t>6,5/1</a:t>
            </a:r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6507FD6F-F2F6-D442-B5DA-6745CD4AD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992" y="4547120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EF6DCC0-7C3C-2F48-8762-F270499C0ADE}"/>
              </a:ext>
            </a:extLst>
          </p:cNvPr>
          <p:cNvSpPr/>
          <p:nvPr/>
        </p:nvSpPr>
        <p:spPr bwMode="auto">
          <a:xfrm>
            <a:off x="1600200" y="4622004"/>
            <a:ext cx="1846792" cy="165022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078 h 151760"/>
              <a:gd name="connsiteX1" fmla="*/ 426027 w 1828800"/>
              <a:gd name="connsiteY1" fmla="*/ 53905 h 151760"/>
              <a:gd name="connsiteX2" fmla="*/ 841664 w 1828800"/>
              <a:gd name="connsiteY2" fmla="*/ 1951 h 151760"/>
              <a:gd name="connsiteX3" fmla="*/ 1200817 w 1828800"/>
              <a:gd name="connsiteY3" fmla="*/ 128507 h 151760"/>
              <a:gd name="connsiteX4" fmla="*/ 1724891 w 1828800"/>
              <a:gd name="connsiteY4" fmla="*/ 147423 h 151760"/>
              <a:gd name="connsiteX5" fmla="*/ 1828800 w 1828800"/>
              <a:gd name="connsiteY5" fmla="*/ 105860 h 151760"/>
              <a:gd name="connsiteX0" fmla="*/ 0 w 1828800"/>
              <a:gd name="connsiteY0" fmla="*/ 85078 h 167200"/>
              <a:gd name="connsiteX1" fmla="*/ 426027 w 1828800"/>
              <a:gd name="connsiteY1" fmla="*/ 53905 h 167200"/>
              <a:gd name="connsiteX2" fmla="*/ 841664 w 1828800"/>
              <a:gd name="connsiteY2" fmla="*/ 1951 h 167200"/>
              <a:gd name="connsiteX3" fmla="*/ 1200817 w 1828800"/>
              <a:gd name="connsiteY3" fmla="*/ 128507 h 167200"/>
              <a:gd name="connsiteX4" fmla="*/ 1478706 w 1828800"/>
              <a:gd name="connsiteY4" fmla="*/ 165008 h 167200"/>
              <a:gd name="connsiteX5" fmla="*/ 1828800 w 1828800"/>
              <a:gd name="connsiteY5" fmla="*/ 105860 h 167200"/>
              <a:gd name="connsiteX0" fmla="*/ 0 w 1828800"/>
              <a:gd name="connsiteY0" fmla="*/ 85078 h 165022"/>
              <a:gd name="connsiteX1" fmla="*/ 426027 w 1828800"/>
              <a:gd name="connsiteY1" fmla="*/ 53905 h 165022"/>
              <a:gd name="connsiteX2" fmla="*/ 841664 w 1828800"/>
              <a:gd name="connsiteY2" fmla="*/ 1951 h 165022"/>
              <a:gd name="connsiteX3" fmla="*/ 1200817 w 1828800"/>
              <a:gd name="connsiteY3" fmla="*/ 128507 h 165022"/>
              <a:gd name="connsiteX4" fmla="*/ 1478706 w 1828800"/>
              <a:gd name="connsiteY4" fmla="*/ 165008 h 165022"/>
              <a:gd name="connsiteX5" fmla="*/ 1705708 w 1828800"/>
              <a:gd name="connsiteY5" fmla="*/ 108258 h 165022"/>
              <a:gd name="connsiteX6" fmla="*/ 1828800 w 1828800"/>
              <a:gd name="connsiteY6" fmla="*/ 105860 h 165022"/>
              <a:gd name="connsiteX0" fmla="*/ 0 w 1840523"/>
              <a:gd name="connsiteY0" fmla="*/ 85078 h 165022"/>
              <a:gd name="connsiteX1" fmla="*/ 426027 w 1840523"/>
              <a:gd name="connsiteY1" fmla="*/ 53905 h 165022"/>
              <a:gd name="connsiteX2" fmla="*/ 841664 w 1840523"/>
              <a:gd name="connsiteY2" fmla="*/ 1951 h 165022"/>
              <a:gd name="connsiteX3" fmla="*/ 1200817 w 1840523"/>
              <a:gd name="connsiteY3" fmla="*/ 128507 h 165022"/>
              <a:gd name="connsiteX4" fmla="*/ 1478706 w 1840523"/>
              <a:gd name="connsiteY4" fmla="*/ 165008 h 165022"/>
              <a:gd name="connsiteX5" fmla="*/ 1705708 w 1840523"/>
              <a:gd name="connsiteY5" fmla="*/ 108258 h 165022"/>
              <a:gd name="connsiteX6" fmla="*/ 1840523 w 1840523"/>
              <a:gd name="connsiteY6" fmla="*/ 88275 h 165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523" h="165022">
                <a:moveTo>
                  <a:pt x="0" y="85078"/>
                </a:moveTo>
                <a:cubicBezTo>
                  <a:pt x="142875" y="76418"/>
                  <a:pt x="285750" y="67759"/>
                  <a:pt x="426027" y="53905"/>
                </a:cubicBezTo>
                <a:cubicBezTo>
                  <a:pt x="566304" y="40051"/>
                  <a:pt x="712532" y="-10483"/>
                  <a:pt x="841664" y="1951"/>
                </a:cubicBezTo>
                <a:cubicBezTo>
                  <a:pt x="970796" y="14385"/>
                  <a:pt x="1094643" y="101331"/>
                  <a:pt x="1200817" y="128507"/>
                </a:cubicBezTo>
                <a:cubicBezTo>
                  <a:pt x="1306991" y="155683"/>
                  <a:pt x="1398465" y="165452"/>
                  <a:pt x="1478706" y="165008"/>
                </a:cubicBezTo>
                <a:cubicBezTo>
                  <a:pt x="1558947" y="164564"/>
                  <a:pt x="1647359" y="118116"/>
                  <a:pt x="1705708" y="108258"/>
                </a:cubicBezTo>
                <a:cubicBezTo>
                  <a:pt x="1764057" y="98400"/>
                  <a:pt x="1816100" y="91605"/>
                  <a:pt x="1840523" y="8827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3E29028D-50C1-5046-9FC6-146B27B4C326}"/>
              </a:ext>
            </a:extLst>
          </p:cNvPr>
          <p:cNvSpPr/>
          <p:nvPr/>
        </p:nvSpPr>
        <p:spPr bwMode="auto">
          <a:xfrm rot="10800000">
            <a:off x="3751167" y="4652202"/>
            <a:ext cx="1805355" cy="169834"/>
          </a:xfrm>
          <a:custGeom>
            <a:avLst/>
            <a:gdLst>
              <a:gd name="connsiteX0" fmla="*/ 0 w 1828800"/>
              <a:gd name="connsiteY0" fmla="*/ 86445 h 169266"/>
              <a:gd name="connsiteX1" fmla="*/ 426027 w 1828800"/>
              <a:gd name="connsiteY1" fmla="*/ 55272 h 169266"/>
              <a:gd name="connsiteX2" fmla="*/ 841664 w 1828800"/>
              <a:gd name="connsiteY2" fmla="*/ 3318 h 169266"/>
              <a:gd name="connsiteX3" fmla="*/ 1423555 w 1828800"/>
              <a:gd name="connsiteY3" fmla="*/ 159181 h 169266"/>
              <a:gd name="connsiteX4" fmla="*/ 1724891 w 1828800"/>
              <a:gd name="connsiteY4" fmla="*/ 148790 h 169266"/>
              <a:gd name="connsiteX5" fmla="*/ 1828800 w 1828800"/>
              <a:gd name="connsiteY5" fmla="*/ 107227 h 169266"/>
              <a:gd name="connsiteX0" fmla="*/ 0 w 1828800"/>
              <a:gd name="connsiteY0" fmla="*/ 85335 h 153818"/>
              <a:gd name="connsiteX1" fmla="*/ 426027 w 1828800"/>
              <a:gd name="connsiteY1" fmla="*/ 54162 h 153818"/>
              <a:gd name="connsiteX2" fmla="*/ 841664 w 1828800"/>
              <a:gd name="connsiteY2" fmla="*/ 2208 h 153818"/>
              <a:gd name="connsiteX3" fmla="*/ 1271155 w 1828800"/>
              <a:gd name="connsiteY3" fmla="*/ 134625 h 153818"/>
              <a:gd name="connsiteX4" fmla="*/ 1724891 w 1828800"/>
              <a:gd name="connsiteY4" fmla="*/ 147680 h 153818"/>
              <a:gd name="connsiteX5" fmla="*/ 1828800 w 1828800"/>
              <a:gd name="connsiteY5" fmla="*/ 106117 h 153818"/>
              <a:gd name="connsiteX0" fmla="*/ 0 w 1828800"/>
              <a:gd name="connsiteY0" fmla="*/ 85335 h 173392"/>
              <a:gd name="connsiteX1" fmla="*/ 426027 w 1828800"/>
              <a:gd name="connsiteY1" fmla="*/ 54162 h 173392"/>
              <a:gd name="connsiteX2" fmla="*/ 841664 w 1828800"/>
              <a:gd name="connsiteY2" fmla="*/ 2208 h 173392"/>
              <a:gd name="connsiteX3" fmla="*/ 1271155 w 1828800"/>
              <a:gd name="connsiteY3" fmla="*/ 134625 h 173392"/>
              <a:gd name="connsiteX4" fmla="*/ 1543183 w 1828800"/>
              <a:gd name="connsiteY4" fmla="*/ 171126 h 173392"/>
              <a:gd name="connsiteX5" fmla="*/ 1828800 w 1828800"/>
              <a:gd name="connsiteY5" fmla="*/ 106117 h 173392"/>
              <a:gd name="connsiteX0" fmla="*/ 0 w 1828800"/>
              <a:gd name="connsiteY0" fmla="*/ 85335 h 171126"/>
              <a:gd name="connsiteX1" fmla="*/ 426027 w 1828800"/>
              <a:gd name="connsiteY1" fmla="*/ 54162 h 171126"/>
              <a:gd name="connsiteX2" fmla="*/ 841664 w 1828800"/>
              <a:gd name="connsiteY2" fmla="*/ 2208 h 171126"/>
              <a:gd name="connsiteX3" fmla="*/ 1271155 w 1828800"/>
              <a:gd name="connsiteY3" fmla="*/ 134625 h 171126"/>
              <a:gd name="connsiteX4" fmla="*/ 1543183 w 1828800"/>
              <a:gd name="connsiteY4" fmla="*/ 171126 h 171126"/>
              <a:gd name="connsiteX5" fmla="*/ 1705492 w 1828800"/>
              <a:gd name="connsiteY5" fmla="*/ 122373 h 171126"/>
              <a:gd name="connsiteX6" fmla="*/ 1828800 w 1828800"/>
              <a:gd name="connsiteY6" fmla="*/ 106117 h 171126"/>
              <a:gd name="connsiteX0" fmla="*/ 0 w 1822939"/>
              <a:gd name="connsiteY0" fmla="*/ 103023 h 171229"/>
              <a:gd name="connsiteX1" fmla="*/ 420166 w 1822939"/>
              <a:gd name="connsiteY1" fmla="*/ 54265 h 171229"/>
              <a:gd name="connsiteX2" fmla="*/ 835803 w 1822939"/>
              <a:gd name="connsiteY2" fmla="*/ 2311 h 171229"/>
              <a:gd name="connsiteX3" fmla="*/ 1265294 w 1822939"/>
              <a:gd name="connsiteY3" fmla="*/ 134728 h 171229"/>
              <a:gd name="connsiteX4" fmla="*/ 1537322 w 1822939"/>
              <a:gd name="connsiteY4" fmla="*/ 171229 h 171229"/>
              <a:gd name="connsiteX5" fmla="*/ 1699631 w 1822939"/>
              <a:gd name="connsiteY5" fmla="*/ 122476 h 171229"/>
              <a:gd name="connsiteX6" fmla="*/ 1822939 w 1822939"/>
              <a:gd name="connsiteY6" fmla="*/ 106220 h 171229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2569 h 170775"/>
              <a:gd name="connsiteX1" fmla="*/ 431889 w 1822939"/>
              <a:gd name="connsiteY1" fmla="*/ 59672 h 170775"/>
              <a:gd name="connsiteX2" fmla="*/ 835803 w 1822939"/>
              <a:gd name="connsiteY2" fmla="*/ 1857 h 170775"/>
              <a:gd name="connsiteX3" fmla="*/ 1265294 w 1822939"/>
              <a:gd name="connsiteY3" fmla="*/ 134274 h 170775"/>
              <a:gd name="connsiteX4" fmla="*/ 1537322 w 1822939"/>
              <a:gd name="connsiteY4" fmla="*/ 170775 h 170775"/>
              <a:gd name="connsiteX5" fmla="*/ 1699631 w 1822939"/>
              <a:gd name="connsiteY5" fmla="*/ 122022 h 170775"/>
              <a:gd name="connsiteX6" fmla="*/ 1822939 w 1822939"/>
              <a:gd name="connsiteY6" fmla="*/ 105766 h 170775"/>
              <a:gd name="connsiteX0" fmla="*/ 0 w 1822939"/>
              <a:gd name="connsiteY0" fmla="*/ 101617 h 169823"/>
              <a:gd name="connsiteX1" fmla="*/ 414304 w 1822939"/>
              <a:gd name="connsiteY1" fmla="*/ 76305 h 169823"/>
              <a:gd name="connsiteX2" fmla="*/ 835803 w 1822939"/>
              <a:gd name="connsiteY2" fmla="*/ 905 h 169823"/>
              <a:gd name="connsiteX3" fmla="*/ 1265294 w 1822939"/>
              <a:gd name="connsiteY3" fmla="*/ 133322 h 169823"/>
              <a:gd name="connsiteX4" fmla="*/ 1537322 w 1822939"/>
              <a:gd name="connsiteY4" fmla="*/ 169823 h 169823"/>
              <a:gd name="connsiteX5" fmla="*/ 1699631 w 1822939"/>
              <a:gd name="connsiteY5" fmla="*/ 121070 h 169823"/>
              <a:gd name="connsiteX6" fmla="*/ 1822939 w 1822939"/>
              <a:gd name="connsiteY6" fmla="*/ 104814 h 169823"/>
              <a:gd name="connsiteX0" fmla="*/ 0 w 1805355"/>
              <a:gd name="connsiteY0" fmla="*/ 107490 h 169834"/>
              <a:gd name="connsiteX1" fmla="*/ 396720 w 1805355"/>
              <a:gd name="connsiteY1" fmla="*/ 76316 h 169834"/>
              <a:gd name="connsiteX2" fmla="*/ 818219 w 1805355"/>
              <a:gd name="connsiteY2" fmla="*/ 916 h 169834"/>
              <a:gd name="connsiteX3" fmla="*/ 1247710 w 1805355"/>
              <a:gd name="connsiteY3" fmla="*/ 133333 h 169834"/>
              <a:gd name="connsiteX4" fmla="*/ 1519738 w 1805355"/>
              <a:gd name="connsiteY4" fmla="*/ 169834 h 169834"/>
              <a:gd name="connsiteX5" fmla="*/ 1682047 w 1805355"/>
              <a:gd name="connsiteY5" fmla="*/ 121081 h 169834"/>
              <a:gd name="connsiteX6" fmla="*/ 1805355 w 1805355"/>
              <a:gd name="connsiteY6" fmla="*/ 104825 h 169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5355" h="169834">
                <a:moveTo>
                  <a:pt x="0" y="107490"/>
                </a:moveTo>
                <a:cubicBezTo>
                  <a:pt x="142875" y="98830"/>
                  <a:pt x="260350" y="94078"/>
                  <a:pt x="396720" y="76316"/>
                </a:cubicBezTo>
                <a:cubicBezTo>
                  <a:pt x="533090" y="58554"/>
                  <a:pt x="676387" y="-8587"/>
                  <a:pt x="818219" y="916"/>
                </a:cubicBezTo>
                <a:cubicBezTo>
                  <a:pt x="960051" y="10419"/>
                  <a:pt x="1130790" y="105180"/>
                  <a:pt x="1247710" y="133333"/>
                </a:cubicBezTo>
                <a:cubicBezTo>
                  <a:pt x="1364630" y="161486"/>
                  <a:pt x="1442464" y="169922"/>
                  <a:pt x="1519738" y="169834"/>
                </a:cubicBezTo>
                <a:cubicBezTo>
                  <a:pt x="1597012" y="169746"/>
                  <a:pt x="1634444" y="131916"/>
                  <a:pt x="1682047" y="121081"/>
                </a:cubicBezTo>
                <a:cubicBezTo>
                  <a:pt x="1729650" y="110246"/>
                  <a:pt x="1789688" y="109488"/>
                  <a:pt x="1805355" y="10482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9" name="Oval 7">
            <a:extLst>
              <a:ext uri="{FF2B5EF4-FFF2-40B4-BE49-F238E27FC236}">
                <a16:creationId xmlns:a16="http://schemas.microsoft.com/office/drawing/2014/main" id="{9B19C247-6261-5A45-805A-90670E161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6522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x</a:t>
            </a:r>
          </a:p>
        </p:txBody>
      </p:sp>
      <p:sp>
        <p:nvSpPr>
          <p:cNvPr id="40" name="Text Box 70">
            <a:extLst>
              <a:ext uri="{FF2B5EF4-FFF2-40B4-BE49-F238E27FC236}">
                <a16:creationId xmlns:a16="http://schemas.microsoft.com/office/drawing/2014/main" id="{701E7F74-0B51-284E-BE4C-2F09AB1FE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272" y="4148914"/>
            <a:ext cx="123432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P</a:t>
            </a:r>
          </a:p>
        </p:txBody>
      </p:sp>
      <p:sp>
        <p:nvSpPr>
          <p:cNvPr id="41" name="Text Box 70">
            <a:extLst>
              <a:ext uri="{FF2B5EF4-FFF2-40B4-BE49-F238E27FC236}">
                <a16:creationId xmlns:a16="http://schemas.microsoft.com/office/drawing/2014/main" id="{E647AAEA-503D-A642-B9D5-7AD7247B8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248" y="4149569"/>
            <a:ext cx="142668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C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81807D9F-B722-5647-842E-E7E72719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660" y="4557409"/>
            <a:ext cx="304800" cy="304800"/>
          </a:xfrm>
          <a:prstGeom prst="ellipse">
            <a:avLst/>
          </a:prstGeom>
          <a:solidFill>
            <a:srgbClr val="CC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 anchorCtr="1"/>
          <a:lstStyle/>
          <a:p>
            <a:r>
              <a:rPr lang="en-US" i="1" dirty="0">
                <a:latin typeface="+mn-lt"/>
              </a:rPr>
              <a:t>v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82A91779-FA4F-C047-9CDF-B83850B6EF0F}"/>
              </a:ext>
            </a:extLst>
          </p:cNvPr>
          <p:cNvSpPr/>
          <p:nvPr/>
        </p:nvSpPr>
        <p:spPr bwMode="auto">
          <a:xfrm rot="16200000" flipV="1">
            <a:off x="3541262" y="2744131"/>
            <a:ext cx="127098" cy="451302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6" name="Text Box 70">
            <a:extLst>
              <a:ext uri="{FF2B5EF4-FFF2-40B4-BE49-F238E27FC236}">
                <a16:creationId xmlns:a16="http://schemas.microsoft.com/office/drawing/2014/main" id="{C6910442-2FC2-A04C-B23D-6D4E047D1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6367" y="5087619"/>
            <a:ext cx="2981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latin typeface="+mn-lt"/>
              </a:rPr>
              <a:t>&lt;n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7A0A0FC3-1F73-8B48-8431-EC4D4D43D6E8}"/>
              </a:ext>
            </a:extLst>
          </p:cNvPr>
          <p:cNvSpPr/>
          <p:nvPr/>
        </p:nvSpPr>
        <p:spPr bwMode="auto">
          <a:xfrm rot="5400000">
            <a:off x="2407325" y="3350709"/>
            <a:ext cx="103326" cy="2221377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48" name="Left Brace 47">
            <a:extLst>
              <a:ext uri="{FF2B5EF4-FFF2-40B4-BE49-F238E27FC236}">
                <a16:creationId xmlns:a16="http://schemas.microsoft.com/office/drawing/2014/main" id="{9488E9E6-D124-084D-9239-AA85E0E49B7C}"/>
              </a:ext>
            </a:extLst>
          </p:cNvPr>
          <p:cNvSpPr/>
          <p:nvPr/>
        </p:nvSpPr>
        <p:spPr bwMode="auto">
          <a:xfrm rot="5400000">
            <a:off x="4970918" y="3071456"/>
            <a:ext cx="103328" cy="2779881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53485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80209870</TotalTime>
  <Pages>9</Pages>
  <Words>54</Words>
  <Application>Microsoft Macintosh PowerPoint</Application>
  <PresentationFormat>Letter Paper (8.5x11 in)</PresentationFormat>
  <Paragraphs>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mcflow1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1096</cp:revision>
  <cp:lastPrinted>2000-01-28T00:49:19Z</cp:lastPrinted>
  <dcterms:created xsi:type="dcterms:W3CDTF">2012-02-06T17:42:12Z</dcterms:created>
  <dcterms:modified xsi:type="dcterms:W3CDTF">2022-05-05T20:13:06Z</dcterms:modified>
</cp:coreProperties>
</file>